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59" r:id="rId7"/>
    <p:sldId id="260" r:id="rId8"/>
    <p:sldId id="261" r:id="rId9"/>
    <p:sldId id="346" r:id="rId10"/>
    <p:sldId id="1705" r:id="rId11"/>
    <p:sldId id="1729" r:id="rId12"/>
    <p:sldId id="1728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100"/>
    <a:srgbClr val="FBB900"/>
    <a:srgbClr val="D9ECE0"/>
    <a:srgbClr val="D0E5EE"/>
    <a:srgbClr val="BFCEDA"/>
    <a:srgbClr val="EFD3C4"/>
    <a:srgbClr val="DCE7BF"/>
    <a:srgbClr val="FEEDBF"/>
    <a:srgbClr val="05FCD9"/>
    <a:srgbClr val="004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23837-F436-3E48-991C-68EC63909A13}" v="2" vWet="3" dt="2024-03-26T10:04:46.345"/>
    <p1510:client id="{7FA6402E-2EFF-4104-B8BB-FFF78B5758F6}" v="28" dt="2024-03-26T14:18:40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61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Drougge" userId="11678245-5139-408c-a2ec-a3dc68572935" providerId="ADAL" clId="{7FA6402E-2EFF-4104-B8BB-FFF78B5758F6}"/>
    <pc:docChg chg="undo custSel addSld delSld modSld sldOrd">
      <pc:chgData name="Malin Drougge" userId="11678245-5139-408c-a2ec-a3dc68572935" providerId="ADAL" clId="{7FA6402E-2EFF-4104-B8BB-FFF78B5758F6}" dt="2024-03-26T14:12:53.503" v="88" actId="47"/>
      <pc:docMkLst>
        <pc:docMk/>
      </pc:docMkLst>
      <pc:sldChg chg="modSp mod modClrScheme chgLayout">
        <pc:chgData name="Malin Drougge" userId="11678245-5139-408c-a2ec-a3dc68572935" providerId="ADAL" clId="{7FA6402E-2EFF-4104-B8BB-FFF78B5758F6}" dt="2024-03-26T10:06:55.371" v="22" actId="18131"/>
        <pc:sldMkLst>
          <pc:docMk/>
          <pc:sldMk cId="310208906" sldId="346"/>
        </pc:sldMkLst>
        <pc:spChg chg="mod ord">
          <ac:chgData name="Malin Drougge" userId="11678245-5139-408c-a2ec-a3dc68572935" providerId="ADAL" clId="{7FA6402E-2EFF-4104-B8BB-FFF78B5758F6}" dt="2024-03-26T10:06:34.357" v="3" actId="700"/>
          <ac:spMkLst>
            <pc:docMk/>
            <pc:sldMk cId="310208906" sldId="346"/>
            <ac:spMk id="16" creationId="{4E5E72D4-DB01-2B4D-85A0-AF0708921BB5}"/>
          </ac:spMkLst>
        </pc:spChg>
        <pc:spChg chg="mod ord">
          <ac:chgData name="Malin Drougge" userId="11678245-5139-408c-a2ec-a3dc68572935" providerId="ADAL" clId="{7FA6402E-2EFF-4104-B8BB-FFF78B5758F6}" dt="2024-03-26T10:06:34.357" v="3" actId="700"/>
          <ac:spMkLst>
            <pc:docMk/>
            <pc:sldMk cId="310208906" sldId="346"/>
            <ac:spMk id="17" creationId="{5AFFD8FA-F57B-8F49-B678-1A022F2AAF96}"/>
          </ac:spMkLst>
        </pc:spChg>
        <pc:picChg chg="mod ord modCrop">
          <ac:chgData name="Malin Drougge" userId="11678245-5139-408c-a2ec-a3dc68572935" providerId="ADAL" clId="{7FA6402E-2EFF-4104-B8BB-FFF78B5758F6}" dt="2024-03-26T10:06:55.371" v="22" actId="18131"/>
          <ac:picMkLst>
            <pc:docMk/>
            <pc:sldMk cId="310208906" sldId="346"/>
            <ac:picMk id="19" creationId="{C24F148B-A694-C04C-8D20-99EDE1762962}"/>
          </ac:picMkLst>
        </pc:picChg>
      </pc:sldChg>
      <pc:sldChg chg="del">
        <pc:chgData name="Malin Drougge" userId="11678245-5139-408c-a2ec-a3dc68572935" providerId="ADAL" clId="{7FA6402E-2EFF-4104-B8BB-FFF78B5758F6}" dt="2024-03-26T14:12:53.503" v="88" actId="47"/>
        <pc:sldMkLst>
          <pc:docMk/>
          <pc:sldMk cId="2188020860" sldId="1649"/>
        </pc:sldMkLst>
      </pc:sldChg>
      <pc:sldChg chg="modSp mod">
        <pc:chgData name="Malin Drougge" userId="11678245-5139-408c-a2ec-a3dc68572935" providerId="ADAL" clId="{7FA6402E-2EFF-4104-B8BB-FFF78B5758F6}" dt="2024-03-26T13:42:10.691" v="84" actId="207"/>
        <pc:sldMkLst>
          <pc:docMk/>
          <pc:sldMk cId="1023365762" sldId="1728"/>
        </pc:sldMkLst>
        <pc:spChg chg="mod">
          <ac:chgData name="Malin Drougge" userId="11678245-5139-408c-a2ec-a3dc68572935" providerId="ADAL" clId="{7FA6402E-2EFF-4104-B8BB-FFF78B5758F6}" dt="2024-03-26T13:42:10.691" v="84" actId="207"/>
          <ac:spMkLst>
            <pc:docMk/>
            <pc:sldMk cId="1023365762" sldId="1728"/>
            <ac:spMk id="4" creationId="{7DB136D0-BC2A-BB2F-E77D-4A40995130B1}"/>
          </ac:spMkLst>
        </pc:spChg>
        <pc:spChg chg="mod">
          <ac:chgData name="Malin Drougge" userId="11678245-5139-408c-a2ec-a3dc68572935" providerId="ADAL" clId="{7FA6402E-2EFF-4104-B8BB-FFF78B5758F6}" dt="2024-03-26T13:42:07.441" v="83" actId="207"/>
          <ac:spMkLst>
            <pc:docMk/>
            <pc:sldMk cId="1023365762" sldId="1728"/>
            <ac:spMk id="10" creationId="{8179E7A5-9899-BD36-5CA8-4DD155D14010}"/>
          </ac:spMkLst>
        </pc:spChg>
        <pc:spChg chg="mod">
          <ac:chgData name="Malin Drougge" userId="11678245-5139-408c-a2ec-a3dc68572935" providerId="ADAL" clId="{7FA6402E-2EFF-4104-B8BB-FFF78B5758F6}" dt="2024-03-26T13:42:03.937" v="82" actId="207"/>
          <ac:spMkLst>
            <pc:docMk/>
            <pc:sldMk cId="1023365762" sldId="1728"/>
            <ac:spMk id="12" creationId="{6FF74614-7663-331A-3E99-6B0BA42F11A6}"/>
          </ac:spMkLst>
        </pc:spChg>
      </pc:sldChg>
      <pc:sldChg chg="addSp delSp modSp add mod modClrScheme chgLayout">
        <pc:chgData name="Malin Drougge" userId="11678245-5139-408c-a2ec-a3dc68572935" providerId="ADAL" clId="{7FA6402E-2EFF-4104-B8BB-FFF78B5758F6}" dt="2024-03-26T13:44:57.229" v="87" actId="207"/>
        <pc:sldMkLst>
          <pc:docMk/>
          <pc:sldMk cId="2845915112" sldId="1729"/>
        </pc:sldMkLst>
        <pc:spChg chg="add del mod ord">
          <ac:chgData name="Malin Drougge" userId="11678245-5139-408c-a2ec-a3dc68572935" providerId="ADAL" clId="{7FA6402E-2EFF-4104-B8BB-FFF78B5758F6}" dt="2024-03-26T13:31:21.060" v="37" actId="478"/>
          <ac:spMkLst>
            <pc:docMk/>
            <pc:sldMk cId="2845915112" sldId="1729"/>
            <ac:spMk id="3" creationId="{EB6E04D2-9CAB-25CA-4141-B573F8377F0B}"/>
          </ac:spMkLst>
        </pc:spChg>
        <pc:spChg chg="del mod ord">
          <ac:chgData name="Malin Drougge" userId="11678245-5139-408c-a2ec-a3dc68572935" providerId="ADAL" clId="{7FA6402E-2EFF-4104-B8BB-FFF78B5758F6}" dt="2024-03-26T13:31:12.168" v="32" actId="478"/>
          <ac:spMkLst>
            <pc:docMk/>
            <pc:sldMk cId="2845915112" sldId="1729"/>
            <ac:spMk id="4" creationId="{21543892-128C-4B8A-F8C3-AC55A5484D13}"/>
          </ac:spMkLst>
        </pc:spChg>
        <pc:spChg chg="del">
          <ac:chgData name="Malin Drougge" userId="11678245-5139-408c-a2ec-a3dc68572935" providerId="ADAL" clId="{7FA6402E-2EFF-4104-B8BB-FFF78B5758F6}" dt="2024-03-26T13:31:14.523" v="33" actId="478"/>
          <ac:spMkLst>
            <pc:docMk/>
            <pc:sldMk cId="2845915112" sldId="1729"/>
            <ac:spMk id="5" creationId="{86328D69-E876-2ED1-C1EF-067B4EA16A75}"/>
          </ac:spMkLst>
        </pc:spChg>
        <pc:spChg chg="add del mod ord">
          <ac:chgData name="Malin Drougge" userId="11678245-5139-408c-a2ec-a3dc68572935" providerId="ADAL" clId="{7FA6402E-2EFF-4104-B8BB-FFF78B5758F6}" dt="2024-03-26T13:31:18.964" v="36" actId="478"/>
          <ac:spMkLst>
            <pc:docMk/>
            <pc:sldMk cId="2845915112" sldId="1729"/>
            <ac:spMk id="7" creationId="{FB5F4244-2E7B-9B31-C689-F760E7673F63}"/>
          </ac:spMkLst>
        </pc:spChg>
        <pc:spChg chg="add del mod ord">
          <ac:chgData name="Malin Drougge" userId="11678245-5139-408c-a2ec-a3dc68572935" providerId="ADAL" clId="{7FA6402E-2EFF-4104-B8BB-FFF78B5758F6}" dt="2024-03-26T13:31:17.119" v="35" actId="478"/>
          <ac:spMkLst>
            <pc:docMk/>
            <pc:sldMk cId="2845915112" sldId="1729"/>
            <ac:spMk id="8" creationId="{6DA48FD6-D124-A311-7B1E-BBFD547DBD55}"/>
          </ac:spMkLst>
        </pc:spChg>
        <pc:spChg chg="add del mod ord">
          <ac:chgData name="Malin Drougge" userId="11678245-5139-408c-a2ec-a3dc68572935" providerId="ADAL" clId="{7FA6402E-2EFF-4104-B8BB-FFF78B5758F6}" dt="2024-03-26T13:31:03.213" v="31" actId="478"/>
          <ac:spMkLst>
            <pc:docMk/>
            <pc:sldMk cId="2845915112" sldId="1729"/>
            <ac:spMk id="9" creationId="{96D918D1-3672-AC1A-B1F9-6A3E70842FE5}"/>
          </ac:spMkLst>
        </pc:spChg>
        <pc:spChg chg="add del mod">
          <ac:chgData name="Malin Drougge" userId="11678245-5139-408c-a2ec-a3dc68572935" providerId="ADAL" clId="{7FA6402E-2EFF-4104-B8BB-FFF78B5758F6}" dt="2024-03-26T13:31:15.555" v="34" actId="478"/>
          <ac:spMkLst>
            <pc:docMk/>
            <pc:sldMk cId="2845915112" sldId="1729"/>
            <ac:spMk id="11" creationId="{6D50B7FD-3214-8194-33D3-6A07CBA82997}"/>
          </ac:spMkLst>
        </pc:spChg>
        <pc:spChg chg="add mod">
          <ac:chgData name="Malin Drougge" userId="11678245-5139-408c-a2ec-a3dc68572935" providerId="ADAL" clId="{7FA6402E-2EFF-4104-B8BB-FFF78B5758F6}" dt="2024-03-26T13:31:42.355" v="40" actId="120"/>
          <ac:spMkLst>
            <pc:docMk/>
            <pc:sldMk cId="2845915112" sldId="1729"/>
            <ac:spMk id="12" creationId="{C19C6E0B-D394-8F69-E375-BF6612F0C7B9}"/>
          </ac:spMkLst>
        </pc:spChg>
        <pc:spChg chg="add mod">
          <ac:chgData name="Malin Drougge" userId="11678245-5139-408c-a2ec-a3dc68572935" providerId="ADAL" clId="{7FA6402E-2EFF-4104-B8BB-FFF78B5758F6}" dt="2024-03-26T13:32:56.980" v="51" actId="20577"/>
          <ac:spMkLst>
            <pc:docMk/>
            <pc:sldMk cId="2845915112" sldId="1729"/>
            <ac:spMk id="13" creationId="{4230AC0B-54BC-7D66-BBF2-79812E9FC9D0}"/>
          </ac:spMkLst>
        </pc:spChg>
        <pc:picChg chg="add mod">
          <ac:chgData name="Malin Drougge" userId="11678245-5139-408c-a2ec-a3dc68572935" providerId="ADAL" clId="{7FA6402E-2EFF-4104-B8BB-FFF78B5758F6}" dt="2024-03-26T13:40:24.520" v="67" actId="14100"/>
          <ac:picMkLst>
            <pc:docMk/>
            <pc:sldMk cId="2845915112" sldId="1729"/>
            <ac:picMk id="2" creationId="{CA896E6B-1CCA-6B51-3C41-D0CBB6449A0F}"/>
          </ac:picMkLst>
        </pc:picChg>
        <pc:picChg chg="del">
          <ac:chgData name="Malin Drougge" userId="11678245-5139-408c-a2ec-a3dc68572935" providerId="ADAL" clId="{7FA6402E-2EFF-4104-B8BB-FFF78B5758F6}" dt="2024-03-26T13:30:16.244" v="25" actId="478"/>
          <ac:picMkLst>
            <pc:docMk/>
            <pc:sldMk cId="2845915112" sldId="1729"/>
            <ac:picMk id="6" creationId="{EE8CEA08-43E7-5770-47AC-EFD557000D07}"/>
          </ac:picMkLst>
        </pc:picChg>
        <pc:picChg chg="add mod ord">
          <ac:chgData name="Malin Drougge" userId="11678245-5139-408c-a2ec-a3dc68572935" providerId="ADAL" clId="{7FA6402E-2EFF-4104-B8BB-FFF78B5758F6}" dt="2024-03-26T13:44:57.229" v="87" actId="207"/>
          <ac:picMkLst>
            <pc:docMk/>
            <pc:sldMk cId="2845915112" sldId="1729"/>
            <ac:picMk id="15" creationId="{78C91B3F-5FB5-00C0-FD9A-2CAA6264C535}"/>
          </ac:picMkLst>
        </pc:picChg>
      </pc:sldChg>
      <pc:sldChg chg="new del ord">
        <pc:chgData name="Malin Drougge" userId="11678245-5139-408c-a2ec-a3dc68572935" providerId="ADAL" clId="{7FA6402E-2EFF-4104-B8BB-FFF78B5758F6}" dt="2024-03-26T10:06:59.936" v="23" actId="47"/>
        <pc:sldMkLst>
          <pc:docMk/>
          <pc:sldMk cId="3168794087" sldId="1729"/>
        </pc:sldMkLst>
      </pc:sldChg>
    </pc:docChg>
  </pc:docChgLst>
  <pc:docChgLst>
    <pc:chgData name="Lisa Markström" userId="S::lisa.markstrom@prevent.se::c2549417-78d6-445b-bdfc-b5b046a80228" providerId="AD" clId="Web-{36E23837-F436-3E48-991C-68EC63909A13}"/>
    <pc:docChg chg="modSld">
      <pc:chgData name="Lisa Markström" userId="S::lisa.markstrom@prevent.se::c2549417-78d6-445b-bdfc-b5b046a80228" providerId="AD" clId="Web-{36E23837-F436-3E48-991C-68EC63909A13}" dt="2024-03-26T10:04:44.438" v="1" actId="20577"/>
      <pc:docMkLst>
        <pc:docMk/>
      </pc:docMkLst>
      <pc:sldChg chg="modSp">
        <pc:chgData name="Lisa Markström" userId="S::lisa.markstrom@prevent.se::c2549417-78d6-445b-bdfc-b5b046a80228" providerId="AD" clId="Web-{36E23837-F436-3E48-991C-68EC63909A13}" dt="2024-03-26T10:04:44.438" v="1" actId="20577"/>
        <pc:sldMkLst>
          <pc:docMk/>
          <pc:sldMk cId="2188020860" sldId="1649"/>
        </pc:sldMkLst>
        <pc:spChg chg="mod">
          <ac:chgData name="Lisa Markström" userId="S::lisa.markstrom@prevent.se::c2549417-78d6-445b-bdfc-b5b046a80228" providerId="AD" clId="Web-{36E23837-F436-3E48-991C-68EC63909A13}" dt="2024-03-26T10:04:44.438" v="1" actId="20577"/>
          <ac:spMkLst>
            <pc:docMk/>
            <pc:sldMk cId="2188020860" sldId="1649"/>
            <ac:spMk id="5" creationId="{86328D69-E876-2ED1-C1EF-067B4EA16A7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0994C-AAB2-4B00-96CC-5FBB9B5C4B91}" type="datetimeFigureOut">
              <a:rPr lang="sv-SE" smtClean="0"/>
              <a:t>2024-03-26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6D363-34EB-421C-B807-7A4BE5FDEF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99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3A68-B1BB-C045-BD80-C179B67CF44A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E97D1-5765-1A43-BB07-0286C45D3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vent.se/jobba-med-arbetsmiljo/fysisk-arbetsmiljo/ergonomi/rorelse-och-variation-pa-jobbet/mikropau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3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43064">
              <a:defRPr/>
            </a:pPr>
            <a:r>
              <a:rPr lang="sv-SE" sz="1200"/>
              <a:t>Förberedelser: Lägg in egen bild på dig som utbildare. </a:t>
            </a:r>
          </a:p>
          <a:p>
            <a:pPr defTabSz="743064">
              <a:defRPr/>
            </a:pPr>
            <a:endParaRPr lang="sv-SE" sz="1200"/>
          </a:p>
          <a:p>
            <a:pPr defTabSz="743064">
              <a:defRPr/>
            </a:pPr>
            <a:r>
              <a:rPr lang="sv-SE" sz="1200"/>
              <a:t>Metod</a:t>
            </a:r>
          </a:p>
          <a:p>
            <a:pPr marL="185766" indent="-185766" defTabSz="743064">
              <a:buFont typeface="Arial" panose="020B0604020202020204" pitchFamily="34" charset="0"/>
              <a:buChar char="•"/>
              <a:defRPr/>
            </a:pPr>
            <a:r>
              <a:rPr lang="sv-SE" sz="1200"/>
              <a:t>Börja med att presentera dig – kort om bakgrund enligt </a:t>
            </a:r>
            <a:r>
              <a:rPr lang="sv-SE" sz="1200" err="1"/>
              <a:t>ppt</a:t>
            </a:r>
            <a:r>
              <a:rPr lang="sv-SE" sz="1200"/>
              <a:t>-bilden</a:t>
            </a:r>
          </a:p>
          <a:p>
            <a:pPr marL="185766" indent="-185766" defTabSz="743064">
              <a:buFont typeface="Arial" panose="020B0604020202020204" pitchFamily="34" charset="0"/>
              <a:buChar char="•"/>
              <a:defRPr/>
            </a:pPr>
            <a:r>
              <a:rPr lang="sv-SE" sz="1200"/>
              <a:t>Gå gruppen runt och lår dem presentera sig på liknande sätt. Håll tempo</a:t>
            </a:r>
          </a:p>
          <a:p>
            <a:pPr marL="0" indent="0" defTabSz="743064">
              <a:buFont typeface="Arial" panose="020B0604020202020204" pitchFamily="34" charset="0"/>
              <a:buNone/>
              <a:defRPr/>
            </a:pPr>
            <a:endParaRPr lang="sv-SE" sz="1200"/>
          </a:p>
          <a:p>
            <a:pPr defTabSz="743064">
              <a:defRPr/>
            </a:pPr>
            <a:endParaRPr lang="sv-SE" sz="1200"/>
          </a:p>
          <a:p>
            <a:pPr marL="185766" indent="-185766" defTabSz="743064">
              <a:buFont typeface="Arial" panose="020B0604020202020204" pitchFamily="34" charset="0"/>
              <a:buChar char="•"/>
              <a:defRPr/>
            </a:pPr>
            <a:endParaRPr lang="sv-SE" sz="1200"/>
          </a:p>
          <a:p>
            <a:endParaRPr lang="sv-SE" sz="1200"/>
          </a:p>
          <a:p>
            <a:endParaRPr lang="sv-SE" sz="1200" b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17"/>
              </a:lnSpc>
              <a:spcAft>
                <a:spcPts val="1084"/>
              </a:spcAft>
            </a:pPr>
            <a:r>
              <a:rPr lang="sv-SE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Syfte:</a:t>
            </a:r>
          </a:p>
          <a:p>
            <a:pPr>
              <a:lnSpc>
                <a:spcPts val="1517"/>
              </a:lnSpc>
              <a:spcAft>
                <a:spcPts val="1084"/>
              </a:spcAft>
            </a:pPr>
            <a:r>
              <a:rPr lang="sv-SE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Sprida kunskap om vad Prevent är för något. </a:t>
            </a:r>
          </a:p>
          <a:p>
            <a:pPr>
              <a:lnSpc>
                <a:spcPts val="1517"/>
              </a:lnSpc>
              <a:spcAft>
                <a:spcPts val="1084"/>
              </a:spcAft>
            </a:pPr>
            <a:endParaRPr lang="sv-SE" sz="1100">
              <a:latin typeface="Georgia" panose="02040502050405020303" pitchFamily="18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ts val="1517"/>
              </a:lnSpc>
              <a:spcAft>
                <a:spcPts val="1084"/>
              </a:spcAft>
            </a:pPr>
            <a:r>
              <a:rPr lang="sv-SE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Presentera kort Prevent. </a:t>
            </a:r>
          </a:p>
          <a:p>
            <a:pPr>
              <a:lnSpc>
                <a:spcPts val="1517"/>
              </a:lnSpc>
              <a:spcAft>
                <a:spcPts val="1084"/>
              </a:spcAft>
            </a:pPr>
            <a:r>
              <a:rPr lang="sv-SE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Prevent drivs av arbetsmarknadens parter, det vill säga Svenskt Näringsliv, LO och PTK. </a:t>
            </a:r>
          </a:p>
          <a:p>
            <a:pPr>
              <a:lnSpc>
                <a:spcPts val="1517"/>
              </a:lnSpc>
              <a:spcAft>
                <a:spcPts val="1084"/>
              </a:spcAft>
            </a:pPr>
            <a:r>
              <a:rPr lang="sv-SE" sz="1100" err="1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Prevents</a:t>
            </a:r>
            <a:r>
              <a:rPr lang="sv-SE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uppdrag är att ge stöd i arbetsmiljöfrågor till arbetsplatser. </a:t>
            </a:r>
          </a:p>
          <a:p>
            <a:pPr>
              <a:lnSpc>
                <a:spcPts val="1517"/>
              </a:lnSpc>
              <a:spcAft>
                <a:spcPts val="1084"/>
              </a:spcAft>
            </a:pPr>
            <a:r>
              <a:rPr lang="sv-SE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Det görs på lite olika sätt genom:</a:t>
            </a:r>
          </a:p>
          <a:p>
            <a:pPr marL="371532" indent="-371532">
              <a:lnSpc>
                <a:spcPts val="1517"/>
              </a:lnSpc>
              <a:spcAft>
                <a:spcPts val="1084"/>
              </a:spcAft>
              <a:buFont typeface="Symbol" panose="05050102010706020507" pitchFamily="18" charset="2"/>
              <a:buChar char=""/>
            </a:pPr>
            <a:r>
              <a:rPr lang="sv-SE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utbildningar om arbetsmiljö - både lärarledda utbildningar och webbutbildningar</a:t>
            </a:r>
          </a:p>
          <a:p>
            <a:pPr marL="371532" indent="-371532">
              <a:lnSpc>
                <a:spcPts val="1517"/>
              </a:lnSpc>
              <a:spcAft>
                <a:spcPts val="1084"/>
              </a:spcAft>
              <a:buFont typeface="Symbol" panose="05050102010706020507" pitchFamily="18" charset="2"/>
              <a:buChar char=""/>
            </a:pPr>
            <a:r>
              <a:rPr lang="sv-SE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böcker och material om arbetsmiljö</a:t>
            </a:r>
          </a:p>
          <a:p>
            <a:pPr marL="371532" indent="-371532">
              <a:lnSpc>
                <a:spcPts val="1517"/>
              </a:lnSpc>
              <a:spcAft>
                <a:spcPts val="1084"/>
              </a:spcAft>
              <a:buFont typeface="Symbol" panose="05050102010706020507" pitchFamily="18" charset="2"/>
              <a:buChar char=""/>
            </a:pPr>
            <a:r>
              <a:rPr lang="sv-SE" sz="1100">
                <a:latin typeface="Georgia" panose="02040502050405020303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verktyg och metoder som stöd för arbetsmiljöarbetet till exempel checklistor, enkäter </a:t>
            </a:r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7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Syfte:</a:t>
            </a:r>
          </a:p>
          <a:p>
            <a:r>
              <a:rPr lang="sv-SE"/>
              <a:t>Ge deltagarna en översiktlig bild över dagen.</a:t>
            </a:r>
          </a:p>
          <a:p>
            <a:endParaRPr lang="sv-SE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Berätta kort om agendan.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Berätta om pauser, lunch etc. Vi håller på i ca 40 min, pauser på ca 5-10 min.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Använd gärna mikropausfilmerna för pauser under dagen, finns här: </a:t>
            </a:r>
            <a:r>
              <a:rPr lang="sv-SE">
                <a:hlinkClick r:id="rId3"/>
              </a:rPr>
              <a:t>Mikropauser är bra för kroppen (prevent.se)</a:t>
            </a:r>
            <a:r>
              <a:rPr lang="sv-SE"/>
              <a:t>. Det finns fem stycken. </a:t>
            </a:r>
          </a:p>
          <a:p>
            <a:pPr marL="171436" indent="-171436">
              <a:buFont typeface="Arial" charset="0"/>
              <a:buChar char="•"/>
            </a:pPr>
            <a:r>
              <a:rPr lang="sv-SE"/>
              <a:t>Berätta om upplägget under dagen med teoripass, filmer, Prevents verktyg och arbete enskilt och i grupp.</a:t>
            </a:r>
          </a:p>
          <a:p>
            <a:pPr marL="171436" marR="0" lvl="0" indent="-1714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v-SE" baseline="0"/>
              <a:t>Berätta om kurskompendiet med innehåll och kursboken om SAM. </a:t>
            </a:r>
            <a:endParaRPr lang="sv-SE"/>
          </a:p>
          <a:p>
            <a:endParaRPr lang="sv-SE"/>
          </a:p>
          <a:p>
            <a:r>
              <a:rPr lang="sv-SE"/>
              <a:t>Berätta om praktiska moment med både egenarbete, jobba 2 och 2 eller mindre grupparbeten på 3 och 3. Grupper byts ut under dagen. Från korta diskussionsuppgifter, uppföljning av det de har gjort hemma i webbdelen och mer omfattande arbete i små grupper.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PPT – Säkerhet, Slå på ljudet när du går härifrån, Kaffe och lunch under dagen</a:t>
            </a:r>
          </a:p>
          <a:p>
            <a:br>
              <a:rPr lang="sv-SE" sz="11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v-SE" sz="11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Syfte: </a:t>
            </a:r>
            <a:r>
              <a:rPr lang="sv-SE" sz="1100" b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 ge praktisk information och skapa gemensamma spelregler för kursen.</a:t>
            </a:r>
            <a:endParaRPr lang="sv-SE" sz="1100" b="1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sz="11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sv-SE" sz="11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Genomförande: </a:t>
            </a:r>
            <a:endParaRPr lang="sv-SE"/>
          </a:p>
          <a:p>
            <a:pPr marL="171436" indent="-171436">
              <a:buFont typeface="Arial" charset="0"/>
              <a:buChar char="•"/>
            </a:pPr>
            <a:r>
              <a:rPr lang="sv-SE"/>
              <a:t>Berätta om lokalens nödutgångar och återsamlingsplats vid ev. brandlarm</a:t>
            </a:r>
          </a:p>
          <a:p>
            <a:pPr marL="171436" indent="-171436">
              <a:buFont typeface="Arial" charset="0"/>
              <a:buChar char="•"/>
            </a:pPr>
            <a:r>
              <a:rPr lang="sv-SE" baseline="0"/>
              <a:t>Prata om ”</a:t>
            </a:r>
            <a:r>
              <a:rPr lang="sv-SE" b="1" baseline="0"/>
              <a:t>Spelregler</a:t>
            </a:r>
            <a:r>
              <a:rPr lang="sv-SE" baseline="0"/>
              <a:t>” och skriv eventuellt upp dem, till exempel:</a:t>
            </a:r>
          </a:p>
          <a:p>
            <a:pPr marL="628599" lvl="1" indent="-171436" algn="l" defTabSz="685800" rtl="0" eaLnBrk="1" latinLnBrk="0" hangingPunct="1">
              <a:buFont typeface="Arial" charset="0"/>
              <a:buChar char="•"/>
            </a:pPr>
            <a:r>
              <a:rPr lang="sv-SE" sz="9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Mobiler – fråga hur kursdeltagarna vill göra med mobilerna under dagen. Avstängda, undanstoppade eller påslagna? </a:t>
            </a:r>
          </a:p>
          <a:p>
            <a:pPr marL="628599" lvl="1" indent="-171436" algn="l" defTabSz="685800" rtl="0" eaLnBrk="1" latinLnBrk="0" hangingPunct="1">
              <a:buFont typeface="Arial" charset="0"/>
              <a:buChar char="•"/>
            </a:pPr>
            <a:r>
              <a:rPr lang="sv-SE" sz="9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Tider – berätta att du kommer göra ditt yttersta för att </a:t>
            </a:r>
            <a:r>
              <a:rPr lang="sv-SE" baseline="0"/>
              <a:t>vara tydlig med tider gällande raster och lunch. Fråga om det är ok att detta är ett ömsesidigt ansvar att vi gör allt för att passa tiderna.</a:t>
            </a:r>
          </a:p>
          <a:p>
            <a:pPr marL="628599" lvl="1" indent="-171436">
              <a:buFont typeface="Arial" charset="0"/>
              <a:buChar char="•"/>
            </a:pPr>
            <a:r>
              <a:rPr lang="sv-SE" baseline="0"/>
              <a:t>Samverkan- berätta att du vill ha frågor och bidrag för att detta ska bli en bra dag – fråga om gruppen om detta är ok för dem.</a:t>
            </a:r>
          </a:p>
          <a:p>
            <a:endParaRPr lang="sv-SE" sz="90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sv-SE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Låt därefter deltagarna själva komma fram till en gemensam spelregel: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900" b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lang="sv-SE" sz="90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ler spelregler? Fråga om det är fler spelregler som behövs för en bra kurs.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4E97D1-5765-1A43-BB07-0286C45D33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4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ida utan bild 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1428E2B5-219C-0047-8512-5943B7950C50}"/>
              </a:ext>
            </a:extLst>
          </p:cNvPr>
          <p:cNvSpPr/>
          <p:nvPr userDrawn="1"/>
        </p:nvSpPr>
        <p:spPr>
          <a:xfrm>
            <a:off x="3858023" y="-11315"/>
            <a:ext cx="5295447" cy="2088725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921566"/>
              <a:gd name="connsiteY0" fmla="*/ 207161 h 2307429"/>
              <a:gd name="connsiteX1" fmla="*/ 5385661 w 5921566"/>
              <a:gd name="connsiteY1" fmla="*/ 207161 h 2307429"/>
              <a:gd name="connsiteX2" fmla="*/ 5385661 w 5921566"/>
              <a:gd name="connsiteY2" fmla="*/ 1354284 h 2307429"/>
              <a:gd name="connsiteX3" fmla="*/ 2355742 w 5921566"/>
              <a:gd name="connsiteY3" fmla="*/ 2307429 h 2307429"/>
              <a:gd name="connsiteX4" fmla="*/ 0 w 5921566"/>
              <a:gd name="connsiteY4" fmla="*/ 207161 h 2307429"/>
              <a:gd name="connsiteX0" fmla="*/ 0 w 5921566"/>
              <a:gd name="connsiteY0" fmla="*/ 207161 h 2307429"/>
              <a:gd name="connsiteX1" fmla="*/ 5385661 w 5921566"/>
              <a:gd name="connsiteY1" fmla="*/ 207161 h 2307429"/>
              <a:gd name="connsiteX2" fmla="*/ 5385661 w 5921566"/>
              <a:gd name="connsiteY2" fmla="*/ 1354284 h 2307429"/>
              <a:gd name="connsiteX3" fmla="*/ 2355742 w 5921566"/>
              <a:gd name="connsiteY3" fmla="*/ 2307429 h 2307429"/>
              <a:gd name="connsiteX4" fmla="*/ 0 w 5921566"/>
              <a:gd name="connsiteY4" fmla="*/ 207161 h 2307429"/>
              <a:gd name="connsiteX0" fmla="*/ 0 w 5921566"/>
              <a:gd name="connsiteY0" fmla="*/ 155576 h 2255844"/>
              <a:gd name="connsiteX1" fmla="*/ 5385661 w 5921566"/>
              <a:gd name="connsiteY1" fmla="*/ 155576 h 2255844"/>
              <a:gd name="connsiteX2" fmla="*/ 5385661 w 5921566"/>
              <a:gd name="connsiteY2" fmla="*/ 1302699 h 2255844"/>
              <a:gd name="connsiteX3" fmla="*/ 2355742 w 5921566"/>
              <a:gd name="connsiteY3" fmla="*/ 2255844 h 2255844"/>
              <a:gd name="connsiteX4" fmla="*/ 0 w 5921566"/>
              <a:gd name="connsiteY4" fmla="*/ 155576 h 2255844"/>
              <a:gd name="connsiteX0" fmla="*/ 0 w 5921566"/>
              <a:gd name="connsiteY0" fmla="*/ 0 h 2100268"/>
              <a:gd name="connsiteX1" fmla="*/ 5385661 w 5921566"/>
              <a:gd name="connsiteY1" fmla="*/ 0 h 2100268"/>
              <a:gd name="connsiteX2" fmla="*/ 5385661 w 5921566"/>
              <a:gd name="connsiteY2" fmla="*/ 1147123 h 2100268"/>
              <a:gd name="connsiteX3" fmla="*/ 2355742 w 5921566"/>
              <a:gd name="connsiteY3" fmla="*/ 2100268 h 2100268"/>
              <a:gd name="connsiteX4" fmla="*/ 0 w 5921566"/>
              <a:gd name="connsiteY4" fmla="*/ 0 h 2100268"/>
              <a:gd name="connsiteX0" fmla="*/ 0 w 5921566"/>
              <a:gd name="connsiteY0" fmla="*/ 0 h 2100268"/>
              <a:gd name="connsiteX1" fmla="*/ 5385661 w 5921566"/>
              <a:gd name="connsiteY1" fmla="*/ 0 h 2100268"/>
              <a:gd name="connsiteX2" fmla="*/ 5385661 w 5921566"/>
              <a:gd name="connsiteY2" fmla="*/ 1147123 h 2100268"/>
              <a:gd name="connsiteX3" fmla="*/ 2355742 w 5921566"/>
              <a:gd name="connsiteY3" fmla="*/ 2100268 h 2100268"/>
              <a:gd name="connsiteX4" fmla="*/ 0 w 5921566"/>
              <a:gd name="connsiteY4" fmla="*/ 0 h 2100268"/>
              <a:gd name="connsiteX0" fmla="*/ 0 w 5784598"/>
              <a:gd name="connsiteY0" fmla="*/ 0 h 2100268"/>
              <a:gd name="connsiteX1" fmla="*/ 5385661 w 5784598"/>
              <a:gd name="connsiteY1" fmla="*/ 0 h 2100268"/>
              <a:gd name="connsiteX2" fmla="*/ 5385661 w 5784598"/>
              <a:gd name="connsiteY2" fmla="*/ 1147123 h 2100268"/>
              <a:gd name="connsiteX3" fmla="*/ 2355742 w 5784598"/>
              <a:gd name="connsiteY3" fmla="*/ 2100268 h 2100268"/>
              <a:gd name="connsiteX4" fmla="*/ 0 w 5784598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279425"/>
              <a:gd name="connsiteY0" fmla="*/ 95053 h 2100268"/>
              <a:gd name="connsiteX1" fmla="*/ 5279425 w 5279425"/>
              <a:gd name="connsiteY1" fmla="*/ 0 h 2100268"/>
              <a:gd name="connsiteX2" fmla="*/ 5279425 w 5279425"/>
              <a:gd name="connsiteY2" fmla="*/ 1147123 h 2100268"/>
              <a:gd name="connsiteX3" fmla="*/ 2249506 w 5279425"/>
              <a:gd name="connsiteY3" fmla="*/ 2100268 h 2100268"/>
              <a:gd name="connsiteX4" fmla="*/ 0 w 5279425"/>
              <a:gd name="connsiteY4" fmla="*/ 95053 h 2100268"/>
              <a:gd name="connsiteX0" fmla="*/ 0 w 5279425"/>
              <a:gd name="connsiteY0" fmla="*/ 0 h 2005215"/>
              <a:gd name="connsiteX1" fmla="*/ 5145233 w 5279425"/>
              <a:gd name="connsiteY1" fmla="*/ 27956 h 2005215"/>
              <a:gd name="connsiteX2" fmla="*/ 5279425 w 5279425"/>
              <a:gd name="connsiteY2" fmla="*/ 1052070 h 2005215"/>
              <a:gd name="connsiteX3" fmla="*/ 2249506 w 5279425"/>
              <a:gd name="connsiteY3" fmla="*/ 2005215 h 2005215"/>
              <a:gd name="connsiteX4" fmla="*/ 0 w 5279425"/>
              <a:gd name="connsiteY4" fmla="*/ 0 h 2005215"/>
              <a:gd name="connsiteX0" fmla="*/ 0 w 5279425"/>
              <a:gd name="connsiteY0" fmla="*/ 11184 h 2016399"/>
              <a:gd name="connsiteX1" fmla="*/ 5066955 w 5279425"/>
              <a:gd name="connsiteY1" fmla="*/ 0 h 2016399"/>
              <a:gd name="connsiteX2" fmla="*/ 5279425 w 5279425"/>
              <a:gd name="connsiteY2" fmla="*/ 1063254 h 2016399"/>
              <a:gd name="connsiteX3" fmla="*/ 2249506 w 5279425"/>
              <a:gd name="connsiteY3" fmla="*/ 2016399 h 2016399"/>
              <a:gd name="connsiteX4" fmla="*/ 0 w 5279425"/>
              <a:gd name="connsiteY4" fmla="*/ 11184 h 2016399"/>
              <a:gd name="connsiteX0" fmla="*/ 0 w 5279425"/>
              <a:gd name="connsiteY0" fmla="*/ 0 h 2005215"/>
              <a:gd name="connsiteX1" fmla="*/ 5033408 w 5279425"/>
              <a:gd name="connsiteY1" fmla="*/ 55912 h 2005215"/>
              <a:gd name="connsiteX2" fmla="*/ 5279425 w 5279425"/>
              <a:gd name="connsiteY2" fmla="*/ 1052070 h 2005215"/>
              <a:gd name="connsiteX3" fmla="*/ 2249506 w 5279425"/>
              <a:gd name="connsiteY3" fmla="*/ 2005215 h 2005215"/>
              <a:gd name="connsiteX4" fmla="*/ 0 w 5279425"/>
              <a:gd name="connsiteY4" fmla="*/ 0 h 2005215"/>
              <a:gd name="connsiteX0" fmla="*/ 0 w 5066954"/>
              <a:gd name="connsiteY0" fmla="*/ 0 h 2005215"/>
              <a:gd name="connsiteX1" fmla="*/ 5033408 w 5066954"/>
              <a:gd name="connsiteY1" fmla="*/ 55912 h 2005215"/>
              <a:gd name="connsiteX2" fmla="*/ 5066954 w 5066954"/>
              <a:gd name="connsiteY2" fmla="*/ 968200 h 2005215"/>
              <a:gd name="connsiteX3" fmla="*/ 2249506 w 5066954"/>
              <a:gd name="connsiteY3" fmla="*/ 2005215 h 2005215"/>
              <a:gd name="connsiteX4" fmla="*/ 0 w 5066954"/>
              <a:gd name="connsiteY4" fmla="*/ 0 h 2005215"/>
              <a:gd name="connsiteX0" fmla="*/ 0 w 5083727"/>
              <a:gd name="connsiteY0" fmla="*/ 0 h 2005215"/>
              <a:gd name="connsiteX1" fmla="*/ 5033408 w 5083727"/>
              <a:gd name="connsiteY1" fmla="*/ 55912 h 2005215"/>
              <a:gd name="connsiteX2" fmla="*/ 5083727 w 5083727"/>
              <a:gd name="connsiteY2" fmla="*/ 1080027 h 2005215"/>
              <a:gd name="connsiteX3" fmla="*/ 2249506 w 5083727"/>
              <a:gd name="connsiteY3" fmla="*/ 2005215 h 2005215"/>
              <a:gd name="connsiteX4" fmla="*/ 0 w 5083727"/>
              <a:gd name="connsiteY4" fmla="*/ 0 h 2005215"/>
              <a:gd name="connsiteX0" fmla="*/ 0 w 5083731"/>
              <a:gd name="connsiteY0" fmla="*/ 11185 h 2016400"/>
              <a:gd name="connsiteX1" fmla="*/ 5083731 w 5083731"/>
              <a:gd name="connsiteY1" fmla="*/ 0 h 2016400"/>
              <a:gd name="connsiteX2" fmla="*/ 5083727 w 5083731"/>
              <a:gd name="connsiteY2" fmla="*/ 1091212 h 2016400"/>
              <a:gd name="connsiteX3" fmla="*/ 2249506 w 5083731"/>
              <a:gd name="connsiteY3" fmla="*/ 2016400 h 2016400"/>
              <a:gd name="connsiteX4" fmla="*/ 0 w 5083731"/>
              <a:gd name="connsiteY4" fmla="*/ 11185 h 2016400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731" h="2005217">
                <a:moveTo>
                  <a:pt x="0" y="11185"/>
                </a:moveTo>
                <a:lnTo>
                  <a:pt x="5083731" y="0"/>
                </a:lnTo>
                <a:lnTo>
                  <a:pt x="5083727" y="1091212"/>
                </a:lnTo>
                <a:lnTo>
                  <a:pt x="2227141" y="2005217"/>
                </a:lnTo>
                <a:lnTo>
                  <a:pt x="0" y="11185"/>
                </a:lnTo>
                <a:close/>
              </a:path>
            </a:pathLst>
          </a:custGeom>
          <a:solidFill>
            <a:srgbClr val="BFCE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/>
              <a:t> 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98A40F3-9FAF-874F-BF7D-6595240A23F9}"/>
              </a:ext>
            </a:extLst>
          </p:cNvPr>
          <p:cNvSpPr/>
          <p:nvPr userDrawn="1"/>
        </p:nvSpPr>
        <p:spPr>
          <a:xfrm>
            <a:off x="5505733" y="1118770"/>
            <a:ext cx="3645105" cy="4040710"/>
          </a:xfrm>
          <a:custGeom>
            <a:avLst/>
            <a:gdLst>
              <a:gd name="connsiteX0" fmla="*/ 0 w 3029918"/>
              <a:gd name="connsiteY0" fmla="*/ 0 h 3307204"/>
              <a:gd name="connsiteX1" fmla="*/ 3029918 w 3029918"/>
              <a:gd name="connsiteY1" fmla="*/ 0 h 3307204"/>
              <a:gd name="connsiteX2" fmla="*/ 3029918 w 3029918"/>
              <a:gd name="connsiteY2" fmla="*/ 3307204 h 3307204"/>
              <a:gd name="connsiteX3" fmla="*/ 0 w 3029918"/>
              <a:gd name="connsiteY3" fmla="*/ 3307204 h 3307204"/>
              <a:gd name="connsiteX4" fmla="*/ 0 w 3029918"/>
              <a:gd name="connsiteY4" fmla="*/ 0 h 3307204"/>
              <a:gd name="connsiteX0" fmla="*/ 0 w 3045417"/>
              <a:gd name="connsiteY0" fmla="*/ 805912 h 4113116"/>
              <a:gd name="connsiteX1" fmla="*/ 3045417 w 3045417"/>
              <a:gd name="connsiteY1" fmla="*/ 0 h 4113116"/>
              <a:gd name="connsiteX2" fmla="*/ 3029918 w 3045417"/>
              <a:gd name="connsiteY2" fmla="*/ 4113116 h 4113116"/>
              <a:gd name="connsiteX3" fmla="*/ 0 w 3045417"/>
              <a:gd name="connsiteY3" fmla="*/ 4113116 h 4113116"/>
              <a:gd name="connsiteX4" fmla="*/ 0 w 3045417"/>
              <a:gd name="connsiteY4" fmla="*/ 805912 h 4113116"/>
              <a:gd name="connsiteX0" fmla="*/ 906651 w 3045417"/>
              <a:gd name="connsiteY0" fmla="*/ 1387098 h 4113116"/>
              <a:gd name="connsiteX1" fmla="*/ 3045417 w 3045417"/>
              <a:gd name="connsiteY1" fmla="*/ 0 h 4113116"/>
              <a:gd name="connsiteX2" fmla="*/ 3029918 w 3045417"/>
              <a:gd name="connsiteY2" fmla="*/ 4113116 h 4113116"/>
              <a:gd name="connsiteX3" fmla="*/ 0 w 3045417"/>
              <a:gd name="connsiteY3" fmla="*/ 4113116 h 4113116"/>
              <a:gd name="connsiteX4" fmla="*/ 906651 w 3045417"/>
              <a:gd name="connsiteY4" fmla="*/ 1387098 h 4113116"/>
              <a:gd name="connsiteX0" fmla="*/ 0 w 3060916"/>
              <a:gd name="connsiteY0" fmla="*/ 984142 h 4113116"/>
              <a:gd name="connsiteX1" fmla="*/ 3060916 w 3060916"/>
              <a:gd name="connsiteY1" fmla="*/ 0 h 4113116"/>
              <a:gd name="connsiteX2" fmla="*/ 3045417 w 3060916"/>
              <a:gd name="connsiteY2" fmla="*/ 4113116 h 4113116"/>
              <a:gd name="connsiteX3" fmla="*/ 15499 w 3060916"/>
              <a:gd name="connsiteY3" fmla="*/ 4113116 h 4113116"/>
              <a:gd name="connsiteX4" fmla="*/ 0 w 3060916"/>
              <a:gd name="connsiteY4" fmla="*/ 984142 h 4113116"/>
              <a:gd name="connsiteX0" fmla="*/ 573471 w 3634387"/>
              <a:gd name="connsiteY0" fmla="*/ 984142 h 4128614"/>
              <a:gd name="connsiteX1" fmla="*/ 3634387 w 3634387"/>
              <a:gd name="connsiteY1" fmla="*/ 0 h 4128614"/>
              <a:gd name="connsiteX2" fmla="*/ 3618888 w 3634387"/>
              <a:gd name="connsiteY2" fmla="*/ 4113116 h 4128614"/>
              <a:gd name="connsiteX3" fmla="*/ 34 w 3634387"/>
              <a:gd name="connsiteY3" fmla="*/ 4128614 h 4128614"/>
              <a:gd name="connsiteX4" fmla="*/ 573471 w 3634387"/>
              <a:gd name="connsiteY4" fmla="*/ 984142 h 4128614"/>
              <a:gd name="connsiteX0" fmla="*/ 573487 w 3634403"/>
              <a:gd name="connsiteY0" fmla="*/ 984142 h 4128614"/>
              <a:gd name="connsiteX1" fmla="*/ 3634403 w 3634403"/>
              <a:gd name="connsiteY1" fmla="*/ 0 h 4128614"/>
              <a:gd name="connsiteX2" fmla="*/ 3618904 w 3634403"/>
              <a:gd name="connsiteY2" fmla="*/ 4113116 h 4128614"/>
              <a:gd name="connsiteX3" fmla="*/ 50 w 3634403"/>
              <a:gd name="connsiteY3" fmla="*/ 4128614 h 4128614"/>
              <a:gd name="connsiteX4" fmla="*/ 573487 w 3634403"/>
              <a:gd name="connsiteY4" fmla="*/ 984142 h 4128614"/>
              <a:gd name="connsiteX0" fmla="*/ 666467 w 3727383"/>
              <a:gd name="connsiteY0" fmla="*/ 984142 h 4136363"/>
              <a:gd name="connsiteX1" fmla="*/ 3727383 w 3727383"/>
              <a:gd name="connsiteY1" fmla="*/ 0 h 4136363"/>
              <a:gd name="connsiteX2" fmla="*/ 3711884 w 3727383"/>
              <a:gd name="connsiteY2" fmla="*/ 4113116 h 4136363"/>
              <a:gd name="connsiteX3" fmla="*/ 41 w 3727383"/>
              <a:gd name="connsiteY3" fmla="*/ 4136363 h 4136363"/>
              <a:gd name="connsiteX4" fmla="*/ 666467 w 3727383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1039806 w 3727342"/>
              <a:gd name="connsiteY0" fmla="*/ 114797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1039806 w 3727342"/>
              <a:gd name="connsiteY4" fmla="*/ 1147972 h 4136363"/>
              <a:gd name="connsiteX0" fmla="*/ 689286 w 3727342"/>
              <a:gd name="connsiteY0" fmla="*/ 97271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89286 w 3727342"/>
              <a:gd name="connsiteY4" fmla="*/ 972712 h 4136363"/>
              <a:gd name="connsiteX0" fmla="*/ 644555 w 3682611"/>
              <a:gd name="connsiteY0" fmla="*/ 972712 h 4113349"/>
              <a:gd name="connsiteX1" fmla="*/ 3682611 w 3682611"/>
              <a:gd name="connsiteY1" fmla="*/ 0 h 4113349"/>
              <a:gd name="connsiteX2" fmla="*/ 3667112 w 3682611"/>
              <a:gd name="connsiteY2" fmla="*/ 4113116 h 4113349"/>
              <a:gd name="connsiteX3" fmla="*/ 0 w 3682611"/>
              <a:gd name="connsiteY3" fmla="*/ 3940666 h 4113349"/>
              <a:gd name="connsiteX4" fmla="*/ 644555 w 3682611"/>
              <a:gd name="connsiteY4" fmla="*/ 972712 h 4113349"/>
              <a:gd name="connsiteX0" fmla="*/ 644555 w 3682611"/>
              <a:gd name="connsiteY0" fmla="*/ 972712 h 3940666"/>
              <a:gd name="connsiteX1" fmla="*/ 3682611 w 3682611"/>
              <a:gd name="connsiteY1" fmla="*/ 0 h 3940666"/>
              <a:gd name="connsiteX2" fmla="*/ 3353996 w 3682611"/>
              <a:gd name="connsiteY2" fmla="*/ 3637852 h 3940666"/>
              <a:gd name="connsiteX3" fmla="*/ 0 w 3682611"/>
              <a:gd name="connsiteY3" fmla="*/ 3940666 h 3940666"/>
              <a:gd name="connsiteX4" fmla="*/ 644555 w 3682611"/>
              <a:gd name="connsiteY4" fmla="*/ 972712 h 3940666"/>
              <a:gd name="connsiteX0" fmla="*/ 644555 w 3682611"/>
              <a:gd name="connsiteY0" fmla="*/ 972712 h 3940666"/>
              <a:gd name="connsiteX1" fmla="*/ 3682611 w 3682611"/>
              <a:gd name="connsiteY1" fmla="*/ 0 h 3940666"/>
              <a:gd name="connsiteX2" fmla="*/ 3499371 w 3682611"/>
              <a:gd name="connsiteY2" fmla="*/ 3934194 h 3940666"/>
              <a:gd name="connsiteX3" fmla="*/ 0 w 3682611"/>
              <a:gd name="connsiteY3" fmla="*/ 3940666 h 3940666"/>
              <a:gd name="connsiteX4" fmla="*/ 644555 w 3682611"/>
              <a:gd name="connsiteY4" fmla="*/ 972712 h 3940666"/>
              <a:gd name="connsiteX0" fmla="*/ 644555 w 3509279"/>
              <a:gd name="connsiteY0" fmla="*/ 810563 h 3778517"/>
              <a:gd name="connsiteX1" fmla="*/ 3509279 w 3509279"/>
              <a:gd name="connsiteY1" fmla="*/ 0 h 3778517"/>
              <a:gd name="connsiteX2" fmla="*/ 3499371 w 3509279"/>
              <a:gd name="connsiteY2" fmla="*/ 3772045 h 3778517"/>
              <a:gd name="connsiteX3" fmla="*/ 0 w 3509279"/>
              <a:gd name="connsiteY3" fmla="*/ 3778517 h 3778517"/>
              <a:gd name="connsiteX4" fmla="*/ 644555 w 3509279"/>
              <a:gd name="connsiteY4" fmla="*/ 810563 h 3778517"/>
              <a:gd name="connsiteX0" fmla="*/ 644555 w 3500729"/>
              <a:gd name="connsiteY0" fmla="*/ 911207 h 3879161"/>
              <a:gd name="connsiteX1" fmla="*/ 3498096 w 3500729"/>
              <a:gd name="connsiteY1" fmla="*/ 0 h 3879161"/>
              <a:gd name="connsiteX2" fmla="*/ 3499371 w 3500729"/>
              <a:gd name="connsiteY2" fmla="*/ 3872689 h 3879161"/>
              <a:gd name="connsiteX3" fmla="*/ 0 w 3500729"/>
              <a:gd name="connsiteY3" fmla="*/ 3879161 h 3879161"/>
              <a:gd name="connsiteX4" fmla="*/ 644555 w 3500729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499371"/>
              <a:gd name="connsiteY0" fmla="*/ 911207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44555 w 3499371"/>
              <a:gd name="connsiteY4" fmla="*/ 911207 h 3879161"/>
              <a:gd name="connsiteX0" fmla="*/ 672512 w 3499371"/>
              <a:gd name="connsiteY0" fmla="*/ 972713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72512 w 3499371"/>
              <a:gd name="connsiteY4" fmla="*/ 972713 h 3879161"/>
              <a:gd name="connsiteX0" fmla="*/ 605415 w 3499371"/>
              <a:gd name="connsiteY0" fmla="*/ 872068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05415 w 3499371"/>
              <a:gd name="connsiteY4" fmla="*/ 872068 h 3879161"/>
              <a:gd name="connsiteX0" fmla="*/ 638963 w 3499371"/>
              <a:gd name="connsiteY0" fmla="*/ 972712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38963 w 3499371"/>
              <a:gd name="connsiteY4" fmla="*/ 972712 h 3879161"/>
              <a:gd name="connsiteX0" fmla="*/ 644554 w 3499371"/>
              <a:gd name="connsiteY0" fmla="*/ 916799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44554 w 3499371"/>
              <a:gd name="connsiteY4" fmla="*/ 916799 h 387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371" h="3879161">
                <a:moveTo>
                  <a:pt x="644554" y="916799"/>
                </a:moveTo>
                <a:lnTo>
                  <a:pt x="3498096" y="0"/>
                </a:lnTo>
                <a:cubicBezTo>
                  <a:pt x="3498733" y="1936344"/>
                  <a:pt x="3498733" y="1936344"/>
                  <a:pt x="3499371" y="3872689"/>
                </a:cubicBezTo>
                <a:lnTo>
                  <a:pt x="0" y="3879161"/>
                </a:lnTo>
                <a:lnTo>
                  <a:pt x="644554" y="916799"/>
                </a:lnTo>
                <a:close/>
              </a:path>
            </a:pathLst>
          </a:custGeom>
          <a:solidFill>
            <a:srgbClr val="D0E5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E2F1B62C-76B4-A345-8626-EC8D9077EB8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73545" y="1605280"/>
            <a:ext cx="3995737" cy="1322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</a:t>
            </a:r>
            <a:br>
              <a:rPr lang="sv-SE"/>
            </a:br>
            <a:r>
              <a:rPr lang="sv-SE"/>
              <a:t>utan bild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BBC29456-52CC-7743-B4F1-496915399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50" y="288000"/>
            <a:ext cx="1447922" cy="3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63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elsida med en stor bild teg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F4FFC99D-2756-1D43-ADB1-1AF169119E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0298" y="-11473"/>
            <a:ext cx="6014509" cy="5161255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21685"/>
              <a:gd name="connsiteY0" fmla="*/ 33197 h 5306860"/>
              <a:gd name="connsiteX1" fmla="*/ 6121685 w 6121685"/>
              <a:gd name="connsiteY1" fmla="*/ 0 h 5306860"/>
              <a:gd name="connsiteX2" fmla="*/ 6113520 w 6121685"/>
              <a:gd name="connsiteY2" fmla="*/ 5282065 h 5306860"/>
              <a:gd name="connsiteX3" fmla="*/ 1664212 w 6121685"/>
              <a:gd name="connsiteY3" fmla="*/ 5306860 h 5306860"/>
              <a:gd name="connsiteX4" fmla="*/ 2357947 w 6121685"/>
              <a:gd name="connsiteY4" fmla="*/ 2140327 h 5306860"/>
              <a:gd name="connsiteX5" fmla="*/ 0 w 6121685"/>
              <a:gd name="connsiteY5" fmla="*/ 33197 h 5306860"/>
              <a:gd name="connsiteX0" fmla="*/ 0 w 6113570"/>
              <a:gd name="connsiteY0" fmla="*/ 4076 h 5277739"/>
              <a:gd name="connsiteX1" fmla="*/ 6011025 w 6113570"/>
              <a:gd name="connsiteY1" fmla="*/ 0 h 5277739"/>
              <a:gd name="connsiteX2" fmla="*/ 6113520 w 6113570"/>
              <a:gd name="connsiteY2" fmla="*/ 5252944 h 5277739"/>
              <a:gd name="connsiteX3" fmla="*/ 1664212 w 6113570"/>
              <a:gd name="connsiteY3" fmla="*/ 5277739 h 5277739"/>
              <a:gd name="connsiteX4" fmla="*/ 2357947 w 6113570"/>
              <a:gd name="connsiteY4" fmla="*/ 2111206 h 5277739"/>
              <a:gd name="connsiteX5" fmla="*/ 0 w 6113570"/>
              <a:gd name="connsiteY5" fmla="*/ 4076 h 5277739"/>
              <a:gd name="connsiteX0" fmla="*/ 0 w 6015031"/>
              <a:gd name="connsiteY0" fmla="*/ 4076 h 5277739"/>
              <a:gd name="connsiteX1" fmla="*/ 6011025 w 6015031"/>
              <a:gd name="connsiteY1" fmla="*/ 0 h 5277739"/>
              <a:gd name="connsiteX2" fmla="*/ 6014509 w 6015031"/>
              <a:gd name="connsiteY2" fmla="*/ 5159757 h 5277739"/>
              <a:gd name="connsiteX3" fmla="*/ 1664212 w 6015031"/>
              <a:gd name="connsiteY3" fmla="*/ 5277739 h 5277739"/>
              <a:gd name="connsiteX4" fmla="*/ 2357947 w 6015031"/>
              <a:gd name="connsiteY4" fmla="*/ 2111206 h 5277739"/>
              <a:gd name="connsiteX5" fmla="*/ 0 w 6015031"/>
              <a:gd name="connsiteY5" fmla="*/ 4076 h 5277739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367"/>
              <a:gd name="connsiteY0" fmla="*/ 4076 h 5161255"/>
              <a:gd name="connsiteX1" fmla="*/ 6011025 w 6015367"/>
              <a:gd name="connsiteY1" fmla="*/ 0 h 5161255"/>
              <a:gd name="connsiteX2" fmla="*/ 6014509 w 6015367"/>
              <a:gd name="connsiteY2" fmla="*/ 5159757 h 5161255"/>
              <a:gd name="connsiteX3" fmla="*/ 1681684 w 6015367"/>
              <a:gd name="connsiteY3" fmla="*/ 5161255 h 5161255"/>
              <a:gd name="connsiteX4" fmla="*/ 2357947 w 6015367"/>
              <a:gd name="connsiteY4" fmla="*/ 2111206 h 5161255"/>
              <a:gd name="connsiteX5" fmla="*/ 0 w 6015367"/>
              <a:gd name="connsiteY5" fmla="*/ 4076 h 5161255"/>
              <a:gd name="connsiteX0" fmla="*/ 0 w 6014509"/>
              <a:gd name="connsiteY0" fmla="*/ 4076 h 5161255"/>
              <a:gd name="connsiteX1" fmla="*/ 6011025 w 6014509"/>
              <a:gd name="connsiteY1" fmla="*/ 0 h 5161255"/>
              <a:gd name="connsiteX2" fmla="*/ 6014509 w 6014509"/>
              <a:gd name="connsiteY2" fmla="*/ 5159757 h 5161255"/>
              <a:gd name="connsiteX3" fmla="*/ 1681684 w 6014509"/>
              <a:gd name="connsiteY3" fmla="*/ 5161255 h 5161255"/>
              <a:gd name="connsiteX4" fmla="*/ 2357947 w 6014509"/>
              <a:gd name="connsiteY4" fmla="*/ 2111206 h 5161255"/>
              <a:gd name="connsiteX5" fmla="*/ 0 w 6014509"/>
              <a:gd name="connsiteY5" fmla="*/ 4076 h 516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4509" h="5161255">
                <a:moveTo>
                  <a:pt x="0" y="4076"/>
                </a:moveTo>
                <a:lnTo>
                  <a:pt x="6011025" y="0"/>
                </a:lnTo>
                <a:lnTo>
                  <a:pt x="6014509" y="5159757"/>
                </a:lnTo>
                <a:lnTo>
                  <a:pt x="1681684" y="5161255"/>
                </a:lnTo>
                <a:lnTo>
                  <a:pt x="2357947" y="2111206"/>
                </a:lnTo>
                <a:lnTo>
                  <a:pt x="0" y="4076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  <a:p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8F1DE137-2475-494C-94D9-8947C052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stor bild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C15258-1B9D-8848-8EDD-5B78BC800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350" y="286289"/>
            <a:ext cx="1447922" cy="36791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501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sida med en liten bild ljusmullva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2FC3F678-0E92-2F4A-BE2F-37BF32D96445}"/>
              </a:ext>
            </a:extLst>
          </p:cNvPr>
          <p:cNvSpPr/>
          <p:nvPr userDrawn="1"/>
        </p:nvSpPr>
        <p:spPr>
          <a:xfrm>
            <a:off x="3855396" y="-10389"/>
            <a:ext cx="5295700" cy="2088723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251469"/>
              <a:gd name="connsiteY0" fmla="*/ 106236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106236 h 2100268"/>
              <a:gd name="connsiteX0" fmla="*/ 0 w 5251469"/>
              <a:gd name="connsiteY0" fmla="*/ 95053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95053 h 2100268"/>
              <a:gd name="connsiteX0" fmla="*/ 0 w 5251469"/>
              <a:gd name="connsiteY0" fmla="*/ 0 h 2005215"/>
              <a:gd name="connsiteX1" fmla="*/ 4888031 w 5251469"/>
              <a:gd name="connsiteY1" fmla="*/ 106235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5251469"/>
              <a:gd name="connsiteY0" fmla="*/ 0 h 2005215"/>
              <a:gd name="connsiteX1" fmla="*/ 4994267 w 5251469"/>
              <a:gd name="connsiteY1" fmla="*/ 50321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4999858"/>
              <a:gd name="connsiteY0" fmla="*/ 0 h 2005215"/>
              <a:gd name="connsiteX1" fmla="*/ 4994267 w 4999858"/>
              <a:gd name="connsiteY1" fmla="*/ 50321 h 2005215"/>
              <a:gd name="connsiteX2" fmla="*/ 4999858 w 4999858"/>
              <a:gd name="connsiteY2" fmla="*/ 996157 h 2005215"/>
              <a:gd name="connsiteX3" fmla="*/ 2221550 w 4999858"/>
              <a:gd name="connsiteY3" fmla="*/ 2005215 h 2005215"/>
              <a:gd name="connsiteX4" fmla="*/ 0 w 4999858"/>
              <a:gd name="connsiteY4" fmla="*/ 0 h 2005215"/>
              <a:gd name="connsiteX0" fmla="*/ 0 w 5083757"/>
              <a:gd name="connsiteY0" fmla="*/ 0 h 2005215"/>
              <a:gd name="connsiteX1" fmla="*/ 5083728 w 5083757"/>
              <a:gd name="connsiteY1" fmla="*/ 5590 h 2005215"/>
              <a:gd name="connsiteX2" fmla="*/ 4999858 w 5083757"/>
              <a:gd name="connsiteY2" fmla="*/ 996157 h 2005215"/>
              <a:gd name="connsiteX3" fmla="*/ 2221550 w 5083757"/>
              <a:gd name="connsiteY3" fmla="*/ 2005215 h 2005215"/>
              <a:gd name="connsiteX4" fmla="*/ 0 w 5083757"/>
              <a:gd name="connsiteY4" fmla="*/ 0 h 2005215"/>
              <a:gd name="connsiteX0" fmla="*/ 0 w 5089320"/>
              <a:gd name="connsiteY0" fmla="*/ 0 h 2005215"/>
              <a:gd name="connsiteX1" fmla="*/ 5083728 w 5089320"/>
              <a:gd name="connsiteY1" fmla="*/ 5590 h 2005215"/>
              <a:gd name="connsiteX2" fmla="*/ 5089320 w 5089320"/>
              <a:gd name="connsiteY2" fmla="*/ 1057661 h 2005215"/>
              <a:gd name="connsiteX3" fmla="*/ 2221550 w 5089320"/>
              <a:gd name="connsiteY3" fmla="*/ 2005215 h 2005215"/>
              <a:gd name="connsiteX4" fmla="*/ 0 w 5089320"/>
              <a:gd name="connsiteY4" fmla="*/ 0 h 2005215"/>
              <a:gd name="connsiteX0" fmla="*/ 0 w 5083975"/>
              <a:gd name="connsiteY0" fmla="*/ 0 h 2005215"/>
              <a:gd name="connsiteX1" fmla="*/ 5083728 w 5083975"/>
              <a:gd name="connsiteY1" fmla="*/ 5590 h 2005215"/>
              <a:gd name="connsiteX2" fmla="*/ 5078138 w 5083975"/>
              <a:gd name="connsiteY2" fmla="*/ 1068844 h 2005215"/>
              <a:gd name="connsiteX3" fmla="*/ 2221550 w 5083975"/>
              <a:gd name="connsiteY3" fmla="*/ 2005215 h 2005215"/>
              <a:gd name="connsiteX4" fmla="*/ 0 w 5083975"/>
              <a:gd name="connsiteY4" fmla="*/ 0 h 200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975" h="2005215">
                <a:moveTo>
                  <a:pt x="0" y="0"/>
                </a:moveTo>
                <a:lnTo>
                  <a:pt x="5083728" y="5590"/>
                </a:lnTo>
                <a:cubicBezTo>
                  <a:pt x="5085592" y="320869"/>
                  <a:pt x="5076274" y="753565"/>
                  <a:pt x="5078138" y="1068844"/>
                </a:cubicBezTo>
                <a:lnTo>
                  <a:pt x="2221550" y="2005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0080D80-BE3B-F048-8ABA-454E5F479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2840" y="1082542"/>
            <a:ext cx="3655187" cy="4082519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532580 w 3781872"/>
              <a:gd name="connsiteY2" fmla="*/ 3973126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589560"/>
              <a:gd name="connsiteY0" fmla="*/ 1020706 h 4207553"/>
              <a:gd name="connsiteX1" fmla="*/ 3589560 w 3589560"/>
              <a:gd name="connsiteY1" fmla="*/ 0 h 4207553"/>
              <a:gd name="connsiteX2" fmla="*/ 3532580 w 3589560"/>
              <a:gd name="connsiteY2" fmla="*/ 3973126 h 4207553"/>
              <a:gd name="connsiteX3" fmla="*/ 0 w 3589560"/>
              <a:gd name="connsiteY3" fmla="*/ 4207553 h 4207553"/>
              <a:gd name="connsiteX4" fmla="*/ 679960 w 3589560"/>
              <a:gd name="connsiteY4" fmla="*/ 1020706 h 4207553"/>
              <a:gd name="connsiteX0" fmla="*/ 679960 w 3577153"/>
              <a:gd name="connsiteY0" fmla="*/ 964873 h 4151720"/>
              <a:gd name="connsiteX1" fmla="*/ 3577153 w 3577153"/>
              <a:gd name="connsiteY1" fmla="*/ 0 h 4151720"/>
              <a:gd name="connsiteX2" fmla="*/ 3532580 w 3577153"/>
              <a:gd name="connsiteY2" fmla="*/ 3917293 h 4151720"/>
              <a:gd name="connsiteX3" fmla="*/ 0 w 3577153"/>
              <a:gd name="connsiteY3" fmla="*/ 4151720 h 4151720"/>
              <a:gd name="connsiteX4" fmla="*/ 679960 w 3577153"/>
              <a:gd name="connsiteY4" fmla="*/ 964873 h 4151720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135" h="3960719">
                <a:moveTo>
                  <a:pt x="648942" y="964873"/>
                </a:moveTo>
                <a:lnTo>
                  <a:pt x="3546135" y="0"/>
                </a:lnTo>
                <a:cubicBezTo>
                  <a:pt x="3545560" y="1980359"/>
                  <a:pt x="3545560" y="1980359"/>
                  <a:pt x="3544986" y="3960719"/>
                </a:cubicBezTo>
                <a:lnTo>
                  <a:pt x="0" y="3953204"/>
                </a:lnTo>
                <a:lnTo>
                  <a:pt x="648942" y="96487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</a:p>
          <a:p>
            <a:endParaRPr lang="sv-S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B0CD68-8015-BA48-A6B3-D96C9ECF2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liten bild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490271-E2B5-3D47-B779-E57398F305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1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sida med en liten bild mörkblå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F3E0C8C9-88AF-E04A-880C-0AC4A1F58B91}"/>
              </a:ext>
            </a:extLst>
          </p:cNvPr>
          <p:cNvSpPr/>
          <p:nvPr userDrawn="1"/>
        </p:nvSpPr>
        <p:spPr>
          <a:xfrm>
            <a:off x="3855396" y="-10389"/>
            <a:ext cx="5295700" cy="2088723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251469"/>
              <a:gd name="connsiteY0" fmla="*/ 106236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106236 h 2100268"/>
              <a:gd name="connsiteX0" fmla="*/ 0 w 5251469"/>
              <a:gd name="connsiteY0" fmla="*/ 95053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95053 h 2100268"/>
              <a:gd name="connsiteX0" fmla="*/ 0 w 5251469"/>
              <a:gd name="connsiteY0" fmla="*/ 0 h 2005215"/>
              <a:gd name="connsiteX1" fmla="*/ 4888031 w 5251469"/>
              <a:gd name="connsiteY1" fmla="*/ 106235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5251469"/>
              <a:gd name="connsiteY0" fmla="*/ 0 h 2005215"/>
              <a:gd name="connsiteX1" fmla="*/ 4994267 w 5251469"/>
              <a:gd name="connsiteY1" fmla="*/ 50321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4999858"/>
              <a:gd name="connsiteY0" fmla="*/ 0 h 2005215"/>
              <a:gd name="connsiteX1" fmla="*/ 4994267 w 4999858"/>
              <a:gd name="connsiteY1" fmla="*/ 50321 h 2005215"/>
              <a:gd name="connsiteX2" fmla="*/ 4999858 w 4999858"/>
              <a:gd name="connsiteY2" fmla="*/ 996157 h 2005215"/>
              <a:gd name="connsiteX3" fmla="*/ 2221550 w 4999858"/>
              <a:gd name="connsiteY3" fmla="*/ 2005215 h 2005215"/>
              <a:gd name="connsiteX4" fmla="*/ 0 w 4999858"/>
              <a:gd name="connsiteY4" fmla="*/ 0 h 2005215"/>
              <a:gd name="connsiteX0" fmla="*/ 0 w 5083757"/>
              <a:gd name="connsiteY0" fmla="*/ 0 h 2005215"/>
              <a:gd name="connsiteX1" fmla="*/ 5083728 w 5083757"/>
              <a:gd name="connsiteY1" fmla="*/ 5590 h 2005215"/>
              <a:gd name="connsiteX2" fmla="*/ 4999858 w 5083757"/>
              <a:gd name="connsiteY2" fmla="*/ 996157 h 2005215"/>
              <a:gd name="connsiteX3" fmla="*/ 2221550 w 5083757"/>
              <a:gd name="connsiteY3" fmla="*/ 2005215 h 2005215"/>
              <a:gd name="connsiteX4" fmla="*/ 0 w 5083757"/>
              <a:gd name="connsiteY4" fmla="*/ 0 h 2005215"/>
              <a:gd name="connsiteX0" fmla="*/ 0 w 5089320"/>
              <a:gd name="connsiteY0" fmla="*/ 0 h 2005215"/>
              <a:gd name="connsiteX1" fmla="*/ 5083728 w 5089320"/>
              <a:gd name="connsiteY1" fmla="*/ 5590 h 2005215"/>
              <a:gd name="connsiteX2" fmla="*/ 5089320 w 5089320"/>
              <a:gd name="connsiteY2" fmla="*/ 1057661 h 2005215"/>
              <a:gd name="connsiteX3" fmla="*/ 2221550 w 5089320"/>
              <a:gd name="connsiteY3" fmla="*/ 2005215 h 2005215"/>
              <a:gd name="connsiteX4" fmla="*/ 0 w 5089320"/>
              <a:gd name="connsiteY4" fmla="*/ 0 h 2005215"/>
              <a:gd name="connsiteX0" fmla="*/ 0 w 5083975"/>
              <a:gd name="connsiteY0" fmla="*/ 0 h 2005215"/>
              <a:gd name="connsiteX1" fmla="*/ 5083728 w 5083975"/>
              <a:gd name="connsiteY1" fmla="*/ 5590 h 2005215"/>
              <a:gd name="connsiteX2" fmla="*/ 5078138 w 5083975"/>
              <a:gd name="connsiteY2" fmla="*/ 1068844 h 2005215"/>
              <a:gd name="connsiteX3" fmla="*/ 2221550 w 5083975"/>
              <a:gd name="connsiteY3" fmla="*/ 2005215 h 2005215"/>
              <a:gd name="connsiteX4" fmla="*/ 0 w 5083975"/>
              <a:gd name="connsiteY4" fmla="*/ 0 h 200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975" h="2005215">
                <a:moveTo>
                  <a:pt x="0" y="0"/>
                </a:moveTo>
                <a:lnTo>
                  <a:pt x="5083728" y="5590"/>
                </a:lnTo>
                <a:cubicBezTo>
                  <a:pt x="5085592" y="320869"/>
                  <a:pt x="5076274" y="753565"/>
                  <a:pt x="5078138" y="1068844"/>
                </a:cubicBezTo>
                <a:lnTo>
                  <a:pt x="2221550" y="2005215"/>
                </a:lnTo>
                <a:lnTo>
                  <a:pt x="0" y="0"/>
                </a:lnTo>
                <a:close/>
              </a:path>
            </a:pathLst>
          </a:custGeom>
          <a:solidFill>
            <a:srgbClr val="BFCE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cture Placeholder 32">
            <a:extLst>
              <a:ext uri="{FF2B5EF4-FFF2-40B4-BE49-F238E27FC236}">
                <a16:creationId xmlns:a16="http://schemas.microsoft.com/office/drawing/2014/main" id="{EF8FE3CC-B172-2644-9D3C-3EF77C32C1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2840" y="1082542"/>
            <a:ext cx="3655187" cy="4082519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532580 w 3781872"/>
              <a:gd name="connsiteY2" fmla="*/ 3973126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589560"/>
              <a:gd name="connsiteY0" fmla="*/ 1020706 h 4207553"/>
              <a:gd name="connsiteX1" fmla="*/ 3589560 w 3589560"/>
              <a:gd name="connsiteY1" fmla="*/ 0 h 4207553"/>
              <a:gd name="connsiteX2" fmla="*/ 3532580 w 3589560"/>
              <a:gd name="connsiteY2" fmla="*/ 3973126 h 4207553"/>
              <a:gd name="connsiteX3" fmla="*/ 0 w 3589560"/>
              <a:gd name="connsiteY3" fmla="*/ 4207553 h 4207553"/>
              <a:gd name="connsiteX4" fmla="*/ 679960 w 3589560"/>
              <a:gd name="connsiteY4" fmla="*/ 1020706 h 4207553"/>
              <a:gd name="connsiteX0" fmla="*/ 679960 w 3577153"/>
              <a:gd name="connsiteY0" fmla="*/ 964873 h 4151720"/>
              <a:gd name="connsiteX1" fmla="*/ 3577153 w 3577153"/>
              <a:gd name="connsiteY1" fmla="*/ 0 h 4151720"/>
              <a:gd name="connsiteX2" fmla="*/ 3532580 w 3577153"/>
              <a:gd name="connsiteY2" fmla="*/ 3917293 h 4151720"/>
              <a:gd name="connsiteX3" fmla="*/ 0 w 3577153"/>
              <a:gd name="connsiteY3" fmla="*/ 4151720 h 4151720"/>
              <a:gd name="connsiteX4" fmla="*/ 679960 w 3577153"/>
              <a:gd name="connsiteY4" fmla="*/ 964873 h 4151720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135" h="3960719">
                <a:moveTo>
                  <a:pt x="648942" y="964873"/>
                </a:moveTo>
                <a:lnTo>
                  <a:pt x="3546135" y="0"/>
                </a:lnTo>
                <a:cubicBezTo>
                  <a:pt x="3545560" y="1980359"/>
                  <a:pt x="3545560" y="1980359"/>
                  <a:pt x="3544986" y="3960719"/>
                </a:cubicBezTo>
                <a:lnTo>
                  <a:pt x="0" y="3953204"/>
                </a:lnTo>
                <a:lnTo>
                  <a:pt x="648942" y="96487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</a:p>
          <a:p>
            <a:endParaRPr lang="sv-S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B0CD68-8015-BA48-A6B3-D96C9ECF2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liten bild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5493081E-C051-1841-9C60-C13A40DD6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50" y="288000"/>
            <a:ext cx="1447922" cy="3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9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sida med en liten bild ljusblå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46F5D54B-7F39-E94B-958E-F5B3384A95B2}"/>
              </a:ext>
            </a:extLst>
          </p:cNvPr>
          <p:cNvSpPr/>
          <p:nvPr userDrawn="1"/>
        </p:nvSpPr>
        <p:spPr>
          <a:xfrm>
            <a:off x="3855396" y="-10389"/>
            <a:ext cx="5295700" cy="2088723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251469"/>
              <a:gd name="connsiteY0" fmla="*/ 106236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106236 h 2100268"/>
              <a:gd name="connsiteX0" fmla="*/ 0 w 5251469"/>
              <a:gd name="connsiteY0" fmla="*/ 95053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95053 h 2100268"/>
              <a:gd name="connsiteX0" fmla="*/ 0 w 5251469"/>
              <a:gd name="connsiteY0" fmla="*/ 0 h 2005215"/>
              <a:gd name="connsiteX1" fmla="*/ 4888031 w 5251469"/>
              <a:gd name="connsiteY1" fmla="*/ 106235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5251469"/>
              <a:gd name="connsiteY0" fmla="*/ 0 h 2005215"/>
              <a:gd name="connsiteX1" fmla="*/ 4994267 w 5251469"/>
              <a:gd name="connsiteY1" fmla="*/ 50321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4999858"/>
              <a:gd name="connsiteY0" fmla="*/ 0 h 2005215"/>
              <a:gd name="connsiteX1" fmla="*/ 4994267 w 4999858"/>
              <a:gd name="connsiteY1" fmla="*/ 50321 h 2005215"/>
              <a:gd name="connsiteX2" fmla="*/ 4999858 w 4999858"/>
              <a:gd name="connsiteY2" fmla="*/ 996157 h 2005215"/>
              <a:gd name="connsiteX3" fmla="*/ 2221550 w 4999858"/>
              <a:gd name="connsiteY3" fmla="*/ 2005215 h 2005215"/>
              <a:gd name="connsiteX4" fmla="*/ 0 w 4999858"/>
              <a:gd name="connsiteY4" fmla="*/ 0 h 2005215"/>
              <a:gd name="connsiteX0" fmla="*/ 0 w 5083757"/>
              <a:gd name="connsiteY0" fmla="*/ 0 h 2005215"/>
              <a:gd name="connsiteX1" fmla="*/ 5083728 w 5083757"/>
              <a:gd name="connsiteY1" fmla="*/ 5590 h 2005215"/>
              <a:gd name="connsiteX2" fmla="*/ 4999858 w 5083757"/>
              <a:gd name="connsiteY2" fmla="*/ 996157 h 2005215"/>
              <a:gd name="connsiteX3" fmla="*/ 2221550 w 5083757"/>
              <a:gd name="connsiteY3" fmla="*/ 2005215 h 2005215"/>
              <a:gd name="connsiteX4" fmla="*/ 0 w 5083757"/>
              <a:gd name="connsiteY4" fmla="*/ 0 h 2005215"/>
              <a:gd name="connsiteX0" fmla="*/ 0 w 5089320"/>
              <a:gd name="connsiteY0" fmla="*/ 0 h 2005215"/>
              <a:gd name="connsiteX1" fmla="*/ 5083728 w 5089320"/>
              <a:gd name="connsiteY1" fmla="*/ 5590 h 2005215"/>
              <a:gd name="connsiteX2" fmla="*/ 5089320 w 5089320"/>
              <a:gd name="connsiteY2" fmla="*/ 1057661 h 2005215"/>
              <a:gd name="connsiteX3" fmla="*/ 2221550 w 5089320"/>
              <a:gd name="connsiteY3" fmla="*/ 2005215 h 2005215"/>
              <a:gd name="connsiteX4" fmla="*/ 0 w 5089320"/>
              <a:gd name="connsiteY4" fmla="*/ 0 h 2005215"/>
              <a:gd name="connsiteX0" fmla="*/ 0 w 5083975"/>
              <a:gd name="connsiteY0" fmla="*/ 0 h 2005215"/>
              <a:gd name="connsiteX1" fmla="*/ 5083728 w 5083975"/>
              <a:gd name="connsiteY1" fmla="*/ 5590 h 2005215"/>
              <a:gd name="connsiteX2" fmla="*/ 5078138 w 5083975"/>
              <a:gd name="connsiteY2" fmla="*/ 1068844 h 2005215"/>
              <a:gd name="connsiteX3" fmla="*/ 2221550 w 5083975"/>
              <a:gd name="connsiteY3" fmla="*/ 2005215 h 2005215"/>
              <a:gd name="connsiteX4" fmla="*/ 0 w 5083975"/>
              <a:gd name="connsiteY4" fmla="*/ 0 h 200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975" h="2005215">
                <a:moveTo>
                  <a:pt x="0" y="0"/>
                </a:moveTo>
                <a:lnTo>
                  <a:pt x="5083728" y="5590"/>
                </a:lnTo>
                <a:cubicBezTo>
                  <a:pt x="5085592" y="320869"/>
                  <a:pt x="5076274" y="753565"/>
                  <a:pt x="5078138" y="1068844"/>
                </a:cubicBezTo>
                <a:lnTo>
                  <a:pt x="2221550" y="2005215"/>
                </a:lnTo>
                <a:lnTo>
                  <a:pt x="0" y="0"/>
                </a:lnTo>
                <a:close/>
              </a:path>
            </a:pathLst>
          </a:custGeom>
          <a:solidFill>
            <a:srgbClr val="D0E5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49BF19C2-3429-DF41-BAF4-080D581C3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2840" y="1082542"/>
            <a:ext cx="3655187" cy="4082519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532580 w 3781872"/>
              <a:gd name="connsiteY2" fmla="*/ 3973126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589560"/>
              <a:gd name="connsiteY0" fmla="*/ 1020706 h 4207553"/>
              <a:gd name="connsiteX1" fmla="*/ 3589560 w 3589560"/>
              <a:gd name="connsiteY1" fmla="*/ 0 h 4207553"/>
              <a:gd name="connsiteX2" fmla="*/ 3532580 w 3589560"/>
              <a:gd name="connsiteY2" fmla="*/ 3973126 h 4207553"/>
              <a:gd name="connsiteX3" fmla="*/ 0 w 3589560"/>
              <a:gd name="connsiteY3" fmla="*/ 4207553 h 4207553"/>
              <a:gd name="connsiteX4" fmla="*/ 679960 w 3589560"/>
              <a:gd name="connsiteY4" fmla="*/ 1020706 h 4207553"/>
              <a:gd name="connsiteX0" fmla="*/ 679960 w 3577153"/>
              <a:gd name="connsiteY0" fmla="*/ 964873 h 4151720"/>
              <a:gd name="connsiteX1" fmla="*/ 3577153 w 3577153"/>
              <a:gd name="connsiteY1" fmla="*/ 0 h 4151720"/>
              <a:gd name="connsiteX2" fmla="*/ 3532580 w 3577153"/>
              <a:gd name="connsiteY2" fmla="*/ 3917293 h 4151720"/>
              <a:gd name="connsiteX3" fmla="*/ 0 w 3577153"/>
              <a:gd name="connsiteY3" fmla="*/ 4151720 h 4151720"/>
              <a:gd name="connsiteX4" fmla="*/ 679960 w 3577153"/>
              <a:gd name="connsiteY4" fmla="*/ 964873 h 4151720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135" h="3960719">
                <a:moveTo>
                  <a:pt x="648942" y="964873"/>
                </a:moveTo>
                <a:lnTo>
                  <a:pt x="3546135" y="0"/>
                </a:lnTo>
                <a:cubicBezTo>
                  <a:pt x="3545560" y="1980359"/>
                  <a:pt x="3545560" y="1980359"/>
                  <a:pt x="3544986" y="3960719"/>
                </a:cubicBezTo>
                <a:lnTo>
                  <a:pt x="0" y="3953204"/>
                </a:lnTo>
                <a:lnTo>
                  <a:pt x="648942" y="96487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</a:p>
          <a:p>
            <a:endParaRPr lang="sv-S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B0CD68-8015-BA48-A6B3-D96C9ECF2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liten bild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B1C90D01-28D6-A749-86B0-B71D5F02E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50" y="288000"/>
            <a:ext cx="1447922" cy="3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89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sida med en liten bild mörk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457EEE47-65CA-B748-8DB4-9FB15ABA91AB}"/>
              </a:ext>
            </a:extLst>
          </p:cNvPr>
          <p:cNvSpPr/>
          <p:nvPr userDrawn="1"/>
        </p:nvSpPr>
        <p:spPr>
          <a:xfrm>
            <a:off x="3855396" y="-10389"/>
            <a:ext cx="5295700" cy="2088723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251469"/>
              <a:gd name="connsiteY0" fmla="*/ 106236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106236 h 2100268"/>
              <a:gd name="connsiteX0" fmla="*/ 0 w 5251469"/>
              <a:gd name="connsiteY0" fmla="*/ 95053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95053 h 2100268"/>
              <a:gd name="connsiteX0" fmla="*/ 0 w 5251469"/>
              <a:gd name="connsiteY0" fmla="*/ 0 h 2005215"/>
              <a:gd name="connsiteX1" fmla="*/ 4888031 w 5251469"/>
              <a:gd name="connsiteY1" fmla="*/ 106235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5251469"/>
              <a:gd name="connsiteY0" fmla="*/ 0 h 2005215"/>
              <a:gd name="connsiteX1" fmla="*/ 4994267 w 5251469"/>
              <a:gd name="connsiteY1" fmla="*/ 50321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4999858"/>
              <a:gd name="connsiteY0" fmla="*/ 0 h 2005215"/>
              <a:gd name="connsiteX1" fmla="*/ 4994267 w 4999858"/>
              <a:gd name="connsiteY1" fmla="*/ 50321 h 2005215"/>
              <a:gd name="connsiteX2" fmla="*/ 4999858 w 4999858"/>
              <a:gd name="connsiteY2" fmla="*/ 996157 h 2005215"/>
              <a:gd name="connsiteX3" fmla="*/ 2221550 w 4999858"/>
              <a:gd name="connsiteY3" fmla="*/ 2005215 h 2005215"/>
              <a:gd name="connsiteX4" fmla="*/ 0 w 4999858"/>
              <a:gd name="connsiteY4" fmla="*/ 0 h 2005215"/>
              <a:gd name="connsiteX0" fmla="*/ 0 w 5083757"/>
              <a:gd name="connsiteY0" fmla="*/ 0 h 2005215"/>
              <a:gd name="connsiteX1" fmla="*/ 5083728 w 5083757"/>
              <a:gd name="connsiteY1" fmla="*/ 5590 h 2005215"/>
              <a:gd name="connsiteX2" fmla="*/ 4999858 w 5083757"/>
              <a:gd name="connsiteY2" fmla="*/ 996157 h 2005215"/>
              <a:gd name="connsiteX3" fmla="*/ 2221550 w 5083757"/>
              <a:gd name="connsiteY3" fmla="*/ 2005215 h 2005215"/>
              <a:gd name="connsiteX4" fmla="*/ 0 w 5083757"/>
              <a:gd name="connsiteY4" fmla="*/ 0 h 2005215"/>
              <a:gd name="connsiteX0" fmla="*/ 0 w 5089320"/>
              <a:gd name="connsiteY0" fmla="*/ 0 h 2005215"/>
              <a:gd name="connsiteX1" fmla="*/ 5083728 w 5089320"/>
              <a:gd name="connsiteY1" fmla="*/ 5590 h 2005215"/>
              <a:gd name="connsiteX2" fmla="*/ 5089320 w 5089320"/>
              <a:gd name="connsiteY2" fmla="*/ 1057661 h 2005215"/>
              <a:gd name="connsiteX3" fmla="*/ 2221550 w 5089320"/>
              <a:gd name="connsiteY3" fmla="*/ 2005215 h 2005215"/>
              <a:gd name="connsiteX4" fmla="*/ 0 w 5089320"/>
              <a:gd name="connsiteY4" fmla="*/ 0 h 2005215"/>
              <a:gd name="connsiteX0" fmla="*/ 0 w 5083975"/>
              <a:gd name="connsiteY0" fmla="*/ 0 h 2005215"/>
              <a:gd name="connsiteX1" fmla="*/ 5083728 w 5083975"/>
              <a:gd name="connsiteY1" fmla="*/ 5590 h 2005215"/>
              <a:gd name="connsiteX2" fmla="*/ 5078138 w 5083975"/>
              <a:gd name="connsiteY2" fmla="*/ 1068844 h 2005215"/>
              <a:gd name="connsiteX3" fmla="*/ 2221550 w 5083975"/>
              <a:gd name="connsiteY3" fmla="*/ 2005215 h 2005215"/>
              <a:gd name="connsiteX4" fmla="*/ 0 w 5083975"/>
              <a:gd name="connsiteY4" fmla="*/ 0 h 200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975" h="2005215">
                <a:moveTo>
                  <a:pt x="0" y="0"/>
                </a:moveTo>
                <a:lnTo>
                  <a:pt x="5083728" y="5590"/>
                </a:lnTo>
                <a:cubicBezTo>
                  <a:pt x="5085592" y="320869"/>
                  <a:pt x="5076274" y="753565"/>
                  <a:pt x="5078138" y="1068844"/>
                </a:cubicBezTo>
                <a:lnTo>
                  <a:pt x="2221550" y="2005215"/>
                </a:lnTo>
                <a:lnTo>
                  <a:pt x="0" y="0"/>
                </a:lnTo>
                <a:close/>
              </a:path>
            </a:pathLst>
          </a:custGeom>
          <a:solidFill>
            <a:srgbClr val="DCE7B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cture Placeholder 32">
            <a:extLst>
              <a:ext uri="{FF2B5EF4-FFF2-40B4-BE49-F238E27FC236}">
                <a16:creationId xmlns:a16="http://schemas.microsoft.com/office/drawing/2014/main" id="{8DC9F6F7-1B6B-174A-97C0-A73652731F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2840" y="1082542"/>
            <a:ext cx="3655187" cy="4082519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532580 w 3781872"/>
              <a:gd name="connsiteY2" fmla="*/ 3973126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589560"/>
              <a:gd name="connsiteY0" fmla="*/ 1020706 h 4207553"/>
              <a:gd name="connsiteX1" fmla="*/ 3589560 w 3589560"/>
              <a:gd name="connsiteY1" fmla="*/ 0 h 4207553"/>
              <a:gd name="connsiteX2" fmla="*/ 3532580 w 3589560"/>
              <a:gd name="connsiteY2" fmla="*/ 3973126 h 4207553"/>
              <a:gd name="connsiteX3" fmla="*/ 0 w 3589560"/>
              <a:gd name="connsiteY3" fmla="*/ 4207553 h 4207553"/>
              <a:gd name="connsiteX4" fmla="*/ 679960 w 3589560"/>
              <a:gd name="connsiteY4" fmla="*/ 1020706 h 4207553"/>
              <a:gd name="connsiteX0" fmla="*/ 679960 w 3577153"/>
              <a:gd name="connsiteY0" fmla="*/ 964873 h 4151720"/>
              <a:gd name="connsiteX1" fmla="*/ 3577153 w 3577153"/>
              <a:gd name="connsiteY1" fmla="*/ 0 h 4151720"/>
              <a:gd name="connsiteX2" fmla="*/ 3532580 w 3577153"/>
              <a:gd name="connsiteY2" fmla="*/ 3917293 h 4151720"/>
              <a:gd name="connsiteX3" fmla="*/ 0 w 3577153"/>
              <a:gd name="connsiteY3" fmla="*/ 4151720 h 4151720"/>
              <a:gd name="connsiteX4" fmla="*/ 679960 w 3577153"/>
              <a:gd name="connsiteY4" fmla="*/ 964873 h 4151720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135" h="3960719">
                <a:moveTo>
                  <a:pt x="648942" y="964873"/>
                </a:moveTo>
                <a:lnTo>
                  <a:pt x="3546135" y="0"/>
                </a:lnTo>
                <a:cubicBezTo>
                  <a:pt x="3545560" y="1980359"/>
                  <a:pt x="3545560" y="1980359"/>
                  <a:pt x="3544986" y="3960719"/>
                </a:cubicBezTo>
                <a:lnTo>
                  <a:pt x="0" y="3953204"/>
                </a:lnTo>
                <a:lnTo>
                  <a:pt x="648942" y="96487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</a:p>
          <a:p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2BB08B98-601B-6847-AF48-E2A835E5B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liten bild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A728F-52B7-EE4C-960C-31FB86688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50" y="288000"/>
            <a:ext cx="1447922" cy="3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0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sida med en liten bild teg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1309D45F-CA01-584A-853B-BEB27AE420FC}"/>
              </a:ext>
            </a:extLst>
          </p:cNvPr>
          <p:cNvSpPr/>
          <p:nvPr userDrawn="1"/>
        </p:nvSpPr>
        <p:spPr>
          <a:xfrm>
            <a:off x="3855396" y="-10389"/>
            <a:ext cx="5295700" cy="2088723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251469"/>
              <a:gd name="connsiteY0" fmla="*/ 106236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106236 h 2100268"/>
              <a:gd name="connsiteX0" fmla="*/ 0 w 5251469"/>
              <a:gd name="connsiteY0" fmla="*/ 95053 h 2100268"/>
              <a:gd name="connsiteX1" fmla="*/ 5251469 w 5251469"/>
              <a:gd name="connsiteY1" fmla="*/ 0 h 2100268"/>
              <a:gd name="connsiteX2" fmla="*/ 5251469 w 5251469"/>
              <a:gd name="connsiteY2" fmla="*/ 1147123 h 2100268"/>
              <a:gd name="connsiteX3" fmla="*/ 2221550 w 5251469"/>
              <a:gd name="connsiteY3" fmla="*/ 2100268 h 2100268"/>
              <a:gd name="connsiteX4" fmla="*/ 0 w 5251469"/>
              <a:gd name="connsiteY4" fmla="*/ 95053 h 2100268"/>
              <a:gd name="connsiteX0" fmla="*/ 0 w 5251469"/>
              <a:gd name="connsiteY0" fmla="*/ 0 h 2005215"/>
              <a:gd name="connsiteX1" fmla="*/ 4888031 w 5251469"/>
              <a:gd name="connsiteY1" fmla="*/ 106235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5251469"/>
              <a:gd name="connsiteY0" fmla="*/ 0 h 2005215"/>
              <a:gd name="connsiteX1" fmla="*/ 4994267 w 5251469"/>
              <a:gd name="connsiteY1" fmla="*/ 50321 h 2005215"/>
              <a:gd name="connsiteX2" fmla="*/ 5251469 w 5251469"/>
              <a:gd name="connsiteY2" fmla="*/ 1052070 h 2005215"/>
              <a:gd name="connsiteX3" fmla="*/ 2221550 w 5251469"/>
              <a:gd name="connsiteY3" fmla="*/ 2005215 h 2005215"/>
              <a:gd name="connsiteX4" fmla="*/ 0 w 5251469"/>
              <a:gd name="connsiteY4" fmla="*/ 0 h 2005215"/>
              <a:gd name="connsiteX0" fmla="*/ 0 w 4999858"/>
              <a:gd name="connsiteY0" fmla="*/ 0 h 2005215"/>
              <a:gd name="connsiteX1" fmla="*/ 4994267 w 4999858"/>
              <a:gd name="connsiteY1" fmla="*/ 50321 h 2005215"/>
              <a:gd name="connsiteX2" fmla="*/ 4999858 w 4999858"/>
              <a:gd name="connsiteY2" fmla="*/ 996157 h 2005215"/>
              <a:gd name="connsiteX3" fmla="*/ 2221550 w 4999858"/>
              <a:gd name="connsiteY3" fmla="*/ 2005215 h 2005215"/>
              <a:gd name="connsiteX4" fmla="*/ 0 w 4999858"/>
              <a:gd name="connsiteY4" fmla="*/ 0 h 2005215"/>
              <a:gd name="connsiteX0" fmla="*/ 0 w 5083757"/>
              <a:gd name="connsiteY0" fmla="*/ 0 h 2005215"/>
              <a:gd name="connsiteX1" fmla="*/ 5083728 w 5083757"/>
              <a:gd name="connsiteY1" fmla="*/ 5590 h 2005215"/>
              <a:gd name="connsiteX2" fmla="*/ 4999858 w 5083757"/>
              <a:gd name="connsiteY2" fmla="*/ 996157 h 2005215"/>
              <a:gd name="connsiteX3" fmla="*/ 2221550 w 5083757"/>
              <a:gd name="connsiteY3" fmla="*/ 2005215 h 2005215"/>
              <a:gd name="connsiteX4" fmla="*/ 0 w 5083757"/>
              <a:gd name="connsiteY4" fmla="*/ 0 h 2005215"/>
              <a:gd name="connsiteX0" fmla="*/ 0 w 5089320"/>
              <a:gd name="connsiteY0" fmla="*/ 0 h 2005215"/>
              <a:gd name="connsiteX1" fmla="*/ 5083728 w 5089320"/>
              <a:gd name="connsiteY1" fmla="*/ 5590 h 2005215"/>
              <a:gd name="connsiteX2" fmla="*/ 5089320 w 5089320"/>
              <a:gd name="connsiteY2" fmla="*/ 1057661 h 2005215"/>
              <a:gd name="connsiteX3" fmla="*/ 2221550 w 5089320"/>
              <a:gd name="connsiteY3" fmla="*/ 2005215 h 2005215"/>
              <a:gd name="connsiteX4" fmla="*/ 0 w 5089320"/>
              <a:gd name="connsiteY4" fmla="*/ 0 h 2005215"/>
              <a:gd name="connsiteX0" fmla="*/ 0 w 5083975"/>
              <a:gd name="connsiteY0" fmla="*/ 0 h 2005215"/>
              <a:gd name="connsiteX1" fmla="*/ 5083728 w 5083975"/>
              <a:gd name="connsiteY1" fmla="*/ 5590 h 2005215"/>
              <a:gd name="connsiteX2" fmla="*/ 5078138 w 5083975"/>
              <a:gd name="connsiteY2" fmla="*/ 1068844 h 2005215"/>
              <a:gd name="connsiteX3" fmla="*/ 2221550 w 5083975"/>
              <a:gd name="connsiteY3" fmla="*/ 2005215 h 2005215"/>
              <a:gd name="connsiteX4" fmla="*/ 0 w 5083975"/>
              <a:gd name="connsiteY4" fmla="*/ 0 h 200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975" h="2005215">
                <a:moveTo>
                  <a:pt x="0" y="0"/>
                </a:moveTo>
                <a:lnTo>
                  <a:pt x="5083728" y="5590"/>
                </a:lnTo>
                <a:cubicBezTo>
                  <a:pt x="5085592" y="320869"/>
                  <a:pt x="5076274" y="753565"/>
                  <a:pt x="5078138" y="1068844"/>
                </a:cubicBezTo>
                <a:lnTo>
                  <a:pt x="2221550" y="2005215"/>
                </a:lnTo>
                <a:lnTo>
                  <a:pt x="0" y="0"/>
                </a:lnTo>
                <a:close/>
              </a:path>
            </a:pathLst>
          </a:custGeom>
          <a:solidFill>
            <a:srgbClr val="EFD3C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cture Placeholder 32">
            <a:extLst>
              <a:ext uri="{FF2B5EF4-FFF2-40B4-BE49-F238E27FC236}">
                <a16:creationId xmlns:a16="http://schemas.microsoft.com/office/drawing/2014/main" id="{94D38AE2-568E-6E40-A374-F26DAC0C6A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2840" y="1082542"/>
            <a:ext cx="3655187" cy="4082519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1227"/>
              <a:gd name="connsiteY0" fmla="*/ 15724 h 5306860"/>
              <a:gd name="connsiteX1" fmla="*/ 6150806 w 6151227"/>
              <a:gd name="connsiteY1" fmla="*/ 0 h 5306860"/>
              <a:gd name="connsiteX2" fmla="*/ 6150391 w 6151227"/>
              <a:gd name="connsiteY2" fmla="*/ 1639964 h 5306860"/>
              <a:gd name="connsiteX3" fmla="*/ 1693333 w 6151227"/>
              <a:gd name="connsiteY3" fmla="*/ 5306860 h 5306860"/>
              <a:gd name="connsiteX4" fmla="*/ 2387068 w 6151227"/>
              <a:gd name="connsiteY4" fmla="*/ 2140327 h 5306860"/>
              <a:gd name="connsiteX5" fmla="*/ 0 w 6151227"/>
              <a:gd name="connsiteY5" fmla="*/ 15724 h 5306860"/>
              <a:gd name="connsiteX0" fmla="*/ 0 w 6151227"/>
              <a:gd name="connsiteY0" fmla="*/ 15724 h 2414436"/>
              <a:gd name="connsiteX1" fmla="*/ 6150806 w 6151227"/>
              <a:gd name="connsiteY1" fmla="*/ 0 h 2414436"/>
              <a:gd name="connsiteX2" fmla="*/ 6150391 w 6151227"/>
              <a:gd name="connsiteY2" fmla="*/ 1639964 h 2414436"/>
              <a:gd name="connsiteX3" fmla="*/ 3026187 w 6151227"/>
              <a:gd name="connsiteY3" fmla="*/ 2121958 h 2414436"/>
              <a:gd name="connsiteX4" fmla="*/ 2387068 w 6151227"/>
              <a:gd name="connsiteY4" fmla="*/ 2140327 h 2414436"/>
              <a:gd name="connsiteX5" fmla="*/ 0 w 6151227"/>
              <a:gd name="connsiteY5" fmla="*/ 15724 h 2414436"/>
              <a:gd name="connsiteX0" fmla="*/ 70008 w 6221235"/>
              <a:gd name="connsiteY0" fmla="*/ 15724 h 2121958"/>
              <a:gd name="connsiteX1" fmla="*/ 6220814 w 6221235"/>
              <a:gd name="connsiteY1" fmla="*/ 0 h 2121958"/>
              <a:gd name="connsiteX2" fmla="*/ 6220399 w 6221235"/>
              <a:gd name="connsiteY2" fmla="*/ 1639964 h 2121958"/>
              <a:gd name="connsiteX3" fmla="*/ 3096195 w 6221235"/>
              <a:gd name="connsiteY3" fmla="*/ 2121958 h 2121958"/>
              <a:gd name="connsiteX4" fmla="*/ 70008 w 6221235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70008 w 6220814"/>
              <a:gd name="connsiteY0" fmla="*/ 15724 h 2121958"/>
              <a:gd name="connsiteX1" fmla="*/ 6220814 w 6220814"/>
              <a:gd name="connsiteY1" fmla="*/ 0 h 2121958"/>
              <a:gd name="connsiteX2" fmla="*/ 6204901 w 6220814"/>
              <a:gd name="connsiteY2" fmla="*/ 1136269 h 2121958"/>
              <a:gd name="connsiteX3" fmla="*/ 3096195 w 6220814"/>
              <a:gd name="connsiteY3" fmla="*/ 2121958 h 2121958"/>
              <a:gd name="connsiteX4" fmla="*/ 70008 w 6220814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6150806"/>
              <a:gd name="connsiteY0" fmla="*/ 15724 h 2121958"/>
              <a:gd name="connsiteX1" fmla="*/ 6150806 w 6150806"/>
              <a:gd name="connsiteY1" fmla="*/ 0 h 2121958"/>
              <a:gd name="connsiteX2" fmla="*/ 6134893 w 6150806"/>
              <a:gd name="connsiteY2" fmla="*/ 1136269 h 2121958"/>
              <a:gd name="connsiteX3" fmla="*/ 3026187 w 6150806"/>
              <a:gd name="connsiteY3" fmla="*/ 2121958 h 2121958"/>
              <a:gd name="connsiteX4" fmla="*/ 0 w 6150806"/>
              <a:gd name="connsiteY4" fmla="*/ 15724 h 2121958"/>
              <a:gd name="connsiteX0" fmla="*/ 0 w 5654860"/>
              <a:gd name="connsiteY0" fmla="*/ 0 h 2137231"/>
              <a:gd name="connsiteX1" fmla="*/ 5654860 w 5654860"/>
              <a:gd name="connsiteY1" fmla="*/ 15273 h 2137231"/>
              <a:gd name="connsiteX2" fmla="*/ 5638947 w 5654860"/>
              <a:gd name="connsiteY2" fmla="*/ 1151542 h 2137231"/>
              <a:gd name="connsiteX3" fmla="*/ 2530241 w 5654860"/>
              <a:gd name="connsiteY3" fmla="*/ 2137231 h 2137231"/>
              <a:gd name="connsiteX4" fmla="*/ 0 w 5654860"/>
              <a:gd name="connsiteY4" fmla="*/ 0 h 2137231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421753 w 5654860"/>
              <a:gd name="connsiteY3" fmla="*/ 2168227 h 2168227"/>
              <a:gd name="connsiteX4" fmla="*/ 0 w 5654860"/>
              <a:gd name="connsiteY4" fmla="*/ 0 h 2168227"/>
              <a:gd name="connsiteX0" fmla="*/ 0 w 5654860"/>
              <a:gd name="connsiteY0" fmla="*/ 0 h 2168227"/>
              <a:gd name="connsiteX1" fmla="*/ 5654860 w 5654860"/>
              <a:gd name="connsiteY1" fmla="*/ 15273 h 2168227"/>
              <a:gd name="connsiteX2" fmla="*/ 5638947 w 5654860"/>
              <a:gd name="connsiteY2" fmla="*/ 1151542 h 2168227"/>
              <a:gd name="connsiteX3" fmla="*/ 2553489 w 5654860"/>
              <a:gd name="connsiteY3" fmla="*/ 2168227 h 2168227"/>
              <a:gd name="connsiteX4" fmla="*/ 0 w 5654860"/>
              <a:gd name="connsiteY4" fmla="*/ 0 h 2168227"/>
              <a:gd name="connsiteX0" fmla="*/ 0 w 5497887"/>
              <a:gd name="connsiteY0" fmla="*/ 0 h 2213946"/>
              <a:gd name="connsiteX1" fmla="*/ 5497887 w 5497887"/>
              <a:gd name="connsiteY1" fmla="*/ 60992 h 2213946"/>
              <a:gd name="connsiteX2" fmla="*/ 5481974 w 5497887"/>
              <a:gd name="connsiteY2" fmla="*/ 1197261 h 2213946"/>
              <a:gd name="connsiteX3" fmla="*/ 2396516 w 5497887"/>
              <a:gd name="connsiteY3" fmla="*/ 2213946 h 2213946"/>
              <a:gd name="connsiteX4" fmla="*/ 0 w 5497887"/>
              <a:gd name="connsiteY4" fmla="*/ 0 h 2213946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497887"/>
              <a:gd name="connsiteY0" fmla="*/ 0 h 2206912"/>
              <a:gd name="connsiteX1" fmla="*/ 5497887 w 5497887"/>
              <a:gd name="connsiteY1" fmla="*/ 60992 h 2206912"/>
              <a:gd name="connsiteX2" fmla="*/ 5481974 w 5497887"/>
              <a:gd name="connsiteY2" fmla="*/ 1197261 h 2206912"/>
              <a:gd name="connsiteX3" fmla="*/ 2452787 w 5497887"/>
              <a:gd name="connsiteY3" fmla="*/ 2206912 h 2206912"/>
              <a:gd name="connsiteX4" fmla="*/ 0 w 5497887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402"/>
              <a:gd name="connsiteY0" fmla="*/ 0 h 2206912"/>
              <a:gd name="connsiteX1" fmla="*/ 5497887 w 5552402"/>
              <a:gd name="connsiteY1" fmla="*/ 60992 h 2206912"/>
              <a:gd name="connsiteX2" fmla="*/ 5552312 w 5552402"/>
              <a:gd name="connsiteY2" fmla="*/ 1239464 h 2206912"/>
              <a:gd name="connsiteX3" fmla="*/ 2452787 w 5552402"/>
              <a:gd name="connsiteY3" fmla="*/ 2206912 h 2206912"/>
              <a:gd name="connsiteX4" fmla="*/ 0 w 5552402"/>
              <a:gd name="connsiteY4" fmla="*/ 0 h 2206912"/>
              <a:gd name="connsiteX0" fmla="*/ 0 w 5552521"/>
              <a:gd name="connsiteY0" fmla="*/ 16381 h 2223293"/>
              <a:gd name="connsiteX1" fmla="*/ 5533057 w 5552521"/>
              <a:gd name="connsiteY1" fmla="*/ 0 h 2223293"/>
              <a:gd name="connsiteX2" fmla="*/ 5552312 w 5552521"/>
              <a:gd name="connsiteY2" fmla="*/ 1255845 h 2223293"/>
              <a:gd name="connsiteX3" fmla="*/ 2452787 w 5552521"/>
              <a:gd name="connsiteY3" fmla="*/ 2223293 h 2223293"/>
              <a:gd name="connsiteX4" fmla="*/ 0 w 5552521"/>
              <a:gd name="connsiteY4" fmla="*/ 16381 h 2223293"/>
              <a:gd name="connsiteX0" fmla="*/ 0 w 5707625"/>
              <a:gd name="connsiteY0" fmla="*/ 1379669 h 3586581"/>
              <a:gd name="connsiteX1" fmla="*/ 5707625 w 5707625"/>
              <a:gd name="connsiteY1" fmla="*/ 0 h 3586581"/>
              <a:gd name="connsiteX2" fmla="*/ 5552312 w 5707625"/>
              <a:gd name="connsiteY2" fmla="*/ 2619133 h 3586581"/>
              <a:gd name="connsiteX3" fmla="*/ 2452787 w 5707625"/>
              <a:gd name="connsiteY3" fmla="*/ 3586581 h 3586581"/>
              <a:gd name="connsiteX4" fmla="*/ 0 w 5707625"/>
              <a:gd name="connsiteY4" fmla="*/ 1379669 h 3586581"/>
              <a:gd name="connsiteX0" fmla="*/ 283221 w 3405588"/>
              <a:gd name="connsiteY0" fmla="*/ 955720 h 3586581"/>
              <a:gd name="connsiteX1" fmla="*/ 3405588 w 3405588"/>
              <a:gd name="connsiteY1" fmla="*/ 0 h 3586581"/>
              <a:gd name="connsiteX2" fmla="*/ 3250275 w 3405588"/>
              <a:gd name="connsiteY2" fmla="*/ 2619133 h 3586581"/>
              <a:gd name="connsiteX3" fmla="*/ 150750 w 3405588"/>
              <a:gd name="connsiteY3" fmla="*/ 3586581 h 3586581"/>
              <a:gd name="connsiteX4" fmla="*/ 283221 w 3405588"/>
              <a:gd name="connsiteY4" fmla="*/ 955720 h 3586581"/>
              <a:gd name="connsiteX0" fmla="*/ 283221 w 3397276"/>
              <a:gd name="connsiteY0" fmla="*/ 964033 h 3594894"/>
              <a:gd name="connsiteX1" fmla="*/ 3397276 w 3397276"/>
              <a:gd name="connsiteY1" fmla="*/ 0 h 3594894"/>
              <a:gd name="connsiteX2" fmla="*/ 3250275 w 3397276"/>
              <a:gd name="connsiteY2" fmla="*/ 2627446 h 3594894"/>
              <a:gd name="connsiteX3" fmla="*/ 150750 w 3397276"/>
              <a:gd name="connsiteY3" fmla="*/ 3594894 h 3594894"/>
              <a:gd name="connsiteX4" fmla="*/ 283221 w 3397276"/>
              <a:gd name="connsiteY4" fmla="*/ 964033 h 3594894"/>
              <a:gd name="connsiteX0" fmla="*/ 283221 w 3408523"/>
              <a:gd name="connsiteY0" fmla="*/ 964033 h 4156930"/>
              <a:gd name="connsiteX1" fmla="*/ 3397276 w 3408523"/>
              <a:gd name="connsiteY1" fmla="*/ 0 h 4156930"/>
              <a:gd name="connsiteX2" fmla="*/ 3408217 w 3408523"/>
              <a:gd name="connsiteY2" fmla="*/ 4082173 h 4156930"/>
              <a:gd name="connsiteX3" fmla="*/ 150750 w 3408523"/>
              <a:gd name="connsiteY3" fmla="*/ 3594894 h 4156930"/>
              <a:gd name="connsiteX4" fmla="*/ 283221 w 3408523"/>
              <a:gd name="connsiteY4" fmla="*/ 964033 h 4156930"/>
              <a:gd name="connsiteX0" fmla="*/ 754851 w 3880153"/>
              <a:gd name="connsiteY0" fmla="*/ 964033 h 4198080"/>
              <a:gd name="connsiteX1" fmla="*/ 3868906 w 3880153"/>
              <a:gd name="connsiteY1" fmla="*/ 0 h 4198080"/>
              <a:gd name="connsiteX2" fmla="*/ 3879847 w 3880153"/>
              <a:gd name="connsiteY2" fmla="*/ 4082173 h 4198080"/>
              <a:gd name="connsiteX3" fmla="*/ 123616 w 3880153"/>
              <a:gd name="connsiteY3" fmla="*/ 4126908 h 4198080"/>
              <a:gd name="connsiteX4" fmla="*/ 754851 w 3880153"/>
              <a:gd name="connsiteY4" fmla="*/ 964033 h 4198080"/>
              <a:gd name="connsiteX0" fmla="*/ 754851 w 3880153"/>
              <a:gd name="connsiteY0" fmla="*/ 964033 h 4269325"/>
              <a:gd name="connsiteX1" fmla="*/ 3868906 w 3880153"/>
              <a:gd name="connsiteY1" fmla="*/ 0 h 4269325"/>
              <a:gd name="connsiteX2" fmla="*/ 3879847 w 3880153"/>
              <a:gd name="connsiteY2" fmla="*/ 4082173 h 4269325"/>
              <a:gd name="connsiteX3" fmla="*/ 123616 w 3880153"/>
              <a:gd name="connsiteY3" fmla="*/ 4126908 h 4269325"/>
              <a:gd name="connsiteX4" fmla="*/ 754851 w 3880153"/>
              <a:gd name="connsiteY4" fmla="*/ 964033 h 4269325"/>
              <a:gd name="connsiteX0" fmla="*/ 754851 w 3880153"/>
              <a:gd name="connsiteY0" fmla="*/ 964033 h 4132099"/>
              <a:gd name="connsiteX1" fmla="*/ 3868906 w 3880153"/>
              <a:gd name="connsiteY1" fmla="*/ 0 h 4132099"/>
              <a:gd name="connsiteX2" fmla="*/ 3879847 w 3880153"/>
              <a:gd name="connsiteY2" fmla="*/ 4082173 h 4132099"/>
              <a:gd name="connsiteX3" fmla="*/ 123616 w 3880153"/>
              <a:gd name="connsiteY3" fmla="*/ 4126908 h 4132099"/>
              <a:gd name="connsiteX4" fmla="*/ 754851 w 3880153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64033 h 4132099"/>
              <a:gd name="connsiteX1" fmla="*/ 3745290 w 3756537"/>
              <a:gd name="connsiteY1" fmla="*/ 0 h 4132099"/>
              <a:gd name="connsiteX2" fmla="*/ 3756231 w 3756537"/>
              <a:gd name="connsiteY2" fmla="*/ 4082173 h 4132099"/>
              <a:gd name="connsiteX3" fmla="*/ 0 w 3756537"/>
              <a:gd name="connsiteY3" fmla="*/ 4126908 h 4132099"/>
              <a:gd name="connsiteX4" fmla="*/ 631235 w 3756537"/>
              <a:gd name="connsiteY4" fmla="*/ 964033 h 4132099"/>
              <a:gd name="connsiteX0" fmla="*/ 631235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31235 w 3756537"/>
              <a:gd name="connsiteY4" fmla="*/ 980658 h 4148724"/>
              <a:gd name="connsiteX0" fmla="*/ 656173 w 3756537"/>
              <a:gd name="connsiteY0" fmla="*/ 1030534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56173 w 3756537"/>
              <a:gd name="connsiteY4" fmla="*/ 1030534 h 4148724"/>
              <a:gd name="connsiteX0" fmla="*/ 647861 w 3756537"/>
              <a:gd name="connsiteY0" fmla="*/ 980658 h 4148724"/>
              <a:gd name="connsiteX1" fmla="*/ 3745290 w 3756537"/>
              <a:gd name="connsiteY1" fmla="*/ 0 h 4148724"/>
              <a:gd name="connsiteX2" fmla="*/ 3756231 w 3756537"/>
              <a:gd name="connsiteY2" fmla="*/ 4098798 h 4148724"/>
              <a:gd name="connsiteX3" fmla="*/ 0 w 3756537"/>
              <a:gd name="connsiteY3" fmla="*/ 4143533 h 4148724"/>
              <a:gd name="connsiteX4" fmla="*/ 647861 w 3756537"/>
              <a:gd name="connsiteY4" fmla="*/ 980658 h 4148724"/>
              <a:gd name="connsiteX0" fmla="*/ 647861 w 3763581"/>
              <a:gd name="connsiteY0" fmla="*/ 1026386 h 4194452"/>
              <a:gd name="connsiteX1" fmla="*/ 3763581 w 3763581"/>
              <a:gd name="connsiteY1" fmla="*/ 0 h 4194452"/>
              <a:gd name="connsiteX2" fmla="*/ 3756231 w 3763581"/>
              <a:gd name="connsiteY2" fmla="*/ 4144526 h 4194452"/>
              <a:gd name="connsiteX3" fmla="*/ 0 w 3763581"/>
              <a:gd name="connsiteY3" fmla="*/ 4189261 h 4194452"/>
              <a:gd name="connsiteX4" fmla="*/ 647861 w 3763581"/>
              <a:gd name="connsiteY4" fmla="*/ 1026386 h 4194452"/>
              <a:gd name="connsiteX0" fmla="*/ 647861 w 3763581"/>
              <a:gd name="connsiteY0" fmla="*/ 1026386 h 4220551"/>
              <a:gd name="connsiteX1" fmla="*/ 3763581 w 3763581"/>
              <a:gd name="connsiteY1" fmla="*/ 0 h 4220551"/>
              <a:gd name="connsiteX2" fmla="*/ 3756231 w 3763581"/>
              <a:gd name="connsiteY2" fmla="*/ 4190254 h 4220551"/>
              <a:gd name="connsiteX3" fmla="*/ 0 w 3763581"/>
              <a:gd name="connsiteY3" fmla="*/ 4189261 h 4220551"/>
              <a:gd name="connsiteX4" fmla="*/ 647861 w 3763581"/>
              <a:gd name="connsiteY4" fmla="*/ 1026386 h 4220551"/>
              <a:gd name="connsiteX0" fmla="*/ 647861 w 3763581"/>
              <a:gd name="connsiteY0" fmla="*/ 1026386 h 4190254"/>
              <a:gd name="connsiteX1" fmla="*/ 3763581 w 3763581"/>
              <a:gd name="connsiteY1" fmla="*/ 0 h 4190254"/>
              <a:gd name="connsiteX2" fmla="*/ 3756231 w 3763581"/>
              <a:gd name="connsiteY2" fmla="*/ 4190254 h 4190254"/>
              <a:gd name="connsiteX3" fmla="*/ 0 w 3763581"/>
              <a:gd name="connsiteY3" fmla="*/ 4189261 h 4190254"/>
              <a:gd name="connsiteX4" fmla="*/ 647861 w 3763581"/>
              <a:gd name="connsiteY4" fmla="*/ 1026386 h 4190254"/>
              <a:gd name="connsiteX0" fmla="*/ 666152 w 3781872"/>
              <a:gd name="connsiteY0" fmla="*/ 102638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66152 w 3781872"/>
              <a:gd name="connsiteY4" fmla="*/ 1026386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02224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02224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774522 w 3781872"/>
              <a:gd name="connsiteY2" fmla="*/ 4190254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781872"/>
              <a:gd name="connsiteY0" fmla="*/ 1020706 h 4207553"/>
              <a:gd name="connsiteX1" fmla="*/ 3781872 w 3781872"/>
              <a:gd name="connsiteY1" fmla="*/ 0 h 4207553"/>
              <a:gd name="connsiteX2" fmla="*/ 3532580 w 3781872"/>
              <a:gd name="connsiteY2" fmla="*/ 3973126 h 4207553"/>
              <a:gd name="connsiteX3" fmla="*/ 0 w 3781872"/>
              <a:gd name="connsiteY3" fmla="*/ 4207553 h 4207553"/>
              <a:gd name="connsiteX4" fmla="*/ 679960 w 3781872"/>
              <a:gd name="connsiteY4" fmla="*/ 1020706 h 4207553"/>
              <a:gd name="connsiteX0" fmla="*/ 679960 w 3589560"/>
              <a:gd name="connsiteY0" fmla="*/ 1020706 h 4207553"/>
              <a:gd name="connsiteX1" fmla="*/ 3589560 w 3589560"/>
              <a:gd name="connsiteY1" fmla="*/ 0 h 4207553"/>
              <a:gd name="connsiteX2" fmla="*/ 3532580 w 3589560"/>
              <a:gd name="connsiteY2" fmla="*/ 3973126 h 4207553"/>
              <a:gd name="connsiteX3" fmla="*/ 0 w 3589560"/>
              <a:gd name="connsiteY3" fmla="*/ 4207553 h 4207553"/>
              <a:gd name="connsiteX4" fmla="*/ 679960 w 3589560"/>
              <a:gd name="connsiteY4" fmla="*/ 1020706 h 4207553"/>
              <a:gd name="connsiteX0" fmla="*/ 679960 w 3577153"/>
              <a:gd name="connsiteY0" fmla="*/ 964873 h 4151720"/>
              <a:gd name="connsiteX1" fmla="*/ 3577153 w 3577153"/>
              <a:gd name="connsiteY1" fmla="*/ 0 h 4151720"/>
              <a:gd name="connsiteX2" fmla="*/ 3532580 w 3577153"/>
              <a:gd name="connsiteY2" fmla="*/ 3917293 h 4151720"/>
              <a:gd name="connsiteX3" fmla="*/ 0 w 3577153"/>
              <a:gd name="connsiteY3" fmla="*/ 4151720 h 4151720"/>
              <a:gd name="connsiteX4" fmla="*/ 679960 w 3577153"/>
              <a:gd name="connsiteY4" fmla="*/ 964873 h 4151720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53204"/>
              <a:gd name="connsiteX1" fmla="*/ 3546135 w 3546135"/>
              <a:gd name="connsiteY1" fmla="*/ 0 h 3953204"/>
              <a:gd name="connsiteX2" fmla="*/ 3501562 w 3546135"/>
              <a:gd name="connsiteY2" fmla="*/ 3917293 h 3953204"/>
              <a:gd name="connsiteX3" fmla="*/ 0 w 3546135"/>
              <a:gd name="connsiteY3" fmla="*/ 3953204 h 3953204"/>
              <a:gd name="connsiteX4" fmla="*/ 648942 w 3546135"/>
              <a:gd name="connsiteY4" fmla="*/ 964873 h 3953204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  <a:gd name="connsiteX0" fmla="*/ 648942 w 3546135"/>
              <a:gd name="connsiteY0" fmla="*/ 964873 h 3960719"/>
              <a:gd name="connsiteX1" fmla="*/ 3546135 w 3546135"/>
              <a:gd name="connsiteY1" fmla="*/ 0 h 3960719"/>
              <a:gd name="connsiteX2" fmla="*/ 3544986 w 3546135"/>
              <a:gd name="connsiteY2" fmla="*/ 3960719 h 3960719"/>
              <a:gd name="connsiteX3" fmla="*/ 0 w 3546135"/>
              <a:gd name="connsiteY3" fmla="*/ 3953204 h 3960719"/>
              <a:gd name="connsiteX4" fmla="*/ 648942 w 3546135"/>
              <a:gd name="connsiteY4" fmla="*/ 964873 h 39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135" h="3960719">
                <a:moveTo>
                  <a:pt x="648942" y="964873"/>
                </a:moveTo>
                <a:lnTo>
                  <a:pt x="3546135" y="0"/>
                </a:lnTo>
                <a:cubicBezTo>
                  <a:pt x="3545560" y="1980359"/>
                  <a:pt x="3545560" y="1980359"/>
                  <a:pt x="3544986" y="3960719"/>
                </a:cubicBezTo>
                <a:lnTo>
                  <a:pt x="0" y="3953204"/>
                </a:lnTo>
                <a:lnTo>
                  <a:pt x="648942" y="96487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</a:p>
          <a:p>
            <a:endParaRPr lang="sv-S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74B0CD68-8015-BA48-A6B3-D96C9ECF2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liten bild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3F470B57-15DC-F54D-90A7-4CEB593DE0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50" y="288000"/>
            <a:ext cx="1447922" cy="36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1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da med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CB53D59C-60AD-B14A-A353-AC31E15819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483" y="105445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Sida</a:t>
            </a:r>
            <a:r>
              <a:rPr lang="en-US"/>
              <a:t> med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bild</a:t>
            </a:r>
            <a:endParaRPr lang="sv-SE"/>
          </a:p>
        </p:txBody>
      </p:sp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56F59147-DFED-5A4E-884F-41ABF00D8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1491" y="2176221"/>
            <a:ext cx="4064000" cy="1274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200" dirty="0" smtClean="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dictum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congue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sollicitudin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vitae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vestibulum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vulputate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blandit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malesuada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scelerisque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commodo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justo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ut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non. </a:t>
            </a:r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92C59-9404-8044-87FF-96D73C3691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7154"/>
            <a:ext cx="4594217" cy="5157048"/>
          </a:xfrm>
          <a:custGeom>
            <a:avLst/>
            <a:gdLst>
              <a:gd name="connsiteX0" fmla="*/ 0 w 6781799"/>
              <a:gd name="connsiteY0" fmla="*/ 0 h 6858000"/>
              <a:gd name="connsiteX1" fmla="*/ 3618136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  <a:gd name="connsiteX0" fmla="*/ 0 w 6781799"/>
              <a:gd name="connsiteY0" fmla="*/ 18063 h 6876063"/>
              <a:gd name="connsiteX1" fmla="*/ 4160003 w 6781799"/>
              <a:gd name="connsiteY1" fmla="*/ 0 h 6876063"/>
              <a:gd name="connsiteX2" fmla="*/ 6781799 w 6781799"/>
              <a:gd name="connsiteY2" fmla="*/ 6876063 h 6876063"/>
              <a:gd name="connsiteX3" fmla="*/ 0 w 6781799"/>
              <a:gd name="connsiteY3" fmla="*/ 6876063 h 6876063"/>
              <a:gd name="connsiteX4" fmla="*/ 0 w 6781799"/>
              <a:gd name="connsiteY4" fmla="*/ 18063 h 6876063"/>
              <a:gd name="connsiteX0" fmla="*/ 0 w 6465711"/>
              <a:gd name="connsiteY0" fmla="*/ 18063 h 6876063"/>
              <a:gd name="connsiteX1" fmla="*/ 4160003 w 6465711"/>
              <a:gd name="connsiteY1" fmla="*/ 0 h 6876063"/>
              <a:gd name="connsiteX2" fmla="*/ 6465711 w 6465711"/>
              <a:gd name="connsiteY2" fmla="*/ 6876063 h 6876063"/>
              <a:gd name="connsiteX3" fmla="*/ 0 w 6465711"/>
              <a:gd name="connsiteY3" fmla="*/ 6876063 h 6876063"/>
              <a:gd name="connsiteX4" fmla="*/ 0 w 6465711"/>
              <a:gd name="connsiteY4" fmla="*/ 18063 h 6876063"/>
              <a:gd name="connsiteX0" fmla="*/ 0 w 6465711"/>
              <a:gd name="connsiteY0" fmla="*/ 9032 h 6867032"/>
              <a:gd name="connsiteX1" fmla="*/ 4403843 w 6465711"/>
              <a:gd name="connsiteY1" fmla="*/ 0 h 6867032"/>
              <a:gd name="connsiteX2" fmla="*/ 6465711 w 6465711"/>
              <a:gd name="connsiteY2" fmla="*/ 6867032 h 6867032"/>
              <a:gd name="connsiteX3" fmla="*/ 0 w 6465711"/>
              <a:gd name="connsiteY3" fmla="*/ 6867032 h 6867032"/>
              <a:gd name="connsiteX4" fmla="*/ 0 w 6465711"/>
              <a:gd name="connsiteY4" fmla="*/ 9032 h 6867032"/>
              <a:gd name="connsiteX0" fmla="*/ 0 w 6465711"/>
              <a:gd name="connsiteY0" fmla="*/ 18064 h 6876064"/>
              <a:gd name="connsiteX1" fmla="*/ 4792180 w 6465711"/>
              <a:gd name="connsiteY1" fmla="*/ 0 h 6876064"/>
              <a:gd name="connsiteX2" fmla="*/ 6465711 w 6465711"/>
              <a:gd name="connsiteY2" fmla="*/ 6876064 h 6876064"/>
              <a:gd name="connsiteX3" fmla="*/ 0 w 6465711"/>
              <a:gd name="connsiteY3" fmla="*/ 6876064 h 6876064"/>
              <a:gd name="connsiteX4" fmla="*/ 0 w 6465711"/>
              <a:gd name="connsiteY4" fmla="*/ 18064 h 6876064"/>
              <a:gd name="connsiteX0" fmla="*/ 0 w 6330244"/>
              <a:gd name="connsiteY0" fmla="*/ 18064 h 6876064"/>
              <a:gd name="connsiteX1" fmla="*/ 4792180 w 6330244"/>
              <a:gd name="connsiteY1" fmla="*/ 0 h 6876064"/>
              <a:gd name="connsiteX2" fmla="*/ 6330244 w 6330244"/>
              <a:gd name="connsiteY2" fmla="*/ 6876064 h 6876064"/>
              <a:gd name="connsiteX3" fmla="*/ 0 w 6330244"/>
              <a:gd name="connsiteY3" fmla="*/ 6876064 h 6876064"/>
              <a:gd name="connsiteX4" fmla="*/ 0 w 6330244"/>
              <a:gd name="connsiteY4" fmla="*/ 18064 h 6876064"/>
              <a:gd name="connsiteX0" fmla="*/ 0 w 6330244"/>
              <a:gd name="connsiteY0" fmla="*/ 9539 h 6867539"/>
              <a:gd name="connsiteX1" fmla="*/ 4587559 w 6330244"/>
              <a:gd name="connsiteY1" fmla="*/ 0 h 6867539"/>
              <a:gd name="connsiteX2" fmla="*/ 6330244 w 6330244"/>
              <a:gd name="connsiteY2" fmla="*/ 6867539 h 6867539"/>
              <a:gd name="connsiteX3" fmla="*/ 0 w 6330244"/>
              <a:gd name="connsiteY3" fmla="*/ 6867539 h 6867539"/>
              <a:gd name="connsiteX4" fmla="*/ 0 w 6330244"/>
              <a:gd name="connsiteY4" fmla="*/ 9539 h 6867539"/>
              <a:gd name="connsiteX0" fmla="*/ 0 w 6125623"/>
              <a:gd name="connsiteY0" fmla="*/ 9539 h 6876064"/>
              <a:gd name="connsiteX1" fmla="*/ 4587559 w 6125623"/>
              <a:gd name="connsiteY1" fmla="*/ 0 h 6876064"/>
              <a:gd name="connsiteX2" fmla="*/ 6125623 w 6125623"/>
              <a:gd name="connsiteY2" fmla="*/ 6876064 h 6876064"/>
              <a:gd name="connsiteX3" fmla="*/ 0 w 6125623"/>
              <a:gd name="connsiteY3" fmla="*/ 6867539 h 6876064"/>
              <a:gd name="connsiteX4" fmla="*/ 0 w 6125623"/>
              <a:gd name="connsiteY4" fmla="*/ 9539 h 68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623" h="6876064">
                <a:moveTo>
                  <a:pt x="0" y="9539"/>
                </a:moveTo>
                <a:lnTo>
                  <a:pt x="4587559" y="0"/>
                </a:lnTo>
                <a:lnTo>
                  <a:pt x="6125623" y="6876064"/>
                </a:lnTo>
                <a:lnTo>
                  <a:pt x="0" y="6867539"/>
                </a:lnTo>
                <a:lnTo>
                  <a:pt x="0" y="953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75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Helsida mullv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Rubrik</a:t>
            </a:r>
            <a:endParaRPr lang="sv-SE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463069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Helsida 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C433F3-6BB5-5D4D-B219-6886E87F8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C50953B-204C-A940-9DD6-930483595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Rubrik</a:t>
            </a:r>
            <a:endParaRPr lang="sv-SE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766504C1-BCA4-4F4F-BD31-14DA753F0F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048851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Helsida ljus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Rubrik</a:t>
            </a:r>
            <a:endParaRPr lang="sv-SE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74976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ida utan bild ljus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9A8F89AC-5C54-6648-B8C0-B2309B76139A}"/>
              </a:ext>
            </a:extLst>
          </p:cNvPr>
          <p:cNvSpPr/>
          <p:nvPr userDrawn="1"/>
        </p:nvSpPr>
        <p:spPr>
          <a:xfrm>
            <a:off x="3858023" y="-11315"/>
            <a:ext cx="5295447" cy="2088725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921566"/>
              <a:gd name="connsiteY0" fmla="*/ 207161 h 2307429"/>
              <a:gd name="connsiteX1" fmla="*/ 5385661 w 5921566"/>
              <a:gd name="connsiteY1" fmla="*/ 207161 h 2307429"/>
              <a:gd name="connsiteX2" fmla="*/ 5385661 w 5921566"/>
              <a:gd name="connsiteY2" fmla="*/ 1354284 h 2307429"/>
              <a:gd name="connsiteX3" fmla="*/ 2355742 w 5921566"/>
              <a:gd name="connsiteY3" fmla="*/ 2307429 h 2307429"/>
              <a:gd name="connsiteX4" fmla="*/ 0 w 5921566"/>
              <a:gd name="connsiteY4" fmla="*/ 207161 h 2307429"/>
              <a:gd name="connsiteX0" fmla="*/ 0 w 5921566"/>
              <a:gd name="connsiteY0" fmla="*/ 207161 h 2307429"/>
              <a:gd name="connsiteX1" fmla="*/ 5385661 w 5921566"/>
              <a:gd name="connsiteY1" fmla="*/ 207161 h 2307429"/>
              <a:gd name="connsiteX2" fmla="*/ 5385661 w 5921566"/>
              <a:gd name="connsiteY2" fmla="*/ 1354284 h 2307429"/>
              <a:gd name="connsiteX3" fmla="*/ 2355742 w 5921566"/>
              <a:gd name="connsiteY3" fmla="*/ 2307429 h 2307429"/>
              <a:gd name="connsiteX4" fmla="*/ 0 w 5921566"/>
              <a:gd name="connsiteY4" fmla="*/ 207161 h 2307429"/>
              <a:gd name="connsiteX0" fmla="*/ 0 w 5921566"/>
              <a:gd name="connsiteY0" fmla="*/ 155576 h 2255844"/>
              <a:gd name="connsiteX1" fmla="*/ 5385661 w 5921566"/>
              <a:gd name="connsiteY1" fmla="*/ 155576 h 2255844"/>
              <a:gd name="connsiteX2" fmla="*/ 5385661 w 5921566"/>
              <a:gd name="connsiteY2" fmla="*/ 1302699 h 2255844"/>
              <a:gd name="connsiteX3" fmla="*/ 2355742 w 5921566"/>
              <a:gd name="connsiteY3" fmla="*/ 2255844 h 2255844"/>
              <a:gd name="connsiteX4" fmla="*/ 0 w 5921566"/>
              <a:gd name="connsiteY4" fmla="*/ 155576 h 2255844"/>
              <a:gd name="connsiteX0" fmla="*/ 0 w 5921566"/>
              <a:gd name="connsiteY0" fmla="*/ 0 h 2100268"/>
              <a:gd name="connsiteX1" fmla="*/ 5385661 w 5921566"/>
              <a:gd name="connsiteY1" fmla="*/ 0 h 2100268"/>
              <a:gd name="connsiteX2" fmla="*/ 5385661 w 5921566"/>
              <a:gd name="connsiteY2" fmla="*/ 1147123 h 2100268"/>
              <a:gd name="connsiteX3" fmla="*/ 2355742 w 5921566"/>
              <a:gd name="connsiteY3" fmla="*/ 2100268 h 2100268"/>
              <a:gd name="connsiteX4" fmla="*/ 0 w 5921566"/>
              <a:gd name="connsiteY4" fmla="*/ 0 h 2100268"/>
              <a:gd name="connsiteX0" fmla="*/ 0 w 5921566"/>
              <a:gd name="connsiteY0" fmla="*/ 0 h 2100268"/>
              <a:gd name="connsiteX1" fmla="*/ 5385661 w 5921566"/>
              <a:gd name="connsiteY1" fmla="*/ 0 h 2100268"/>
              <a:gd name="connsiteX2" fmla="*/ 5385661 w 5921566"/>
              <a:gd name="connsiteY2" fmla="*/ 1147123 h 2100268"/>
              <a:gd name="connsiteX3" fmla="*/ 2355742 w 5921566"/>
              <a:gd name="connsiteY3" fmla="*/ 2100268 h 2100268"/>
              <a:gd name="connsiteX4" fmla="*/ 0 w 5921566"/>
              <a:gd name="connsiteY4" fmla="*/ 0 h 2100268"/>
              <a:gd name="connsiteX0" fmla="*/ 0 w 5784598"/>
              <a:gd name="connsiteY0" fmla="*/ 0 h 2100268"/>
              <a:gd name="connsiteX1" fmla="*/ 5385661 w 5784598"/>
              <a:gd name="connsiteY1" fmla="*/ 0 h 2100268"/>
              <a:gd name="connsiteX2" fmla="*/ 5385661 w 5784598"/>
              <a:gd name="connsiteY2" fmla="*/ 1147123 h 2100268"/>
              <a:gd name="connsiteX3" fmla="*/ 2355742 w 5784598"/>
              <a:gd name="connsiteY3" fmla="*/ 2100268 h 2100268"/>
              <a:gd name="connsiteX4" fmla="*/ 0 w 5784598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279425"/>
              <a:gd name="connsiteY0" fmla="*/ 95053 h 2100268"/>
              <a:gd name="connsiteX1" fmla="*/ 5279425 w 5279425"/>
              <a:gd name="connsiteY1" fmla="*/ 0 h 2100268"/>
              <a:gd name="connsiteX2" fmla="*/ 5279425 w 5279425"/>
              <a:gd name="connsiteY2" fmla="*/ 1147123 h 2100268"/>
              <a:gd name="connsiteX3" fmla="*/ 2249506 w 5279425"/>
              <a:gd name="connsiteY3" fmla="*/ 2100268 h 2100268"/>
              <a:gd name="connsiteX4" fmla="*/ 0 w 5279425"/>
              <a:gd name="connsiteY4" fmla="*/ 95053 h 2100268"/>
              <a:gd name="connsiteX0" fmla="*/ 0 w 5279425"/>
              <a:gd name="connsiteY0" fmla="*/ 0 h 2005215"/>
              <a:gd name="connsiteX1" fmla="*/ 5145233 w 5279425"/>
              <a:gd name="connsiteY1" fmla="*/ 27956 h 2005215"/>
              <a:gd name="connsiteX2" fmla="*/ 5279425 w 5279425"/>
              <a:gd name="connsiteY2" fmla="*/ 1052070 h 2005215"/>
              <a:gd name="connsiteX3" fmla="*/ 2249506 w 5279425"/>
              <a:gd name="connsiteY3" fmla="*/ 2005215 h 2005215"/>
              <a:gd name="connsiteX4" fmla="*/ 0 w 5279425"/>
              <a:gd name="connsiteY4" fmla="*/ 0 h 2005215"/>
              <a:gd name="connsiteX0" fmla="*/ 0 w 5279425"/>
              <a:gd name="connsiteY0" fmla="*/ 11184 h 2016399"/>
              <a:gd name="connsiteX1" fmla="*/ 5066955 w 5279425"/>
              <a:gd name="connsiteY1" fmla="*/ 0 h 2016399"/>
              <a:gd name="connsiteX2" fmla="*/ 5279425 w 5279425"/>
              <a:gd name="connsiteY2" fmla="*/ 1063254 h 2016399"/>
              <a:gd name="connsiteX3" fmla="*/ 2249506 w 5279425"/>
              <a:gd name="connsiteY3" fmla="*/ 2016399 h 2016399"/>
              <a:gd name="connsiteX4" fmla="*/ 0 w 5279425"/>
              <a:gd name="connsiteY4" fmla="*/ 11184 h 2016399"/>
              <a:gd name="connsiteX0" fmla="*/ 0 w 5279425"/>
              <a:gd name="connsiteY0" fmla="*/ 0 h 2005215"/>
              <a:gd name="connsiteX1" fmla="*/ 5033408 w 5279425"/>
              <a:gd name="connsiteY1" fmla="*/ 55912 h 2005215"/>
              <a:gd name="connsiteX2" fmla="*/ 5279425 w 5279425"/>
              <a:gd name="connsiteY2" fmla="*/ 1052070 h 2005215"/>
              <a:gd name="connsiteX3" fmla="*/ 2249506 w 5279425"/>
              <a:gd name="connsiteY3" fmla="*/ 2005215 h 2005215"/>
              <a:gd name="connsiteX4" fmla="*/ 0 w 5279425"/>
              <a:gd name="connsiteY4" fmla="*/ 0 h 2005215"/>
              <a:gd name="connsiteX0" fmla="*/ 0 w 5066954"/>
              <a:gd name="connsiteY0" fmla="*/ 0 h 2005215"/>
              <a:gd name="connsiteX1" fmla="*/ 5033408 w 5066954"/>
              <a:gd name="connsiteY1" fmla="*/ 55912 h 2005215"/>
              <a:gd name="connsiteX2" fmla="*/ 5066954 w 5066954"/>
              <a:gd name="connsiteY2" fmla="*/ 968200 h 2005215"/>
              <a:gd name="connsiteX3" fmla="*/ 2249506 w 5066954"/>
              <a:gd name="connsiteY3" fmla="*/ 2005215 h 2005215"/>
              <a:gd name="connsiteX4" fmla="*/ 0 w 5066954"/>
              <a:gd name="connsiteY4" fmla="*/ 0 h 2005215"/>
              <a:gd name="connsiteX0" fmla="*/ 0 w 5083727"/>
              <a:gd name="connsiteY0" fmla="*/ 0 h 2005215"/>
              <a:gd name="connsiteX1" fmla="*/ 5033408 w 5083727"/>
              <a:gd name="connsiteY1" fmla="*/ 55912 h 2005215"/>
              <a:gd name="connsiteX2" fmla="*/ 5083727 w 5083727"/>
              <a:gd name="connsiteY2" fmla="*/ 1080027 h 2005215"/>
              <a:gd name="connsiteX3" fmla="*/ 2249506 w 5083727"/>
              <a:gd name="connsiteY3" fmla="*/ 2005215 h 2005215"/>
              <a:gd name="connsiteX4" fmla="*/ 0 w 5083727"/>
              <a:gd name="connsiteY4" fmla="*/ 0 h 2005215"/>
              <a:gd name="connsiteX0" fmla="*/ 0 w 5083731"/>
              <a:gd name="connsiteY0" fmla="*/ 11185 h 2016400"/>
              <a:gd name="connsiteX1" fmla="*/ 5083731 w 5083731"/>
              <a:gd name="connsiteY1" fmla="*/ 0 h 2016400"/>
              <a:gd name="connsiteX2" fmla="*/ 5083727 w 5083731"/>
              <a:gd name="connsiteY2" fmla="*/ 1091212 h 2016400"/>
              <a:gd name="connsiteX3" fmla="*/ 2249506 w 5083731"/>
              <a:gd name="connsiteY3" fmla="*/ 2016400 h 2016400"/>
              <a:gd name="connsiteX4" fmla="*/ 0 w 5083731"/>
              <a:gd name="connsiteY4" fmla="*/ 11185 h 2016400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731" h="2005217">
                <a:moveTo>
                  <a:pt x="0" y="11185"/>
                </a:moveTo>
                <a:lnTo>
                  <a:pt x="5083731" y="0"/>
                </a:lnTo>
                <a:lnTo>
                  <a:pt x="5083727" y="1091212"/>
                </a:lnTo>
                <a:lnTo>
                  <a:pt x="2227141" y="2005217"/>
                </a:lnTo>
                <a:lnTo>
                  <a:pt x="0" y="11185"/>
                </a:lnTo>
                <a:close/>
              </a:path>
            </a:pathLst>
          </a:custGeom>
          <a:solidFill>
            <a:srgbClr val="D0E5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/>
              <a:t>  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0666DA6-DB67-9A42-AD74-AC54EC689AE0}"/>
              </a:ext>
            </a:extLst>
          </p:cNvPr>
          <p:cNvSpPr/>
          <p:nvPr userDrawn="1"/>
        </p:nvSpPr>
        <p:spPr>
          <a:xfrm>
            <a:off x="5505733" y="1118770"/>
            <a:ext cx="3645105" cy="4040710"/>
          </a:xfrm>
          <a:custGeom>
            <a:avLst/>
            <a:gdLst>
              <a:gd name="connsiteX0" fmla="*/ 0 w 3029918"/>
              <a:gd name="connsiteY0" fmla="*/ 0 h 3307204"/>
              <a:gd name="connsiteX1" fmla="*/ 3029918 w 3029918"/>
              <a:gd name="connsiteY1" fmla="*/ 0 h 3307204"/>
              <a:gd name="connsiteX2" fmla="*/ 3029918 w 3029918"/>
              <a:gd name="connsiteY2" fmla="*/ 3307204 h 3307204"/>
              <a:gd name="connsiteX3" fmla="*/ 0 w 3029918"/>
              <a:gd name="connsiteY3" fmla="*/ 3307204 h 3307204"/>
              <a:gd name="connsiteX4" fmla="*/ 0 w 3029918"/>
              <a:gd name="connsiteY4" fmla="*/ 0 h 3307204"/>
              <a:gd name="connsiteX0" fmla="*/ 0 w 3045417"/>
              <a:gd name="connsiteY0" fmla="*/ 805912 h 4113116"/>
              <a:gd name="connsiteX1" fmla="*/ 3045417 w 3045417"/>
              <a:gd name="connsiteY1" fmla="*/ 0 h 4113116"/>
              <a:gd name="connsiteX2" fmla="*/ 3029918 w 3045417"/>
              <a:gd name="connsiteY2" fmla="*/ 4113116 h 4113116"/>
              <a:gd name="connsiteX3" fmla="*/ 0 w 3045417"/>
              <a:gd name="connsiteY3" fmla="*/ 4113116 h 4113116"/>
              <a:gd name="connsiteX4" fmla="*/ 0 w 3045417"/>
              <a:gd name="connsiteY4" fmla="*/ 805912 h 4113116"/>
              <a:gd name="connsiteX0" fmla="*/ 906651 w 3045417"/>
              <a:gd name="connsiteY0" fmla="*/ 1387098 h 4113116"/>
              <a:gd name="connsiteX1" fmla="*/ 3045417 w 3045417"/>
              <a:gd name="connsiteY1" fmla="*/ 0 h 4113116"/>
              <a:gd name="connsiteX2" fmla="*/ 3029918 w 3045417"/>
              <a:gd name="connsiteY2" fmla="*/ 4113116 h 4113116"/>
              <a:gd name="connsiteX3" fmla="*/ 0 w 3045417"/>
              <a:gd name="connsiteY3" fmla="*/ 4113116 h 4113116"/>
              <a:gd name="connsiteX4" fmla="*/ 906651 w 3045417"/>
              <a:gd name="connsiteY4" fmla="*/ 1387098 h 4113116"/>
              <a:gd name="connsiteX0" fmla="*/ 0 w 3060916"/>
              <a:gd name="connsiteY0" fmla="*/ 984142 h 4113116"/>
              <a:gd name="connsiteX1" fmla="*/ 3060916 w 3060916"/>
              <a:gd name="connsiteY1" fmla="*/ 0 h 4113116"/>
              <a:gd name="connsiteX2" fmla="*/ 3045417 w 3060916"/>
              <a:gd name="connsiteY2" fmla="*/ 4113116 h 4113116"/>
              <a:gd name="connsiteX3" fmla="*/ 15499 w 3060916"/>
              <a:gd name="connsiteY3" fmla="*/ 4113116 h 4113116"/>
              <a:gd name="connsiteX4" fmla="*/ 0 w 3060916"/>
              <a:gd name="connsiteY4" fmla="*/ 984142 h 4113116"/>
              <a:gd name="connsiteX0" fmla="*/ 573471 w 3634387"/>
              <a:gd name="connsiteY0" fmla="*/ 984142 h 4128614"/>
              <a:gd name="connsiteX1" fmla="*/ 3634387 w 3634387"/>
              <a:gd name="connsiteY1" fmla="*/ 0 h 4128614"/>
              <a:gd name="connsiteX2" fmla="*/ 3618888 w 3634387"/>
              <a:gd name="connsiteY2" fmla="*/ 4113116 h 4128614"/>
              <a:gd name="connsiteX3" fmla="*/ 34 w 3634387"/>
              <a:gd name="connsiteY3" fmla="*/ 4128614 h 4128614"/>
              <a:gd name="connsiteX4" fmla="*/ 573471 w 3634387"/>
              <a:gd name="connsiteY4" fmla="*/ 984142 h 4128614"/>
              <a:gd name="connsiteX0" fmla="*/ 573487 w 3634403"/>
              <a:gd name="connsiteY0" fmla="*/ 984142 h 4128614"/>
              <a:gd name="connsiteX1" fmla="*/ 3634403 w 3634403"/>
              <a:gd name="connsiteY1" fmla="*/ 0 h 4128614"/>
              <a:gd name="connsiteX2" fmla="*/ 3618904 w 3634403"/>
              <a:gd name="connsiteY2" fmla="*/ 4113116 h 4128614"/>
              <a:gd name="connsiteX3" fmla="*/ 50 w 3634403"/>
              <a:gd name="connsiteY3" fmla="*/ 4128614 h 4128614"/>
              <a:gd name="connsiteX4" fmla="*/ 573487 w 3634403"/>
              <a:gd name="connsiteY4" fmla="*/ 984142 h 4128614"/>
              <a:gd name="connsiteX0" fmla="*/ 666467 w 3727383"/>
              <a:gd name="connsiteY0" fmla="*/ 984142 h 4136363"/>
              <a:gd name="connsiteX1" fmla="*/ 3727383 w 3727383"/>
              <a:gd name="connsiteY1" fmla="*/ 0 h 4136363"/>
              <a:gd name="connsiteX2" fmla="*/ 3711884 w 3727383"/>
              <a:gd name="connsiteY2" fmla="*/ 4113116 h 4136363"/>
              <a:gd name="connsiteX3" fmla="*/ 41 w 3727383"/>
              <a:gd name="connsiteY3" fmla="*/ 4136363 h 4136363"/>
              <a:gd name="connsiteX4" fmla="*/ 666467 w 3727383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1039806 w 3727342"/>
              <a:gd name="connsiteY0" fmla="*/ 114797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1039806 w 3727342"/>
              <a:gd name="connsiteY4" fmla="*/ 1147972 h 4136363"/>
              <a:gd name="connsiteX0" fmla="*/ 689286 w 3727342"/>
              <a:gd name="connsiteY0" fmla="*/ 97271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89286 w 3727342"/>
              <a:gd name="connsiteY4" fmla="*/ 972712 h 4136363"/>
              <a:gd name="connsiteX0" fmla="*/ 644555 w 3682611"/>
              <a:gd name="connsiteY0" fmla="*/ 972712 h 4113349"/>
              <a:gd name="connsiteX1" fmla="*/ 3682611 w 3682611"/>
              <a:gd name="connsiteY1" fmla="*/ 0 h 4113349"/>
              <a:gd name="connsiteX2" fmla="*/ 3667112 w 3682611"/>
              <a:gd name="connsiteY2" fmla="*/ 4113116 h 4113349"/>
              <a:gd name="connsiteX3" fmla="*/ 0 w 3682611"/>
              <a:gd name="connsiteY3" fmla="*/ 3940666 h 4113349"/>
              <a:gd name="connsiteX4" fmla="*/ 644555 w 3682611"/>
              <a:gd name="connsiteY4" fmla="*/ 972712 h 4113349"/>
              <a:gd name="connsiteX0" fmla="*/ 644555 w 3682611"/>
              <a:gd name="connsiteY0" fmla="*/ 972712 h 3940666"/>
              <a:gd name="connsiteX1" fmla="*/ 3682611 w 3682611"/>
              <a:gd name="connsiteY1" fmla="*/ 0 h 3940666"/>
              <a:gd name="connsiteX2" fmla="*/ 3353996 w 3682611"/>
              <a:gd name="connsiteY2" fmla="*/ 3637852 h 3940666"/>
              <a:gd name="connsiteX3" fmla="*/ 0 w 3682611"/>
              <a:gd name="connsiteY3" fmla="*/ 3940666 h 3940666"/>
              <a:gd name="connsiteX4" fmla="*/ 644555 w 3682611"/>
              <a:gd name="connsiteY4" fmla="*/ 972712 h 3940666"/>
              <a:gd name="connsiteX0" fmla="*/ 644555 w 3682611"/>
              <a:gd name="connsiteY0" fmla="*/ 972712 h 3940666"/>
              <a:gd name="connsiteX1" fmla="*/ 3682611 w 3682611"/>
              <a:gd name="connsiteY1" fmla="*/ 0 h 3940666"/>
              <a:gd name="connsiteX2" fmla="*/ 3499371 w 3682611"/>
              <a:gd name="connsiteY2" fmla="*/ 3934194 h 3940666"/>
              <a:gd name="connsiteX3" fmla="*/ 0 w 3682611"/>
              <a:gd name="connsiteY3" fmla="*/ 3940666 h 3940666"/>
              <a:gd name="connsiteX4" fmla="*/ 644555 w 3682611"/>
              <a:gd name="connsiteY4" fmla="*/ 972712 h 3940666"/>
              <a:gd name="connsiteX0" fmla="*/ 644555 w 3509279"/>
              <a:gd name="connsiteY0" fmla="*/ 810563 h 3778517"/>
              <a:gd name="connsiteX1" fmla="*/ 3509279 w 3509279"/>
              <a:gd name="connsiteY1" fmla="*/ 0 h 3778517"/>
              <a:gd name="connsiteX2" fmla="*/ 3499371 w 3509279"/>
              <a:gd name="connsiteY2" fmla="*/ 3772045 h 3778517"/>
              <a:gd name="connsiteX3" fmla="*/ 0 w 3509279"/>
              <a:gd name="connsiteY3" fmla="*/ 3778517 h 3778517"/>
              <a:gd name="connsiteX4" fmla="*/ 644555 w 3509279"/>
              <a:gd name="connsiteY4" fmla="*/ 810563 h 3778517"/>
              <a:gd name="connsiteX0" fmla="*/ 644555 w 3500729"/>
              <a:gd name="connsiteY0" fmla="*/ 911207 h 3879161"/>
              <a:gd name="connsiteX1" fmla="*/ 3498096 w 3500729"/>
              <a:gd name="connsiteY1" fmla="*/ 0 h 3879161"/>
              <a:gd name="connsiteX2" fmla="*/ 3499371 w 3500729"/>
              <a:gd name="connsiteY2" fmla="*/ 3872689 h 3879161"/>
              <a:gd name="connsiteX3" fmla="*/ 0 w 3500729"/>
              <a:gd name="connsiteY3" fmla="*/ 3879161 h 3879161"/>
              <a:gd name="connsiteX4" fmla="*/ 644555 w 3500729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499371"/>
              <a:gd name="connsiteY0" fmla="*/ 911207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44555 w 3499371"/>
              <a:gd name="connsiteY4" fmla="*/ 911207 h 3879161"/>
              <a:gd name="connsiteX0" fmla="*/ 672512 w 3499371"/>
              <a:gd name="connsiteY0" fmla="*/ 972713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72512 w 3499371"/>
              <a:gd name="connsiteY4" fmla="*/ 972713 h 3879161"/>
              <a:gd name="connsiteX0" fmla="*/ 605415 w 3499371"/>
              <a:gd name="connsiteY0" fmla="*/ 872068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05415 w 3499371"/>
              <a:gd name="connsiteY4" fmla="*/ 872068 h 3879161"/>
              <a:gd name="connsiteX0" fmla="*/ 638963 w 3499371"/>
              <a:gd name="connsiteY0" fmla="*/ 972712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38963 w 3499371"/>
              <a:gd name="connsiteY4" fmla="*/ 972712 h 3879161"/>
              <a:gd name="connsiteX0" fmla="*/ 644554 w 3499371"/>
              <a:gd name="connsiteY0" fmla="*/ 916799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44554 w 3499371"/>
              <a:gd name="connsiteY4" fmla="*/ 916799 h 387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371" h="3879161">
                <a:moveTo>
                  <a:pt x="644554" y="916799"/>
                </a:moveTo>
                <a:lnTo>
                  <a:pt x="3498096" y="0"/>
                </a:lnTo>
                <a:cubicBezTo>
                  <a:pt x="3498733" y="1936344"/>
                  <a:pt x="3498733" y="1936344"/>
                  <a:pt x="3499371" y="3872689"/>
                </a:cubicBezTo>
                <a:lnTo>
                  <a:pt x="0" y="3879161"/>
                </a:lnTo>
                <a:lnTo>
                  <a:pt x="644554" y="916799"/>
                </a:lnTo>
                <a:close/>
              </a:path>
            </a:pathLst>
          </a:custGeom>
          <a:solidFill>
            <a:srgbClr val="BFCE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B49F24-F31B-874C-8055-D52128EBB6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50" y="288000"/>
            <a:ext cx="1447922" cy="367914"/>
          </a:xfrm>
          <a:prstGeom prst="rect">
            <a:avLst/>
          </a:prstGeom>
        </p:spPr>
      </p:pic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3564B1DA-8D99-354F-A90E-8ADDCD091D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605280"/>
            <a:ext cx="3995737" cy="1322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</a:t>
            </a:r>
            <a:br>
              <a:rPr lang="sv-SE"/>
            </a:br>
            <a:r>
              <a:rPr lang="sv-SE"/>
              <a:t>utan bild</a:t>
            </a:r>
          </a:p>
        </p:txBody>
      </p:sp>
    </p:spTree>
    <p:extLst>
      <p:ext uri="{BB962C8B-B14F-4D97-AF65-F5344CB8AC3E}">
        <p14:creationId xmlns:p14="http://schemas.microsoft.com/office/powerpoint/2010/main" val="2395974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Helsida teg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Rubrik</a:t>
            </a:r>
            <a:endParaRPr lang="sv-SE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391765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Helsida mörk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A21BFA-F64C-C347-828D-1598B4197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288000"/>
            <a:ext cx="1447922" cy="367915"/>
          </a:xfrm>
          <a:prstGeom prst="rect">
            <a:avLst/>
          </a:prstGeom>
        </p:spPr>
      </p:pic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Rubrik</a:t>
            </a:r>
            <a:endParaRPr lang="sv-SE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41150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lsida mörkgrön">
    <p:bg>
      <p:bgPr>
        <a:solidFill>
          <a:srgbClr val="D9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Rubrik</a:t>
            </a:r>
            <a:endParaRPr lang="sv-SE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142314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lsida ljus mörkblå">
    <p:bg>
      <p:bgPr>
        <a:solidFill>
          <a:srgbClr val="D0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E3F4D9C8-EC5E-6147-9CB9-4211726A53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545" y="1622009"/>
            <a:ext cx="7065167" cy="129940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6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Rubrik</a:t>
            </a:r>
            <a:endParaRPr lang="sv-SE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4BE913F4-F15E-DF40-A14B-3DBF612C2E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2921418"/>
            <a:ext cx="3995737" cy="4506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643285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da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BFD436A8-4C7B-6946-BB81-3D3703602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7812968" cy="25230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Nunc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et massa et erat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scelerisque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nunc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Class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aptent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taciti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sociosqu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ad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litora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torquent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per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conubia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nostra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per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inceptos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himenaeos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Maecenas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malesuada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volutpat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arcu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et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libero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0"/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Class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aptent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taciti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sociosqu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ad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litora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torquent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per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conubia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nostra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per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inceptos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himenaeos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Maecenas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malesuada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volutpat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arcu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et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libero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sv-SE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D02397F7-2169-AF48-BACF-340CEA5E90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85" y="691748"/>
            <a:ext cx="6244058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Sida med text</a:t>
            </a:r>
          </a:p>
        </p:txBody>
      </p:sp>
    </p:spTree>
    <p:extLst>
      <p:ext uri="{BB962C8B-B14F-4D97-AF65-F5344CB8AC3E}">
        <p14:creationId xmlns:p14="http://schemas.microsoft.com/office/powerpoint/2010/main" val="455154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da med 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86BC238-CF8B-F345-9E8B-6CC8385EAC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28825" y="2023541"/>
            <a:ext cx="2691449" cy="25230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BFD436A8-4C7B-6946-BB81-3D3703602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5000608" cy="25230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Nunc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et massa et erat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scelerisque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vel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nunc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Class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aptent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taciti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sociosqu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ad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litora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torquent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per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conubia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nostra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per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inceptos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himenaeos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Maecenas</a:t>
            </a:r>
            <a:endParaRPr lang="sv-SE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D02397F7-2169-AF48-BACF-340CEA5E90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85" y="691748"/>
            <a:ext cx="6244058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Sida med text och en bild</a:t>
            </a:r>
          </a:p>
        </p:txBody>
      </p:sp>
    </p:spTree>
    <p:extLst>
      <p:ext uri="{BB962C8B-B14F-4D97-AF65-F5344CB8AC3E}">
        <p14:creationId xmlns:p14="http://schemas.microsoft.com/office/powerpoint/2010/main" val="1953752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nktlista med 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BFD436A8-4C7B-6946-BB81-3D3703602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2"/>
            <a:ext cx="7812968" cy="220979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lvl="0"/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BE8DC4F5-28E3-E149-A4EE-9FF63B5283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885" y="691748"/>
            <a:ext cx="6244058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Sida med </a:t>
            </a:r>
            <a:br>
              <a:rPr lang="sv-SE"/>
            </a:br>
            <a:r>
              <a:rPr lang="sv-SE"/>
              <a:t>punktlista en kolumn 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75B0A13E-1166-C14C-84D4-FEF79EF4B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E7CCFB-BD8B-1A4C-AAD6-7CE96772F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Kunskaper för en bättre arbetsdag</a:t>
            </a:r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9299F19-2394-5E4B-BAF0-EBB2EB9BE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2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nktlista med 1 kolumn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BFD436A8-4C7B-6946-BB81-3D3703602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2"/>
            <a:ext cx="5048022" cy="220979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lvl="0"/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BE8DC4F5-28E3-E149-A4EE-9FF63B5283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885" y="691748"/>
            <a:ext cx="5637302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Punktlista en </a:t>
            </a:r>
            <a:br>
              <a:rPr lang="sv-SE"/>
            </a:br>
            <a:r>
              <a:rPr lang="sv-SE"/>
              <a:t>kolumn och bild</a:t>
            </a:r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1B6BDB3B-4443-3B49-9EDA-E2AF5F42C96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28825" y="2023541"/>
            <a:ext cx="2691449" cy="25230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7171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unktlista med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BFD436A8-4C7B-6946-BB81-3D3703602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2"/>
            <a:ext cx="3563169" cy="220979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1" name="Text Placeholder 45">
            <a:extLst>
              <a:ext uri="{FF2B5EF4-FFF2-40B4-BE49-F238E27FC236}">
                <a16:creationId xmlns:a16="http://schemas.microsoft.com/office/drawing/2014/main" id="{59353760-F3A4-7644-A569-1E87FDF7A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2702" y="2023542"/>
            <a:ext cx="3563169" cy="220979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B59348B8-8159-9C4B-98BA-C55FA74FFA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85" y="691748"/>
            <a:ext cx="6244058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Sida med </a:t>
            </a:r>
            <a:br>
              <a:rPr lang="sv-SE"/>
            </a:br>
            <a:r>
              <a:rPr lang="sv-SE"/>
              <a:t>punktlista två kolumner </a:t>
            </a:r>
          </a:p>
        </p:txBody>
      </p:sp>
    </p:spTree>
    <p:extLst>
      <p:ext uri="{BB962C8B-B14F-4D97-AF65-F5344CB8AC3E}">
        <p14:creationId xmlns:p14="http://schemas.microsoft.com/office/powerpoint/2010/main" val="1197753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ida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235596" y="1724664"/>
            <a:ext cx="1551009" cy="1799169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357393" y="1724664"/>
            <a:ext cx="1551009" cy="1799169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8E2BCAC8-F8DE-3647-A3AD-642663FABE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4132" y="1071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600" b="0">
                <a:solidFill>
                  <a:sysClr val="windowText" lastClr="0000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Sida</a:t>
            </a:r>
            <a:r>
              <a:rPr lang="en-US"/>
              <a:t> med </a:t>
            </a:r>
            <a:r>
              <a:rPr lang="en-US" err="1"/>
              <a:t>ikoner</a:t>
            </a:r>
            <a:endParaRPr lang="sv-SE"/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65B4AE93-57A0-DB41-961F-0CB7DB83F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74261" y="1228941"/>
            <a:ext cx="5795478" cy="262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1100" dirty="0" smtClean="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4B0BDA1-E771-2145-92A6-2112BD7849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6496" y="1724664"/>
            <a:ext cx="1551009" cy="1799169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D7A9AABC-90F2-E246-9A2B-4289314790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195" y="3756581"/>
            <a:ext cx="2441809" cy="3317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  <a:endParaRPr lang="sv-SE"/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979516C7-D034-C24B-B879-822D787723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11992" y="3756581"/>
            <a:ext cx="2441809" cy="3317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  <a:endParaRPr lang="sv-SE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246FFCFD-95B5-7D4C-98D6-348BA9F277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7154" y="3756580"/>
            <a:ext cx="2441809" cy="3317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94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ida utan bild mörk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3BFED9B-24C1-CA4C-8EB3-CBBCB07A621E}"/>
              </a:ext>
            </a:extLst>
          </p:cNvPr>
          <p:cNvSpPr/>
          <p:nvPr userDrawn="1"/>
        </p:nvSpPr>
        <p:spPr>
          <a:xfrm>
            <a:off x="3858023" y="-11315"/>
            <a:ext cx="5295447" cy="2088725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921566"/>
              <a:gd name="connsiteY0" fmla="*/ 207161 h 2307429"/>
              <a:gd name="connsiteX1" fmla="*/ 5385661 w 5921566"/>
              <a:gd name="connsiteY1" fmla="*/ 207161 h 2307429"/>
              <a:gd name="connsiteX2" fmla="*/ 5385661 w 5921566"/>
              <a:gd name="connsiteY2" fmla="*/ 1354284 h 2307429"/>
              <a:gd name="connsiteX3" fmla="*/ 2355742 w 5921566"/>
              <a:gd name="connsiteY3" fmla="*/ 2307429 h 2307429"/>
              <a:gd name="connsiteX4" fmla="*/ 0 w 5921566"/>
              <a:gd name="connsiteY4" fmla="*/ 207161 h 2307429"/>
              <a:gd name="connsiteX0" fmla="*/ 0 w 5921566"/>
              <a:gd name="connsiteY0" fmla="*/ 207161 h 2307429"/>
              <a:gd name="connsiteX1" fmla="*/ 5385661 w 5921566"/>
              <a:gd name="connsiteY1" fmla="*/ 207161 h 2307429"/>
              <a:gd name="connsiteX2" fmla="*/ 5385661 w 5921566"/>
              <a:gd name="connsiteY2" fmla="*/ 1354284 h 2307429"/>
              <a:gd name="connsiteX3" fmla="*/ 2355742 w 5921566"/>
              <a:gd name="connsiteY3" fmla="*/ 2307429 h 2307429"/>
              <a:gd name="connsiteX4" fmla="*/ 0 w 5921566"/>
              <a:gd name="connsiteY4" fmla="*/ 207161 h 2307429"/>
              <a:gd name="connsiteX0" fmla="*/ 0 w 5921566"/>
              <a:gd name="connsiteY0" fmla="*/ 155576 h 2255844"/>
              <a:gd name="connsiteX1" fmla="*/ 5385661 w 5921566"/>
              <a:gd name="connsiteY1" fmla="*/ 155576 h 2255844"/>
              <a:gd name="connsiteX2" fmla="*/ 5385661 w 5921566"/>
              <a:gd name="connsiteY2" fmla="*/ 1302699 h 2255844"/>
              <a:gd name="connsiteX3" fmla="*/ 2355742 w 5921566"/>
              <a:gd name="connsiteY3" fmla="*/ 2255844 h 2255844"/>
              <a:gd name="connsiteX4" fmla="*/ 0 w 5921566"/>
              <a:gd name="connsiteY4" fmla="*/ 155576 h 2255844"/>
              <a:gd name="connsiteX0" fmla="*/ 0 w 5921566"/>
              <a:gd name="connsiteY0" fmla="*/ 0 h 2100268"/>
              <a:gd name="connsiteX1" fmla="*/ 5385661 w 5921566"/>
              <a:gd name="connsiteY1" fmla="*/ 0 h 2100268"/>
              <a:gd name="connsiteX2" fmla="*/ 5385661 w 5921566"/>
              <a:gd name="connsiteY2" fmla="*/ 1147123 h 2100268"/>
              <a:gd name="connsiteX3" fmla="*/ 2355742 w 5921566"/>
              <a:gd name="connsiteY3" fmla="*/ 2100268 h 2100268"/>
              <a:gd name="connsiteX4" fmla="*/ 0 w 5921566"/>
              <a:gd name="connsiteY4" fmla="*/ 0 h 2100268"/>
              <a:gd name="connsiteX0" fmla="*/ 0 w 5921566"/>
              <a:gd name="connsiteY0" fmla="*/ 0 h 2100268"/>
              <a:gd name="connsiteX1" fmla="*/ 5385661 w 5921566"/>
              <a:gd name="connsiteY1" fmla="*/ 0 h 2100268"/>
              <a:gd name="connsiteX2" fmla="*/ 5385661 w 5921566"/>
              <a:gd name="connsiteY2" fmla="*/ 1147123 h 2100268"/>
              <a:gd name="connsiteX3" fmla="*/ 2355742 w 5921566"/>
              <a:gd name="connsiteY3" fmla="*/ 2100268 h 2100268"/>
              <a:gd name="connsiteX4" fmla="*/ 0 w 5921566"/>
              <a:gd name="connsiteY4" fmla="*/ 0 h 2100268"/>
              <a:gd name="connsiteX0" fmla="*/ 0 w 5784598"/>
              <a:gd name="connsiteY0" fmla="*/ 0 h 2100268"/>
              <a:gd name="connsiteX1" fmla="*/ 5385661 w 5784598"/>
              <a:gd name="connsiteY1" fmla="*/ 0 h 2100268"/>
              <a:gd name="connsiteX2" fmla="*/ 5385661 w 5784598"/>
              <a:gd name="connsiteY2" fmla="*/ 1147123 h 2100268"/>
              <a:gd name="connsiteX3" fmla="*/ 2355742 w 5784598"/>
              <a:gd name="connsiteY3" fmla="*/ 2100268 h 2100268"/>
              <a:gd name="connsiteX4" fmla="*/ 0 w 5784598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279425"/>
              <a:gd name="connsiteY0" fmla="*/ 95053 h 2100268"/>
              <a:gd name="connsiteX1" fmla="*/ 5279425 w 5279425"/>
              <a:gd name="connsiteY1" fmla="*/ 0 h 2100268"/>
              <a:gd name="connsiteX2" fmla="*/ 5279425 w 5279425"/>
              <a:gd name="connsiteY2" fmla="*/ 1147123 h 2100268"/>
              <a:gd name="connsiteX3" fmla="*/ 2249506 w 5279425"/>
              <a:gd name="connsiteY3" fmla="*/ 2100268 h 2100268"/>
              <a:gd name="connsiteX4" fmla="*/ 0 w 5279425"/>
              <a:gd name="connsiteY4" fmla="*/ 95053 h 2100268"/>
              <a:gd name="connsiteX0" fmla="*/ 0 w 5279425"/>
              <a:gd name="connsiteY0" fmla="*/ 0 h 2005215"/>
              <a:gd name="connsiteX1" fmla="*/ 5145233 w 5279425"/>
              <a:gd name="connsiteY1" fmla="*/ 27956 h 2005215"/>
              <a:gd name="connsiteX2" fmla="*/ 5279425 w 5279425"/>
              <a:gd name="connsiteY2" fmla="*/ 1052070 h 2005215"/>
              <a:gd name="connsiteX3" fmla="*/ 2249506 w 5279425"/>
              <a:gd name="connsiteY3" fmla="*/ 2005215 h 2005215"/>
              <a:gd name="connsiteX4" fmla="*/ 0 w 5279425"/>
              <a:gd name="connsiteY4" fmla="*/ 0 h 2005215"/>
              <a:gd name="connsiteX0" fmla="*/ 0 w 5279425"/>
              <a:gd name="connsiteY0" fmla="*/ 11184 h 2016399"/>
              <a:gd name="connsiteX1" fmla="*/ 5066955 w 5279425"/>
              <a:gd name="connsiteY1" fmla="*/ 0 h 2016399"/>
              <a:gd name="connsiteX2" fmla="*/ 5279425 w 5279425"/>
              <a:gd name="connsiteY2" fmla="*/ 1063254 h 2016399"/>
              <a:gd name="connsiteX3" fmla="*/ 2249506 w 5279425"/>
              <a:gd name="connsiteY3" fmla="*/ 2016399 h 2016399"/>
              <a:gd name="connsiteX4" fmla="*/ 0 w 5279425"/>
              <a:gd name="connsiteY4" fmla="*/ 11184 h 2016399"/>
              <a:gd name="connsiteX0" fmla="*/ 0 w 5279425"/>
              <a:gd name="connsiteY0" fmla="*/ 0 h 2005215"/>
              <a:gd name="connsiteX1" fmla="*/ 5033408 w 5279425"/>
              <a:gd name="connsiteY1" fmla="*/ 55912 h 2005215"/>
              <a:gd name="connsiteX2" fmla="*/ 5279425 w 5279425"/>
              <a:gd name="connsiteY2" fmla="*/ 1052070 h 2005215"/>
              <a:gd name="connsiteX3" fmla="*/ 2249506 w 5279425"/>
              <a:gd name="connsiteY3" fmla="*/ 2005215 h 2005215"/>
              <a:gd name="connsiteX4" fmla="*/ 0 w 5279425"/>
              <a:gd name="connsiteY4" fmla="*/ 0 h 2005215"/>
              <a:gd name="connsiteX0" fmla="*/ 0 w 5066954"/>
              <a:gd name="connsiteY0" fmla="*/ 0 h 2005215"/>
              <a:gd name="connsiteX1" fmla="*/ 5033408 w 5066954"/>
              <a:gd name="connsiteY1" fmla="*/ 55912 h 2005215"/>
              <a:gd name="connsiteX2" fmla="*/ 5066954 w 5066954"/>
              <a:gd name="connsiteY2" fmla="*/ 968200 h 2005215"/>
              <a:gd name="connsiteX3" fmla="*/ 2249506 w 5066954"/>
              <a:gd name="connsiteY3" fmla="*/ 2005215 h 2005215"/>
              <a:gd name="connsiteX4" fmla="*/ 0 w 5066954"/>
              <a:gd name="connsiteY4" fmla="*/ 0 h 2005215"/>
              <a:gd name="connsiteX0" fmla="*/ 0 w 5083727"/>
              <a:gd name="connsiteY0" fmla="*/ 0 h 2005215"/>
              <a:gd name="connsiteX1" fmla="*/ 5033408 w 5083727"/>
              <a:gd name="connsiteY1" fmla="*/ 55912 h 2005215"/>
              <a:gd name="connsiteX2" fmla="*/ 5083727 w 5083727"/>
              <a:gd name="connsiteY2" fmla="*/ 1080027 h 2005215"/>
              <a:gd name="connsiteX3" fmla="*/ 2249506 w 5083727"/>
              <a:gd name="connsiteY3" fmla="*/ 2005215 h 2005215"/>
              <a:gd name="connsiteX4" fmla="*/ 0 w 5083727"/>
              <a:gd name="connsiteY4" fmla="*/ 0 h 2005215"/>
              <a:gd name="connsiteX0" fmla="*/ 0 w 5083731"/>
              <a:gd name="connsiteY0" fmla="*/ 11185 h 2016400"/>
              <a:gd name="connsiteX1" fmla="*/ 5083731 w 5083731"/>
              <a:gd name="connsiteY1" fmla="*/ 0 h 2016400"/>
              <a:gd name="connsiteX2" fmla="*/ 5083727 w 5083731"/>
              <a:gd name="connsiteY2" fmla="*/ 1091212 h 2016400"/>
              <a:gd name="connsiteX3" fmla="*/ 2249506 w 5083731"/>
              <a:gd name="connsiteY3" fmla="*/ 2016400 h 2016400"/>
              <a:gd name="connsiteX4" fmla="*/ 0 w 5083731"/>
              <a:gd name="connsiteY4" fmla="*/ 11185 h 2016400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731" h="2005217">
                <a:moveTo>
                  <a:pt x="0" y="11185"/>
                </a:moveTo>
                <a:lnTo>
                  <a:pt x="5083731" y="0"/>
                </a:lnTo>
                <a:lnTo>
                  <a:pt x="5083727" y="1091212"/>
                </a:lnTo>
                <a:lnTo>
                  <a:pt x="2227141" y="2005217"/>
                </a:lnTo>
                <a:lnTo>
                  <a:pt x="0" y="11185"/>
                </a:lnTo>
                <a:close/>
              </a:path>
            </a:pathLst>
          </a:custGeom>
          <a:solidFill>
            <a:srgbClr val="D9EC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/>
              <a:t>  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D3E1C03-0D29-4949-A64A-49AE79655FFE}"/>
              </a:ext>
            </a:extLst>
          </p:cNvPr>
          <p:cNvSpPr/>
          <p:nvPr userDrawn="1"/>
        </p:nvSpPr>
        <p:spPr>
          <a:xfrm>
            <a:off x="5505733" y="1118770"/>
            <a:ext cx="3645105" cy="4040710"/>
          </a:xfrm>
          <a:custGeom>
            <a:avLst/>
            <a:gdLst>
              <a:gd name="connsiteX0" fmla="*/ 0 w 3029918"/>
              <a:gd name="connsiteY0" fmla="*/ 0 h 3307204"/>
              <a:gd name="connsiteX1" fmla="*/ 3029918 w 3029918"/>
              <a:gd name="connsiteY1" fmla="*/ 0 h 3307204"/>
              <a:gd name="connsiteX2" fmla="*/ 3029918 w 3029918"/>
              <a:gd name="connsiteY2" fmla="*/ 3307204 h 3307204"/>
              <a:gd name="connsiteX3" fmla="*/ 0 w 3029918"/>
              <a:gd name="connsiteY3" fmla="*/ 3307204 h 3307204"/>
              <a:gd name="connsiteX4" fmla="*/ 0 w 3029918"/>
              <a:gd name="connsiteY4" fmla="*/ 0 h 3307204"/>
              <a:gd name="connsiteX0" fmla="*/ 0 w 3045417"/>
              <a:gd name="connsiteY0" fmla="*/ 805912 h 4113116"/>
              <a:gd name="connsiteX1" fmla="*/ 3045417 w 3045417"/>
              <a:gd name="connsiteY1" fmla="*/ 0 h 4113116"/>
              <a:gd name="connsiteX2" fmla="*/ 3029918 w 3045417"/>
              <a:gd name="connsiteY2" fmla="*/ 4113116 h 4113116"/>
              <a:gd name="connsiteX3" fmla="*/ 0 w 3045417"/>
              <a:gd name="connsiteY3" fmla="*/ 4113116 h 4113116"/>
              <a:gd name="connsiteX4" fmla="*/ 0 w 3045417"/>
              <a:gd name="connsiteY4" fmla="*/ 805912 h 4113116"/>
              <a:gd name="connsiteX0" fmla="*/ 906651 w 3045417"/>
              <a:gd name="connsiteY0" fmla="*/ 1387098 h 4113116"/>
              <a:gd name="connsiteX1" fmla="*/ 3045417 w 3045417"/>
              <a:gd name="connsiteY1" fmla="*/ 0 h 4113116"/>
              <a:gd name="connsiteX2" fmla="*/ 3029918 w 3045417"/>
              <a:gd name="connsiteY2" fmla="*/ 4113116 h 4113116"/>
              <a:gd name="connsiteX3" fmla="*/ 0 w 3045417"/>
              <a:gd name="connsiteY3" fmla="*/ 4113116 h 4113116"/>
              <a:gd name="connsiteX4" fmla="*/ 906651 w 3045417"/>
              <a:gd name="connsiteY4" fmla="*/ 1387098 h 4113116"/>
              <a:gd name="connsiteX0" fmla="*/ 0 w 3060916"/>
              <a:gd name="connsiteY0" fmla="*/ 984142 h 4113116"/>
              <a:gd name="connsiteX1" fmla="*/ 3060916 w 3060916"/>
              <a:gd name="connsiteY1" fmla="*/ 0 h 4113116"/>
              <a:gd name="connsiteX2" fmla="*/ 3045417 w 3060916"/>
              <a:gd name="connsiteY2" fmla="*/ 4113116 h 4113116"/>
              <a:gd name="connsiteX3" fmla="*/ 15499 w 3060916"/>
              <a:gd name="connsiteY3" fmla="*/ 4113116 h 4113116"/>
              <a:gd name="connsiteX4" fmla="*/ 0 w 3060916"/>
              <a:gd name="connsiteY4" fmla="*/ 984142 h 4113116"/>
              <a:gd name="connsiteX0" fmla="*/ 573471 w 3634387"/>
              <a:gd name="connsiteY0" fmla="*/ 984142 h 4128614"/>
              <a:gd name="connsiteX1" fmla="*/ 3634387 w 3634387"/>
              <a:gd name="connsiteY1" fmla="*/ 0 h 4128614"/>
              <a:gd name="connsiteX2" fmla="*/ 3618888 w 3634387"/>
              <a:gd name="connsiteY2" fmla="*/ 4113116 h 4128614"/>
              <a:gd name="connsiteX3" fmla="*/ 34 w 3634387"/>
              <a:gd name="connsiteY3" fmla="*/ 4128614 h 4128614"/>
              <a:gd name="connsiteX4" fmla="*/ 573471 w 3634387"/>
              <a:gd name="connsiteY4" fmla="*/ 984142 h 4128614"/>
              <a:gd name="connsiteX0" fmla="*/ 573487 w 3634403"/>
              <a:gd name="connsiteY0" fmla="*/ 984142 h 4128614"/>
              <a:gd name="connsiteX1" fmla="*/ 3634403 w 3634403"/>
              <a:gd name="connsiteY1" fmla="*/ 0 h 4128614"/>
              <a:gd name="connsiteX2" fmla="*/ 3618904 w 3634403"/>
              <a:gd name="connsiteY2" fmla="*/ 4113116 h 4128614"/>
              <a:gd name="connsiteX3" fmla="*/ 50 w 3634403"/>
              <a:gd name="connsiteY3" fmla="*/ 4128614 h 4128614"/>
              <a:gd name="connsiteX4" fmla="*/ 573487 w 3634403"/>
              <a:gd name="connsiteY4" fmla="*/ 984142 h 4128614"/>
              <a:gd name="connsiteX0" fmla="*/ 666467 w 3727383"/>
              <a:gd name="connsiteY0" fmla="*/ 984142 h 4136363"/>
              <a:gd name="connsiteX1" fmla="*/ 3727383 w 3727383"/>
              <a:gd name="connsiteY1" fmla="*/ 0 h 4136363"/>
              <a:gd name="connsiteX2" fmla="*/ 3711884 w 3727383"/>
              <a:gd name="connsiteY2" fmla="*/ 4113116 h 4136363"/>
              <a:gd name="connsiteX3" fmla="*/ 41 w 3727383"/>
              <a:gd name="connsiteY3" fmla="*/ 4136363 h 4136363"/>
              <a:gd name="connsiteX4" fmla="*/ 666467 w 3727383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1039806 w 3727342"/>
              <a:gd name="connsiteY0" fmla="*/ 114797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1039806 w 3727342"/>
              <a:gd name="connsiteY4" fmla="*/ 1147972 h 4136363"/>
              <a:gd name="connsiteX0" fmla="*/ 689286 w 3727342"/>
              <a:gd name="connsiteY0" fmla="*/ 97271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89286 w 3727342"/>
              <a:gd name="connsiteY4" fmla="*/ 972712 h 4136363"/>
              <a:gd name="connsiteX0" fmla="*/ 644555 w 3682611"/>
              <a:gd name="connsiteY0" fmla="*/ 972712 h 4113349"/>
              <a:gd name="connsiteX1" fmla="*/ 3682611 w 3682611"/>
              <a:gd name="connsiteY1" fmla="*/ 0 h 4113349"/>
              <a:gd name="connsiteX2" fmla="*/ 3667112 w 3682611"/>
              <a:gd name="connsiteY2" fmla="*/ 4113116 h 4113349"/>
              <a:gd name="connsiteX3" fmla="*/ 0 w 3682611"/>
              <a:gd name="connsiteY3" fmla="*/ 3940666 h 4113349"/>
              <a:gd name="connsiteX4" fmla="*/ 644555 w 3682611"/>
              <a:gd name="connsiteY4" fmla="*/ 972712 h 4113349"/>
              <a:gd name="connsiteX0" fmla="*/ 644555 w 3682611"/>
              <a:gd name="connsiteY0" fmla="*/ 972712 h 3940666"/>
              <a:gd name="connsiteX1" fmla="*/ 3682611 w 3682611"/>
              <a:gd name="connsiteY1" fmla="*/ 0 h 3940666"/>
              <a:gd name="connsiteX2" fmla="*/ 3353996 w 3682611"/>
              <a:gd name="connsiteY2" fmla="*/ 3637852 h 3940666"/>
              <a:gd name="connsiteX3" fmla="*/ 0 w 3682611"/>
              <a:gd name="connsiteY3" fmla="*/ 3940666 h 3940666"/>
              <a:gd name="connsiteX4" fmla="*/ 644555 w 3682611"/>
              <a:gd name="connsiteY4" fmla="*/ 972712 h 3940666"/>
              <a:gd name="connsiteX0" fmla="*/ 644555 w 3682611"/>
              <a:gd name="connsiteY0" fmla="*/ 972712 h 3940666"/>
              <a:gd name="connsiteX1" fmla="*/ 3682611 w 3682611"/>
              <a:gd name="connsiteY1" fmla="*/ 0 h 3940666"/>
              <a:gd name="connsiteX2" fmla="*/ 3499371 w 3682611"/>
              <a:gd name="connsiteY2" fmla="*/ 3934194 h 3940666"/>
              <a:gd name="connsiteX3" fmla="*/ 0 w 3682611"/>
              <a:gd name="connsiteY3" fmla="*/ 3940666 h 3940666"/>
              <a:gd name="connsiteX4" fmla="*/ 644555 w 3682611"/>
              <a:gd name="connsiteY4" fmla="*/ 972712 h 3940666"/>
              <a:gd name="connsiteX0" fmla="*/ 644555 w 3509279"/>
              <a:gd name="connsiteY0" fmla="*/ 810563 h 3778517"/>
              <a:gd name="connsiteX1" fmla="*/ 3509279 w 3509279"/>
              <a:gd name="connsiteY1" fmla="*/ 0 h 3778517"/>
              <a:gd name="connsiteX2" fmla="*/ 3499371 w 3509279"/>
              <a:gd name="connsiteY2" fmla="*/ 3772045 h 3778517"/>
              <a:gd name="connsiteX3" fmla="*/ 0 w 3509279"/>
              <a:gd name="connsiteY3" fmla="*/ 3778517 h 3778517"/>
              <a:gd name="connsiteX4" fmla="*/ 644555 w 3509279"/>
              <a:gd name="connsiteY4" fmla="*/ 810563 h 3778517"/>
              <a:gd name="connsiteX0" fmla="*/ 644555 w 3500729"/>
              <a:gd name="connsiteY0" fmla="*/ 911207 h 3879161"/>
              <a:gd name="connsiteX1" fmla="*/ 3498096 w 3500729"/>
              <a:gd name="connsiteY1" fmla="*/ 0 h 3879161"/>
              <a:gd name="connsiteX2" fmla="*/ 3499371 w 3500729"/>
              <a:gd name="connsiteY2" fmla="*/ 3872689 h 3879161"/>
              <a:gd name="connsiteX3" fmla="*/ 0 w 3500729"/>
              <a:gd name="connsiteY3" fmla="*/ 3879161 h 3879161"/>
              <a:gd name="connsiteX4" fmla="*/ 644555 w 3500729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499371"/>
              <a:gd name="connsiteY0" fmla="*/ 911207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44555 w 3499371"/>
              <a:gd name="connsiteY4" fmla="*/ 911207 h 3879161"/>
              <a:gd name="connsiteX0" fmla="*/ 672512 w 3499371"/>
              <a:gd name="connsiteY0" fmla="*/ 972713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72512 w 3499371"/>
              <a:gd name="connsiteY4" fmla="*/ 972713 h 3879161"/>
              <a:gd name="connsiteX0" fmla="*/ 605415 w 3499371"/>
              <a:gd name="connsiteY0" fmla="*/ 872068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05415 w 3499371"/>
              <a:gd name="connsiteY4" fmla="*/ 872068 h 3879161"/>
              <a:gd name="connsiteX0" fmla="*/ 638963 w 3499371"/>
              <a:gd name="connsiteY0" fmla="*/ 972712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38963 w 3499371"/>
              <a:gd name="connsiteY4" fmla="*/ 972712 h 3879161"/>
              <a:gd name="connsiteX0" fmla="*/ 644554 w 3499371"/>
              <a:gd name="connsiteY0" fmla="*/ 916799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44554 w 3499371"/>
              <a:gd name="connsiteY4" fmla="*/ 916799 h 387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371" h="3879161">
                <a:moveTo>
                  <a:pt x="644554" y="916799"/>
                </a:moveTo>
                <a:lnTo>
                  <a:pt x="3498096" y="0"/>
                </a:lnTo>
                <a:cubicBezTo>
                  <a:pt x="3498733" y="1936344"/>
                  <a:pt x="3498733" y="1936344"/>
                  <a:pt x="3499371" y="3872689"/>
                </a:cubicBezTo>
                <a:lnTo>
                  <a:pt x="0" y="3879161"/>
                </a:lnTo>
                <a:lnTo>
                  <a:pt x="644554" y="916799"/>
                </a:lnTo>
                <a:close/>
              </a:path>
            </a:pathLst>
          </a:custGeom>
          <a:solidFill>
            <a:srgbClr val="DCE7B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B49F24-F31B-874C-8055-D52128EBB6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50" y="288000"/>
            <a:ext cx="1447922" cy="367914"/>
          </a:xfrm>
          <a:prstGeom prst="rect">
            <a:avLst/>
          </a:prstGeom>
        </p:spPr>
      </p:pic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34FE95E6-3BE9-CD4D-87F7-1CD1CDE65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605280"/>
            <a:ext cx="3995737" cy="1322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</a:t>
            </a:r>
            <a:br>
              <a:rPr lang="sv-SE"/>
            </a:br>
            <a:r>
              <a:rPr lang="sv-SE"/>
              <a:t>utan bild</a:t>
            </a:r>
          </a:p>
        </p:txBody>
      </p:sp>
    </p:spTree>
    <p:extLst>
      <p:ext uri="{BB962C8B-B14F-4D97-AF65-F5344CB8AC3E}">
        <p14:creationId xmlns:p14="http://schemas.microsoft.com/office/powerpoint/2010/main" val="371473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Video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35FA7D-C6E4-2743-9E60-398263C06F7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video</a:t>
            </a:r>
            <a:endParaRPr lang="en-GB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C451DD23-3F09-8C4A-A624-F027960B67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72350" y="286289"/>
            <a:ext cx="1447922" cy="36791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63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ida med fler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A8EF75D6-8C50-4647-BA48-F3F8A3DBDB5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579" y="885675"/>
            <a:ext cx="2941768" cy="3412448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4AA0862A-F774-7C4C-811C-445050803FF4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822129" y="3655482"/>
            <a:ext cx="2200179" cy="2552205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D80E3090-F4CF-8A4E-B535-60AC13C3D4A0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36292" y="1651818"/>
            <a:ext cx="2117704" cy="2456535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latin typeface="+mj-lt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1C4C940B-1041-4D47-BF82-81413AF011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4" y="1750696"/>
            <a:ext cx="3727063" cy="26832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effectLst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endParaRPr lang="sv-SE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A31CD41F-FA30-464A-B3C4-414440D0C0D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39948" y="3817774"/>
            <a:ext cx="1503813" cy="1744421"/>
          </a:xfrm>
          <a:custGeom>
            <a:avLst/>
            <a:gdLst>
              <a:gd name="connsiteX0" fmla="*/ 1034006 w 2068012"/>
              <a:gd name="connsiteY0" fmla="*/ 0 h 2398892"/>
              <a:gd name="connsiteX1" fmla="*/ 2068012 w 2068012"/>
              <a:gd name="connsiteY1" fmla="*/ 517003 h 2398892"/>
              <a:gd name="connsiteX2" fmla="*/ 2068012 w 2068012"/>
              <a:gd name="connsiteY2" fmla="*/ 1881889 h 2398892"/>
              <a:gd name="connsiteX3" fmla="*/ 1034006 w 2068012"/>
              <a:gd name="connsiteY3" fmla="*/ 2398892 h 2398892"/>
              <a:gd name="connsiteX4" fmla="*/ 0 w 2068012"/>
              <a:gd name="connsiteY4" fmla="*/ 1881889 h 2398892"/>
              <a:gd name="connsiteX5" fmla="*/ 0 w 2068012"/>
              <a:gd name="connsiteY5" fmla="*/ 517003 h 239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12" h="2398892">
                <a:moveTo>
                  <a:pt x="1034006" y="0"/>
                </a:moveTo>
                <a:lnTo>
                  <a:pt x="2068012" y="517003"/>
                </a:lnTo>
                <a:lnTo>
                  <a:pt x="2068012" y="1881889"/>
                </a:lnTo>
                <a:lnTo>
                  <a:pt x="1034006" y="2398892"/>
                </a:lnTo>
                <a:lnTo>
                  <a:pt x="0" y="1881889"/>
                </a:lnTo>
                <a:lnTo>
                  <a:pt x="0" y="51700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8526F449-F722-E34A-A436-B27AE9A948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885" y="691748"/>
            <a:ext cx="6244058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Sida med flera bilder</a:t>
            </a:r>
          </a:p>
        </p:txBody>
      </p:sp>
    </p:spTree>
    <p:extLst>
      <p:ext uri="{BB962C8B-B14F-4D97-AF65-F5344CB8AC3E}">
        <p14:creationId xmlns:p14="http://schemas.microsoft.com/office/powerpoint/2010/main" val="3593349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Nav och punktlista mullv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-15350" y="-16142"/>
            <a:ext cx="5004561" cy="5177677"/>
          </a:xfrm>
          <a:custGeom>
            <a:avLst/>
            <a:gdLst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4343400 w 4343400"/>
              <a:gd name="connsiteY2" fmla="*/ 5294671 h 5294671"/>
              <a:gd name="connsiteX3" fmla="*/ 0 w 4343400"/>
              <a:gd name="connsiteY3" fmla="*/ 5294671 h 5294671"/>
              <a:gd name="connsiteX4" fmla="*/ 0 w 4343400"/>
              <a:gd name="connsiteY4" fmla="*/ 0 h 5294671"/>
              <a:gd name="connsiteX0" fmla="*/ 0 w 4343430"/>
              <a:gd name="connsiteY0" fmla="*/ 0 h 5294671"/>
              <a:gd name="connsiteX1" fmla="*/ 4343400 w 4343430"/>
              <a:gd name="connsiteY1" fmla="*/ 0 h 5294671"/>
              <a:gd name="connsiteX2" fmla="*/ 4089127 w 4343430"/>
              <a:gd name="connsiteY2" fmla="*/ 3927168 h 5294671"/>
              <a:gd name="connsiteX3" fmla="*/ 4343400 w 4343430"/>
              <a:gd name="connsiteY3" fmla="*/ 5294671 h 5294671"/>
              <a:gd name="connsiteX4" fmla="*/ 0 w 4343430"/>
              <a:gd name="connsiteY4" fmla="*/ 5294671 h 5294671"/>
              <a:gd name="connsiteX5" fmla="*/ 0 w 4343430"/>
              <a:gd name="connsiteY5" fmla="*/ 0 h 5294671"/>
              <a:gd name="connsiteX0" fmla="*/ 0 w 4343428"/>
              <a:gd name="connsiteY0" fmla="*/ 0 h 5294671"/>
              <a:gd name="connsiteX1" fmla="*/ 4343400 w 4343428"/>
              <a:gd name="connsiteY1" fmla="*/ 0 h 5294671"/>
              <a:gd name="connsiteX2" fmla="*/ 4062034 w 4343428"/>
              <a:gd name="connsiteY2" fmla="*/ 4042315 h 5294671"/>
              <a:gd name="connsiteX3" fmla="*/ 4343400 w 4343428"/>
              <a:gd name="connsiteY3" fmla="*/ 5294671 h 5294671"/>
              <a:gd name="connsiteX4" fmla="*/ 0 w 4343428"/>
              <a:gd name="connsiteY4" fmla="*/ 5294671 h 5294671"/>
              <a:gd name="connsiteX5" fmla="*/ 0 w 4343428"/>
              <a:gd name="connsiteY5" fmla="*/ 0 h 5294671"/>
              <a:gd name="connsiteX0" fmla="*/ 0 w 4343410"/>
              <a:gd name="connsiteY0" fmla="*/ 0 h 5294671"/>
              <a:gd name="connsiteX1" fmla="*/ 4343400 w 4343410"/>
              <a:gd name="connsiteY1" fmla="*/ 0 h 5294671"/>
              <a:gd name="connsiteX2" fmla="*/ 3608221 w 4343410"/>
              <a:gd name="connsiteY2" fmla="*/ 4150688 h 5294671"/>
              <a:gd name="connsiteX3" fmla="*/ 4343400 w 4343410"/>
              <a:gd name="connsiteY3" fmla="*/ 5294671 h 5294671"/>
              <a:gd name="connsiteX4" fmla="*/ 0 w 4343410"/>
              <a:gd name="connsiteY4" fmla="*/ 5294671 h 5294671"/>
              <a:gd name="connsiteX5" fmla="*/ 0 w 4343410"/>
              <a:gd name="connsiteY5" fmla="*/ 0 h 5294671"/>
              <a:gd name="connsiteX0" fmla="*/ 0 w 4343462"/>
              <a:gd name="connsiteY0" fmla="*/ 0 h 5294671"/>
              <a:gd name="connsiteX1" fmla="*/ 4343400 w 4343462"/>
              <a:gd name="connsiteY1" fmla="*/ 0 h 5294671"/>
              <a:gd name="connsiteX2" fmla="*/ 3608221 w 4343462"/>
              <a:gd name="connsiteY2" fmla="*/ 4150688 h 5294671"/>
              <a:gd name="connsiteX3" fmla="*/ 4343400 w 4343462"/>
              <a:gd name="connsiteY3" fmla="*/ 5294671 h 5294671"/>
              <a:gd name="connsiteX4" fmla="*/ 0 w 4343462"/>
              <a:gd name="connsiteY4" fmla="*/ 5294671 h 5294671"/>
              <a:gd name="connsiteX5" fmla="*/ 0 w 4343462"/>
              <a:gd name="connsiteY5" fmla="*/ 0 h 5294671"/>
              <a:gd name="connsiteX0" fmla="*/ 0 w 4467015"/>
              <a:gd name="connsiteY0" fmla="*/ 0 h 5294671"/>
              <a:gd name="connsiteX1" fmla="*/ 4343400 w 4467015"/>
              <a:gd name="connsiteY1" fmla="*/ 0 h 5294671"/>
              <a:gd name="connsiteX2" fmla="*/ 3608221 w 4467015"/>
              <a:gd name="connsiteY2" fmla="*/ 4150688 h 5294671"/>
              <a:gd name="connsiteX3" fmla="*/ 4343400 w 4467015"/>
              <a:gd name="connsiteY3" fmla="*/ 5294671 h 5294671"/>
              <a:gd name="connsiteX4" fmla="*/ 0 w 4467015"/>
              <a:gd name="connsiteY4" fmla="*/ 5294671 h 5294671"/>
              <a:gd name="connsiteX5" fmla="*/ 0 w 4467015"/>
              <a:gd name="connsiteY5" fmla="*/ 0 h 5294671"/>
              <a:gd name="connsiteX0" fmla="*/ 0 w 4535583"/>
              <a:gd name="connsiteY0" fmla="*/ 0 h 5294671"/>
              <a:gd name="connsiteX1" fmla="*/ 4343400 w 4535583"/>
              <a:gd name="connsiteY1" fmla="*/ 0 h 5294671"/>
              <a:gd name="connsiteX2" fmla="*/ 3608221 w 4535583"/>
              <a:gd name="connsiteY2" fmla="*/ 4150688 h 5294671"/>
              <a:gd name="connsiteX3" fmla="*/ 4343400 w 4535583"/>
              <a:gd name="connsiteY3" fmla="*/ 5294671 h 5294671"/>
              <a:gd name="connsiteX4" fmla="*/ 0 w 4535583"/>
              <a:gd name="connsiteY4" fmla="*/ 5294671 h 5294671"/>
              <a:gd name="connsiteX5" fmla="*/ 0 w 4535583"/>
              <a:gd name="connsiteY5" fmla="*/ 0 h 5294671"/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3608221 w 4343400"/>
              <a:gd name="connsiteY2" fmla="*/ 4150688 h 5294671"/>
              <a:gd name="connsiteX3" fmla="*/ 4343400 w 4343400"/>
              <a:gd name="connsiteY3" fmla="*/ 5294671 h 5294671"/>
              <a:gd name="connsiteX4" fmla="*/ 0 w 4343400"/>
              <a:gd name="connsiteY4" fmla="*/ 5294671 h 5294671"/>
              <a:gd name="connsiteX5" fmla="*/ 0 w 4343400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343400 w 5088467"/>
              <a:gd name="connsiteY3" fmla="*/ 529467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804648 w 5088467"/>
              <a:gd name="connsiteY2" fmla="*/ 4184554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102013"/>
              <a:gd name="connsiteY0" fmla="*/ 230293 h 5233711"/>
              <a:gd name="connsiteX1" fmla="*/ 5102013 w 5102013"/>
              <a:gd name="connsiteY1" fmla="*/ 0 h 5233711"/>
              <a:gd name="connsiteX2" fmla="*/ 3818194 w 5102013"/>
              <a:gd name="connsiteY2" fmla="*/ 4123594 h 5233711"/>
              <a:gd name="connsiteX3" fmla="*/ 4533053 w 5102013"/>
              <a:gd name="connsiteY3" fmla="*/ 5193071 h 5233711"/>
              <a:gd name="connsiteX4" fmla="*/ 13546 w 5102013"/>
              <a:gd name="connsiteY4" fmla="*/ 5233711 h 5233711"/>
              <a:gd name="connsiteX5" fmla="*/ 0 w 5102013"/>
              <a:gd name="connsiteY5" fmla="*/ 230293 h 5233711"/>
              <a:gd name="connsiteX0" fmla="*/ 34201 w 5088801"/>
              <a:gd name="connsiteY0" fmla="*/ 0 h 5240485"/>
              <a:gd name="connsiteX1" fmla="*/ 5088801 w 5088801"/>
              <a:gd name="connsiteY1" fmla="*/ 6774 h 5240485"/>
              <a:gd name="connsiteX2" fmla="*/ 3804982 w 5088801"/>
              <a:gd name="connsiteY2" fmla="*/ 4130368 h 5240485"/>
              <a:gd name="connsiteX3" fmla="*/ 4519841 w 5088801"/>
              <a:gd name="connsiteY3" fmla="*/ 5199845 h 5240485"/>
              <a:gd name="connsiteX4" fmla="*/ 334 w 5088801"/>
              <a:gd name="connsiteY4" fmla="*/ 5240485 h 5240485"/>
              <a:gd name="connsiteX5" fmla="*/ 34201 w 5088801"/>
              <a:gd name="connsiteY5" fmla="*/ 0 h 5240485"/>
              <a:gd name="connsiteX0" fmla="*/ 34201 w 4634987"/>
              <a:gd name="connsiteY0" fmla="*/ 0 h 5240485"/>
              <a:gd name="connsiteX1" fmla="*/ 4634987 w 4634987"/>
              <a:gd name="connsiteY1" fmla="*/ 169334 h 5240485"/>
              <a:gd name="connsiteX2" fmla="*/ 3804982 w 4634987"/>
              <a:gd name="connsiteY2" fmla="*/ 4130368 h 5240485"/>
              <a:gd name="connsiteX3" fmla="*/ 4519841 w 4634987"/>
              <a:gd name="connsiteY3" fmla="*/ 5199845 h 5240485"/>
              <a:gd name="connsiteX4" fmla="*/ 334 w 4634987"/>
              <a:gd name="connsiteY4" fmla="*/ 5240485 h 5240485"/>
              <a:gd name="connsiteX5" fmla="*/ 34201 w 4634987"/>
              <a:gd name="connsiteY5" fmla="*/ 0 h 5240485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3804982 w 5054934"/>
              <a:gd name="connsiteY2" fmla="*/ 415068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4163968 w 5054934"/>
              <a:gd name="connsiteY2" fmla="*/ 411004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82028"/>
              <a:gd name="connsiteY0" fmla="*/ 20319 h 5281124"/>
              <a:gd name="connsiteX1" fmla="*/ 5054934 w 5082028"/>
              <a:gd name="connsiteY1" fmla="*/ 0 h 5281124"/>
              <a:gd name="connsiteX2" fmla="*/ 4163968 w 5082028"/>
              <a:gd name="connsiteY2" fmla="*/ 4110047 h 5281124"/>
              <a:gd name="connsiteX3" fmla="*/ 5082028 w 5082028"/>
              <a:gd name="connsiteY3" fmla="*/ 5281124 h 5281124"/>
              <a:gd name="connsiteX4" fmla="*/ 334 w 5082028"/>
              <a:gd name="connsiteY4" fmla="*/ 5260804 h 5281124"/>
              <a:gd name="connsiteX5" fmla="*/ 34201 w 5082028"/>
              <a:gd name="connsiteY5" fmla="*/ 20319 h 5281124"/>
              <a:gd name="connsiteX0" fmla="*/ 34201 w 5082028"/>
              <a:gd name="connsiteY0" fmla="*/ 0 h 5260805"/>
              <a:gd name="connsiteX1" fmla="*/ 5048539 w 5082028"/>
              <a:gd name="connsiteY1" fmla="*/ 18047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34201 w 5082028"/>
              <a:gd name="connsiteY0" fmla="*/ 0 h 5260805"/>
              <a:gd name="connsiteX1" fmla="*/ 5048539 w 5082028"/>
              <a:gd name="connsiteY1" fmla="*/ 5258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238550 w 5081756"/>
              <a:gd name="connsiteY0" fmla="*/ 173785 h 5255547"/>
              <a:gd name="connsiteX1" fmla="*/ 5048267 w 5081756"/>
              <a:gd name="connsiteY1" fmla="*/ 0 h 5255547"/>
              <a:gd name="connsiteX2" fmla="*/ 4163696 w 5081756"/>
              <a:gd name="connsiteY2" fmla="*/ 4084470 h 5255547"/>
              <a:gd name="connsiteX3" fmla="*/ 5081756 w 5081756"/>
              <a:gd name="connsiteY3" fmla="*/ 5255547 h 5255547"/>
              <a:gd name="connsiteX4" fmla="*/ 62 w 5081756"/>
              <a:gd name="connsiteY4" fmla="*/ 5235227 h 5255547"/>
              <a:gd name="connsiteX5" fmla="*/ 238550 w 5081756"/>
              <a:gd name="connsiteY5" fmla="*/ 173785 h 5255547"/>
              <a:gd name="connsiteX0" fmla="*/ 46916 w 5081954"/>
              <a:gd name="connsiteY0" fmla="*/ 7530 h 5255547"/>
              <a:gd name="connsiteX1" fmla="*/ 5048465 w 5081954"/>
              <a:gd name="connsiteY1" fmla="*/ 0 h 5255547"/>
              <a:gd name="connsiteX2" fmla="*/ 4163894 w 5081954"/>
              <a:gd name="connsiteY2" fmla="*/ 4084470 h 5255547"/>
              <a:gd name="connsiteX3" fmla="*/ 5081954 w 5081954"/>
              <a:gd name="connsiteY3" fmla="*/ 5255547 h 5255547"/>
              <a:gd name="connsiteX4" fmla="*/ 260 w 5081954"/>
              <a:gd name="connsiteY4" fmla="*/ 5235227 h 5255547"/>
              <a:gd name="connsiteX5" fmla="*/ 46916 w 5081954"/>
              <a:gd name="connsiteY5" fmla="*/ 7530 h 5255547"/>
              <a:gd name="connsiteX0" fmla="*/ 0 w 5035038"/>
              <a:gd name="connsiteY0" fmla="*/ 7530 h 5255547"/>
              <a:gd name="connsiteX1" fmla="*/ 5001549 w 5035038"/>
              <a:gd name="connsiteY1" fmla="*/ 0 h 5255547"/>
              <a:gd name="connsiteX2" fmla="*/ 4116978 w 5035038"/>
              <a:gd name="connsiteY2" fmla="*/ 4084470 h 5255547"/>
              <a:gd name="connsiteX3" fmla="*/ 5035038 w 5035038"/>
              <a:gd name="connsiteY3" fmla="*/ 5255547 h 5255547"/>
              <a:gd name="connsiteX4" fmla="*/ 94021 w 5035038"/>
              <a:gd name="connsiteY4" fmla="*/ 5120128 h 5255547"/>
              <a:gd name="connsiteX5" fmla="*/ 0 w 5035038"/>
              <a:gd name="connsiteY5" fmla="*/ 7530 h 5255547"/>
              <a:gd name="connsiteX0" fmla="*/ 3012 w 5038050"/>
              <a:gd name="connsiteY0" fmla="*/ 7530 h 5255547"/>
              <a:gd name="connsiteX1" fmla="*/ 5004561 w 5038050"/>
              <a:gd name="connsiteY1" fmla="*/ 0 h 5255547"/>
              <a:gd name="connsiteX2" fmla="*/ 4119990 w 5038050"/>
              <a:gd name="connsiteY2" fmla="*/ 4084470 h 5255547"/>
              <a:gd name="connsiteX3" fmla="*/ 5038050 w 5038050"/>
              <a:gd name="connsiteY3" fmla="*/ 5255547 h 5255547"/>
              <a:gd name="connsiteX4" fmla="*/ 1117 w 5038050"/>
              <a:gd name="connsiteY4" fmla="*/ 5177677 h 5255547"/>
              <a:gd name="connsiteX5" fmla="*/ 3012 w 5038050"/>
              <a:gd name="connsiteY5" fmla="*/ 7530 h 5255547"/>
              <a:gd name="connsiteX0" fmla="*/ 3012 w 5004561"/>
              <a:gd name="connsiteY0" fmla="*/ 7530 h 5177677"/>
              <a:gd name="connsiteX1" fmla="*/ 5004561 w 5004561"/>
              <a:gd name="connsiteY1" fmla="*/ 0 h 5177677"/>
              <a:gd name="connsiteX2" fmla="*/ 4119990 w 5004561"/>
              <a:gd name="connsiteY2" fmla="*/ 4084470 h 5177677"/>
              <a:gd name="connsiteX3" fmla="*/ 4974106 w 5004561"/>
              <a:gd name="connsiteY3" fmla="*/ 5172420 h 5177677"/>
              <a:gd name="connsiteX4" fmla="*/ 1117 w 5004561"/>
              <a:gd name="connsiteY4" fmla="*/ 5177677 h 5177677"/>
              <a:gd name="connsiteX5" fmla="*/ 3012 w 5004561"/>
              <a:gd name="connsiteY5" fmla="*/ 7530 h 51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561" h="5177677">
                <a:moveTo>
                  <a:pt x="3012" y="7530"/>
                </a:moveTo>
                <a:lnTo>
                  <a:pt x="5004561" y="0"/>
                </a:lnTo>
                <a:lnTo>
                  <a:pt x="4119990" y="4084470"/>
                </a:lnTo>
                <a:lnTo>
                  <a:pt x="4974106" y="5172420"/>
                </a:lnTo>
                <a:lnTo>
                  <a:pt x="1117" y="5177677"/>
                </a:lnTo>
                <a:cubicBezTo>
                  <a:pt x="-3398" y="3509871"/>
                  <a:pt x="7527" y="1675336"/>
                  <a:pt x="3012" y="75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Rubrik</a:t>
            </a:r>
            <a:endParaRPr lang="sv-SE"/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0C8D8916-4474-664B-8B67-AF7A28DF7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6168" y="968587"/>
            <a:ext cx="3563169" cy="326474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464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Nav och punktlista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3EE190B3-BA4E-B541-8B16-9B1A996FD14F}"/>
              </a:ext>
            </a:extLst>
          </p:cNvPr>
          <p:cNvSpPr/>
          <p:nvPr userDrawn="1"/>
        </p:nvSpPr>
        <p:spPr>
          <a:xfrm>
            <a:off x="-15350" y="-16142"/>
            <a:ext cx="5004561" cy="5177677"/>
          </a:xfrm>
          <a:custGeom>
            <a:avLst/>
            <a:gdLst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4343400 w 4343400"/>
              <a:gd name="connsiteY2" fmla="*/ 5294671 h 5294671"/>
              <a:gd name="connsiteX3" fmla="*/ 0 w 4343400"/>
              <a:gd name="connsiteY3" fmla="*/ 5294671 h 5294671"/>
              <a:gd name="connsiteX4" fmla="*/ 0 w 4343400"/>
              <a:gd name="connsiteY4" fmla="*/ 0 h 5294671"/>
              <a:gd name="connsiteX0" fmla="*/ 0 w 4343430"/>
              <a:gd name="connsiteY0" fmla="*/ 0 h 5294671"/>
              <a:gd name="connsiteX1" fmla="*/ 4343400 w 4343430"/>
              <a:gd name="connsiteY1" fmla="*/ 0 h 5294671"/>
              <a:gd name="connsiteX2" fmla="*/ 4089127 w 4343430"/>
              <a:gd name="connsiteY2" fmla="*/ 3927168 h 5294671"/>
              <a:gd name="connsiteX3" fmla="*/ 4343400 w 4343430"/>
              <a:gd name="connsiteY3" fmla="*/ 5294671 h 5294671"/>
              <a:gd name="connsiteX4" fmla="*/ 0 w 4343430"/>
              <a:gd name="connsiteY4" fmla="*/ 5294671 h 5294671"/>
              <a:gd name="connsiteX5" fmla="*/ 0 w 4343430"/>
              <a:gd name="connsiteY5" fmla="*/ 0 h 5294671"/>
              <a:gd name="connsiteX0" fmla="*/ 0 w 4343428"/>
              <a:gd name="connsiteY0" fmla="*/ 0 h 5294671"/>
              <a:gd name="connsiteX1" fmla="*/ 4343400 w 4343428"/>
              <a:gd name="connsiteY1" fmla="*/ 0 h 5294671"/>
              <a:gd name="connsiteX2" fmla="*/ 4062034 w 4343428"/>
              <a:gd name="connsiteY2" fmla="*/ 4042315 h 5294671"/>
              <a:gd name="connsiteX3" fmla="*/ 4343400 w 4343428"/>
              <a:gd name="connsiteY3" fmla="*/ 5294671 h 5294671"/>
              <a:gd name="connsiteX4" fmla="*/ 0 w 4343428"/>
              <a:gd name="connsiteY4" fmla="*/ 5294671 h 5294671"/>
              <a:gd name="connsiteX5" fmla="*/ 0 w 4343428"/>
              <a:gd name="connsiteY5" fmla="*/ 0 h 5294671"/>
              <a:gd name="connsiteX0" fmla="*/ 0 w 4343410"/>
              <a:gd name="connsiteY0" fmla="*/ 0 h 5294671"/>
              <a:gd name="connsiteX1" fmla="*/ 4343400 w 4343410"/>
              <a:gd name="connsiteY1" fmla="*/ 0 h 5294671"/>
              <a:gd name="connsiteX2" fmla="*/ 3608221 w 4343410"/>
              <a:gd name="connsiteY2" fmla="*/ 4150688 h 5294671"/>
              <a:gd name="connsiteX3" fmla="*/ 4343400 w 4343410"/>
              <a:gd name="connsiteY3" fmla="*/ 5294671 h 5294671"/>
              <a:gd name="connsiteX4" fmla="*/ 0 w 4343410"/>
              <a:gd name="connsiteY4" fmla="*/ 5294671 h 5294671"/>
              <a:gd name="connsiteX5" fmla="*/ 0 w 4343410"/>
              <a:gd name="connsiteY5" fmla="*/ 0 h 5294671"/>
              <a:gd name="connsiteX0" fmla="*/ 0 w 4343462"/>
              <a:gd name="connsiteY0" fmla="*/ 0 h 5294671"/>
              <a:gd name="connsiteX1" fmla="*/ 4343400 w 4343462"/>
              <a:gd name="connsiteY1" fmla="*/ 0 h 5294671"/>
              <a:gd name="connsiteX2" fmla="*/ 3608221 w 4343462"/>
              <a:gd name="connsiteY2" fmla="*/ 4150688 h 5294671"/>
              <a:gd name="connsiteX3" fmla="*/ 4343400 w 4343462"/>
              <a:gd name="connsiteY3" fmla="*/ 5294671 h 5294671"/>
              <a:gd name="connsiteX4" fmla="*/ 0 w 4343462"/>
              <a:gd name="connsiteY4" fmla="*/ 5294671 h 5294671"/>
              <a:gd name="connsiteX5" fmla="*/ 0 w 4343462"/>
              <a:gd name="connsiteY5" fmla="*/ 0 h 5294671"/>
              <a:gd name="connsiteX0" fmla="*/ 0 w 4467015"/>
              <a:gd name="connsiteY0" fmla="*/ 0 h 5294671"/>
              <a:gd name="connsiteX1" fmla="*/ 4343400 w 4467015"/>
              <a:gd name="connsiteY1" fmla="*/ 0 h 5294671"/>
              <a:gd name="connsiteX2" fmla="*/ 3608221 w 4467015"/>
              <a:gd name="connsiteY2" fmla="*/ 4150688 h 5294671"/>
              <a:gd name="connsiteX3" fmla="*/ 4343400 w 4467015"/>
              <a:gd name="connsiteY3" fmla="*/ 5294671 h 5294671"/>
              <a:gd name="connsiteX4" fmla="*/ 0 w 4467015"/>
              <a:gd name="connsiteY4" fmla="*/ 5294671 h 5294671"/>
              <a:gd name="connsiteX5" fmla="*/ 0 w 4467015"/>
              <a:gd name="connsiteY5" fmla="*/ 0 h 5294671"/>
              <a:gd name="connsiteX0" fmla="*/ 0 w 4535583"/>
              <a:gd name="connsiteY0" fmla="*/ 0 h 5294671"/>
              <a:gd name="connsiteX1" fmla="*/ 4343400 w 4535583"/>
              <a:gd name="connsiteY1" fmla="*/ 0 h 5294671"/>
              <a:gd name="connsiteX2" fmla="*/ 3608221 w 4535583"/>
              <a:gd name="connsiteY2" fmla="*/ 4150688 h 5294671"/>
              <a:gd name="connsiteX3" fmla="*/ 4343400 w 4535583"/>
              <a:gd name="connsiteY3" fmla="*/ 5294671 h 5294671"/>
              <a:gd name="connsiteX4" fmla="*/ 0 w 4535583"/>
              <a:gd name="connsiteY4" fmla="*/ 5294671 h 5294671"/>
              <a:gd name="connsiteX5" fmla="*/ 0 w 4535583"/>
              <a:gd name="connsiteY5" fmla="*/ 0 h 5294671"/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3608221 w 4343400"/>
              <a:gd name="connsiteY2" fmla="*/ 4150688 h 5294671"/>
              <a:gd name="connsiteX3" fmla="*/ 4343400 w 4343400"/>
              <a:gd name="connsiteY3" fmla="*/ 5294671 h 5294671"/>
              <a:gd name="connsiteX4" fmla="*/ 0 w 4343400"/>
              <a:gd name="connsiteY4" fmla="*/ 5294671 h 5294671"/>
              <a:gd name="connsiteX5" fmla="*/ 0 w 4343400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343400 w 5088467"/>
              <a:gd name="connsiteY3" fmla="*/ 529467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804648 w 5088467"/>
              <a:gd name="connsiteY2" fmla="*/ 4184554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102013"/>
              <a:gd name="connsiteY0" fmla="*/ 230293 h 5233711"/>
              <a:gd name="connsiteX1" fmla="*/ 5102013 w 5102013"/>
              <a:gd name="connsiteY1" fmla="*/ 0 h 5233711"/>
              <a:gd name="connsiteX2" fmla="*/ 3818194 w 5102013"/>
              <a:gd name="connsiteY2" fmla="*/ 4123594 h 5233711"/>
              <a:gd name="connsiteX3" fmla="*/ 4533053 w 5102013"/>
              <a:gd name="connsiteY3" fmla="*/ 5193071 h 5233711"/>
              <a:gd name="connsiteX4" fmla="*/ 13546 w 5102013"/>
              <a:gd name="connsiteY4" fmla="*/ 5233711 h 5233711"/>
              <a:gd name="connsiteX5" fmla="*/ 0 w 5102013"/>
              <a:gd name="connsiteY5" fmla="*/ 230293 h 5233711"/>
              <a:gd name="connsiteX0" fmla="*/ 34201 w 5088801"/>
              <a:gd name="connsiteY0" fmla="*/ 0 h 5240485"/>
              <a:gd name="connsiteX1" fmla="*/ 5088801 w 5088801"/>
              <a:gd name="connsiteY1" fmla="*/ 6774 h 5240485"/>
              <a:gd name="connsiteX2" fmla="*/ 3804982 w 5088801"/>
              <a:gd name="connsiteY2" fmla="*/ 4130368 h 5240485"/>
              <a:gd name="connsiteX3" fmla="*/ 4519841 w 5088801"/>
              <a:gd name="connsiteY3" fmla="*/ 5199845 h 5240485"/>
              <a:gd name="connsiteX4" fmla="*/ 334 w 5088801"/>
              <a:gd name="connsiteY4" fmla="*/ 5240485 h 5240485"/>
              <a:gd name="connsiteX5" fmla="*/ 34201 w 5088801"/>
              <a:gd name="connsiteY5" fmla="*/ 0 h 5240485"/>
              <a:gd name="connsiteX0" fmla="*/ 34201 w 4634987"/>
              <a:gd name="connsiteY0" fmla="*/ 0 h 5240485"/>
              <a:gd name="connsiteX1" fmla="*/ 4634987 w 4634987"/>
              <a:gd name="connsiteY1" fmla="*/ 169334 h 5240485"/>
              <a:gd name="connsiteX2" fmla="*/ 3804982 w 4634987"/>
              <a:gd name="connsiteY2" fmla="*/ 4130368 h 5240485"/>
              <a:gd name="connsiteX3" fmla="*/ 4519841 w 4634987"/>
              <a:gd name="connsiteY3" fmla="*/ 5199845 h 5240485"/>
              <a:gd name="connsiteX4" fmla="*/ 334 w 4634987"/>
              <a:gd name="connsiteY4" fmla="*/ 5240485 h 5240485"/>
              <a:gd name="connsiteX5" fmla="*/ 34201 w 4634987"/>
              <a:gd name="connsiteY5" fmla="*/ 0 h 5240485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3804982 w 5054934"/>
              <a:gd name="connsiteY2" fmla="*/ 415068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4163968 w 5054934"/>
              <a:gd name="connsiteY2" fmla="*/ 411004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82028"/>
              <a:gd name="connsiteY0" fmla="*/ 20319 h 5281124"/>
              <a:gd name="connsiteX1" fmla="*/ 5054934 w 5082028"/>
              <a:gd name="connsiteY1" fmla="*/ 0 h 5281124"/>
              <a:gd name="connsiteX2" fmla="*/ 4163968 w 5082028"/>
              <a:gd name="connsiteY2" fmla="*/ 4110047 h 5281124"/>
              <a:gd name="connsiteX3" fmla="*/ 5082028 w 5082028"/>
              <a:gd name="connsiteY3" fmla="*/ 5281124 h 5281124"/>
              <a:gd name="connsiteX4" fmla="*/ 334 w 5082028"/>
              <a:gd name="connsiteY4" fmla="*/ 5260804 h 5281124"/>
              <a:gd name="connsiteX5" fmla="*/ 34201 w 5082028"/>
              <a:gd name="connsiteY5" fmla="*/ 20319 h 5281124"/>
              <a:gd name="connsiteX0" fmla="*/ 34201 w 5082028"/>
              <a:gd name="connsiteY0" fmla="*/ 0 h 5260805"/>
              <a:gd name="connsiteX1" fmla="*/ 5048539 w 5082028"/>
              <a:gd name="connsiteY1" fmla="*/ 18047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34201 w 5082028"/>
              <a:gd name="connsiteY0" fmla="*/ 0 h 5260805"/>
              <a:gd name="connsiteX1" fmla="*/ 5048539 w 5082028"/>
              <a:gd name="connsiteY1" fmla="*/ 5258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238550 w 5081756"/>
              <a:gd name="connsiteY0" fmla="*/ 173785 h 5255547"/>
              <a:gd name="connsiteX1" fmla="*/ 5048267 w 5081756"/>
              <a:gd name="connsiteY1" fmla="*/ 0 h 5255547"/>
              <a:gd name="connsiteX2" fmla="*/ 4163696 w 5081756"/>
              <a:gd name="connsiteY2" fmla="*/ 4084470 h 5255547"/>
              <a:gd name="connsiteX3" fmla="*/ 5081756 w 5081756"/>
              <a:gd name="connsiteY3" fmla="*/ 5255547 h 5255547"/>
              <a:gd name="connsiteX4" fmla="*/ 62 w 5081756"/>
              <a:gd name="connsiteY4" fmla="*/ 5235227 h 5255547"/>
              <a:gd name="connsiteX5" fmla="*/ 238550 w 5081756"/>
              <a:gd name="connsiteY5" fmla="*/ 173785 h 5255547"/>
              <a:gd name="connsiteX0" fmla="*/ 46916 w 5081954"/>
              <a:gd name="connsiteY0" fmla="*/ 7530 h 5255547"/>
              <a:gd name="connsiteX1" fmla="*/ 5048465 w 5081954"/>
              <a:gd name="connsiteY1" fmla="*/ 0 h 5255547"/>
              <a:gd name="connsiteX2" fmla="*/ 4163894 w 5081954"/>
              <a:gd name="connsiteY2" fmla="*/ 4084470 h 5255547"/>
              <a:gd name="connsiteX3" fmla="*/ 5081954 w 5081954"/>
              <a:gd name="connsiteY3" fmla="*/ 5255547 h 5255547"/>
              <a:gd name="connsiteX4" fmla="*/ 260 w 5081954"/>
              <a:gd name="connsiteY4" fmla="*/ 5235227 h 5255547"/>
              <a:gd name="connsiteX5" fmla="*/ 46916 w 5081954"/>
              <a:gd name="connsiteY5" fmla="*/ 7530 h 5255547"/>
              <a:gd name="connsiteX0" fmla="*/ 0 w 5035038"/>
              <a:gd name="connsiteY0" fmla="*/ 7530 h 5255547"/>
              <a:gd name="connsiteX1" fmla="*/ 5001549 w 5035038"/>
              <a:gd name="connsiteY1" fmla="*/ 0 h 5255547"/>
              <a:gd name="connsiteX2" fmla="*/ 4116978 w 5035038"/>
              <a:gd name="connsiteY2" fmla="*/ 4084470 h 5255547"/>
              <a:gd name="connsiteX3" fmla="*/ 5035038 w 5035038"/>
              <a:gd name="connsiteY3" fmla="*/ 5255547 h 5255547"/>
              <a:gd name="connsiteX4" fmla="*/ 94021 w 5035038"/>
              <a:gd name="connsiteY4" fmla="*/ 5120128 h 5255547"/>
              <a:gd name="connsiteX5" fmla="*/ 0 w 5035038"/>
              <a:gd name="connsiteY5" fmla="*/ 7530 h 5255547"/>
              <a:gd name="connsiteX0" fmla="*/ 3012 w 5038050"/>
              <a:gd name="connsiteY0" fmla="*/ 7530 h 5255547"/>
              <a:gd name="connsiteX1" fmla="*/ 5004561 w 5038050"/>
              <a:gd name="connsiteY1" fmla="*/ 0 h 5255547"/>
              <a:gd name="connsiteX2" fmla="*/ 4119990 w 5038050"/>
              <a:gd name="connsiteY2" fmla="*/ 4084470 h 5255547"/>
              <a:gd name="connsiteX3" fmla="*/ 5038050 w 5038050"/>
              <a:gd name="connsiteY3" fmla="*/ 5255547 h 5255547"/>
              <a:gd name="connsiteX4" fmla="*/ 1117 w 5038050"/>
              <a:gd name="connsiteY4" fmla="*/ 5177677 h 5255547"/>
              <a:gd name="connsiteX5" fmla="*/ 3012 w 5038050"/>
              <a:gd name="connsiteY5" fmla="*/ 7530 h 5255547"/>
              <a:gd name="connsiteX0" fmla="*/ 3012 w 5004561"/>
              <a:gd name="connsiteY0" fmla="*/ 7530 h 5177677"/>
              <a:gd name="connsiteX1" fmla="*/ 5004561 w 5004561"/>
              <a:gd name="connsiteY1" fmla="*/ 0 h 5177677"/>
              <a:gd name="connsiteX2" fmla="*/ 4119990 w 5004561"/>
              <a:gd name="connsiteY2" fmla="*/ 4084470 h 5177677"/>
              <a:gd name="connsiteX3" fmla="*/ 4974106 w 5004561"/>
              <a:gd name="connsiteY3" fmla="*/ 5172420 h 5177677"/>
              <a:gd name="connsiteX4" fmla="*/ 1117 w 5004561"/>
              <a:gd name="connsiteY4" fmla="*/ 5177677 h 5177677"/>
              <a:gd name="connsiteX5" fmla="*/ 3012 w 5004561"/>
              <a:gd name="connsiteY5" fmla="*/ 7530 h 51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561" h="5177677">
                <a:moveTo>
                  <a:pt x="3012" y="7530"/>
                </a:moveTo>
                <a:lnTo>
                  <a:pt x="5004561" y="0"/>
                </a:lnTo>
                <a:lnTo>
                  <a:pt x="4119990" y="4084470"/>
                </a:lnTo>
                <a:lnTo>
                  <a:pt x="4974106" y="5172420"/>
                </a:lnTo>
                <a:lnTo>
                  <a:pt x="1117" y="5177677"/>
                </a:lnTo>
                <a:cubicBezTo>
                  <a:pt x="-3398" y="3509871"/>
                  <a:pt x="7527" y="1675336"/>
                  <a:pt x="3012" y="75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Rubrik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0C8D8916-4474-664B-8B67-AF7A28DF7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6168" y="968587"/>
            <a:ext cx="3563169" cy="326474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999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Nav och punktlista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D3D4DE2-6871-2A4B-9802-B2984904EFED}"/>
              </a:ext>
            </a:extLst>
          </p:cNvPr>
          <p:cNvSpPr/>
          <p:nvPr userDrawn="1"/>
        </p:nvSpPr>
        <p:spPr>
          <a:xfrm>
            <a:off x="-15350" y="-16142"/>
            <a:ext cx="5004561" cy="5177677"/>
          </a:xfrm>
          <a:custGeom>
            <a:avLst/>
            <a:gdLst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4343400 w 4343400"/>
              <a:gd name="connsiteY2" fmla="*/ 5294671 h 5294671"/>
              <a:gd name="connsiteX3" fmla="*/ 0 w 4343400"/>
              <a:gd name="connsiteY3" fmla="*/ 5294671 h 5294671"/>
              <a:gd name="connsiteX4" fmla="*/ 0 w 4343400"/>
              <a:gd name="connsiteY4" fmla="*/ 0 h 5294671"/>
              <a:gd name="connsiteX0" fmla="*/ 0 w 4343430"/>
              <a:gd name="connsiteY0" fmla="*/ 0 h 5294671"/>
              <a:gd name="connsiteX1" fmla="*/ 4343400 w 4343430"/>
              <a:gd name="connsiteY1" fmla="*/ 0 h 5294671"/>
              <a:gd name="connsiteX2" fmla="*/ 4089127 w 4343430"/>
              <a:gd name="connsiteY2" fmla="*/ 3927168 h 5294671"/>
              <a:gd name="connsiteX3" fmla="*/ 4343400 w 4343430"/>
              <a:gd name="connsiteY3" fmla="*/ 5294671 h 5294671"/>
              <a:gd name="connsiteX4" fmla="*/ 0 w 4343430"/>
              <a:gd name="connsiteY4" fmla="*/ 5294671 h 5294671"/>
              <a:gd name="connsiteX5" fmla="*/ 0 w 4343430"/>
              <a:gd name="connsiteY5" fmla="*/ 0 h 5294671"/>
              <a:gd name="connsiteX0" fmla="*/ 0 w 4343428"/>
              <a:gd name="connsiteY0" fmla="*/ 0 h 5294671"/>
              <a:gd name="connsiteX1" fmla="*/ 4343400 w 4343428"/>
              <a:gd name="connsiteY1" fmla="*/ 0 h 5294671"/>
              <a:gd name="connsiteX2" fmla="*/ 4062034 w 4343428"/>
              <a:gd name="connsiteY2" fmla="*/ 4042315 h 5294671"/>
              <a:gd name="connsiteX3" fmla="*/ 4343400 w 4343428"/>
              <a:gd name="connsiteY3" fmla="*/ 5294671 h 5294671"/>
              <a:gd name="connsiteX4" fmla="*/ 0 w 4343428"/>
              <a:gd name="connsiteY4" fmla="*/ 5294671 h 5294671"/>
              <a:gd name="connsiteX5" fmla="*/ 0 w 4343428"/>
              <a:gd name="connsiteY5" fmla="*/ 0 h 5294671"/>
              <a:gd name="connsiteX0" fmla="*/ 0 w 4343410"/>
              <a:gd name="connsiteY0" fmla="*/ 0 h 5294671"/>
              <a:gd name="connsiteX1" fmla="*/ 4343400 w 4343410"/>
              <a:gd name="connsiteY1" fmla="*/ 0 h 5294671"/>
              <a:gd name="connsiteX2" fmla="*/ 3608221 w 4343410"/>
              <a:gd name="connsiteY2" fmla="*/ 4150688 h 5294671"/>
              <a:gd name="connsiteX3" fmla="*/ 4343400 w 4343410"/>
              <a:gd name="connsiteY3" fmla="*/ 5294671 h 5294671"/>
              <a:gd name="connsiteX4" fmla="*/ 0 w 4343410"/>
              <a:gd name="connsiteY4" fmla="*/ 5294671 h 5294671"/>
              <a:gd name="connsiteX5" fmla="*/ 0 w 4343410"/>
              <a:gd name="connsiteY5" fmla="*/ 0 h 5294671"/>
              <a:gd name="connsiteX0" fmla="*/ 0 w 4343462"/>
              <a:gd name="connsiteY0" fmla="*/ 0 h 5294671"/>
              <a:gd name="connsiteX1" fmla="*/ 4343400 w 4343462"/>
              <a:gd name="connsiteY1" fmla="*/ 0 h 5294671"/>
              <a:gd name="connsiteX2" fmla="*/ 3608221 w 4343462"/>
              <a:gd name="connsiteY2" fmla="*/ 4150688 h 5294671"/>
              <a:gd name="connsiteX3" fmla="*/ 4343400 w 4343462"/>
              <a:gd name="connsiteY3" fmla="*/ 5294671 h 5294671"/>
              <a:gd name="connsiteX4" fmla="*/ 0 w 4343462"/>
              <a:gd name="connsiteY4" fmla="*/ 5294671 h 5294671"/>
              <a:gd name="connsiteX5" fmla="*/ 0 w 4343462"/>
              <a:gd name="connsiteY5" fmla="*/ 0 h 5294671"/>
              <a:gd name="connsiteX0" fmla="*/ 0 w 4467015"/>
              <a:gd name="connsiteY0" fmla="*/ 0 h 5294671"/>
              <a:gd name="connsiteX1" fmla="*/ 4343400 w 4467015"/>
              <a:gd name="connsiteY1" fmla="*/ 0 h 5294671"/>
              <a:gd name="connsiteX2" fmla="*/ 3608221 w 4467015"/>
              <a:gd name="connsiteY2" fmla="*/ 4150688 h 5294671"/>
              <a:gd name="connsiteX3" fmla="*/ 4343400 w 4467015"/>
              <a:gd name="connsiteY3" fmla="*/ 5294671 h 5294671"/>
              <a:gd name="connsiteX4" fmla="*/ 0 w 4467015"/>
              <a:gd name="connsiteY4" fmla="*/ 5294671 h 5294671"/>
              <a:gd name="connsiteX5" fmla="*/ 0 w 4467015"/>
              <a:gd name="connsiteY5" fmla="*/ 0 h 5294671"/>
              <a:gd name="connsiteX0" fmla="*/ 0 w 4535583"/>
              <a:gd name="connsiteY0" fmla="*/ 0 h 5294671"/>
              <a:gd name="connsiteX1" fmla="*/ 4343400 w 4535583"/>
              <a:gd name="connsiteY1" fmla="*/ 0 h 5294671"/>
              <a:gd name="connsiteX2" fmla="*/ 3608221 w 4535583"/>
              <a:gd name="connsiteY2" fmla="*/ 4150688 h 5294671"/>
              <a:gd name="connsiteX3" fmla="*/ 4343400 w 4535583"/>
              <a:gd name="connsiteY3" fmla="*/ 5294671 h 5294671"/>
              <a:gd name="connsiteX4" fmla="*/ 0 w 4535583"/>
              <a:gd name="connsiteY4" fmla="*/ 5294671 h 5294671"/>
              <a:gd name="connsiteX5" fmla="*/ 0 w 4535583"/>
              <a:gd name="connsiteY5" fmla="*/ 0 h 5294671"/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3608221 w 4343400"/>
              <a:gd name="connsiteY2" fmla="*/ 4150688 h 5294671"/>
              <a:gd name="connsiteX3" fmla="*/ 4343400 w 4343400"/>
              <a:gd name="connsiteY3" fmla="*/ 5294671 h 5294671"/>
              <a:gd name="connsiteX4" fmla="*/ 0 w 4343400"/>
              <a:gd name="connsiteY4" fmla="*/ 5294671 h 5294671"/>
              <a:gd name="connsiteX5" fmla="*/ 0 w 4343400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343400 w 5088467"/>
              <a:gd name="connsiteY3" fmla="*/ 529467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804648 w 5088467"/>
              <a:gd name="connsiteY2" fmla="*/ 4184554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102013"/>
              <a:gd name="connsiteY0" fmla="*/ 230293 h 5233711"/>
              <a:gd name="connsiteX1" fmla="*/ 5102013 w 5102013"/>
              <a:gd name="connsiteY1" fmla="*/ 0 h 5233711"/>
              <a:gd name="connsiteX2" fmla="*/ 3818194 w 5102013"/>
              <a:gd name="connsiteY2" fmla="*/ 4123594 h 5233711"/>
              <a:gd name="connsiteX3" fmla="*/ 4533053 w 5102013"/>
              <a:gd name="connsiteY3" fmla="*/ 5193071 h 5233711"/>
              <a:gd name="connsiteX4" fmla="*/ 13546 w 5102013"/>
              <a:gd name="connsiteY4" fmla="*/ 5233711 h 5233711"/>
              <a:gd name="connsiteX5" fmla="*/ 0 w 5102013"/>
              <a:gd name="connsiteY5" fmla="*/ 230293 h 5233711"/>
              <a:gd name="connsiteX0" fmla="*/ 34201 w 5088801"/>
              <a:gd name="connsiteY0" fmla="*/ 0 h 5240485"/>
              <a:gd name="connsiteX1" fmla="*/ 5088801 w 5088801"/>
              <a:gd name="connsiteY1" fmla="*/ 6774 h 5240485"/>
              <a:gd name="connsiteX2" fmla="*/ 3804982 w 5088801"/>
              <a:gd name="connsiteY2" fmla="*/ 4130368 h 5240485"/>
              <a:gd name="connsiteX3" fmla="*/ 4519841 w 5088801"/>
              <a:gd name="connsiteY3" fmla="*/ 5199845 h 5240485"/>
              <a:gd name="connsiteX4" fmla="*/ 334 w 5088801"/>
              <a:gd name="connsiteY4" fmla="*/ 5240485 h 5240485"/>
              <a:gd name="connsiteX5" fmla="*/ 34201 w 5088801"/>
              <a:gd name="connsiteY5" fmla="*/ 0 h 5240485"/>
              <a:gd name="connsiteX0" fmla="*/ 34201 w 4634987"/>
              <a:gd name="connsiteY0" fmla="*/ 0 h 5240485"/>
              <a:gd name="connsiteX1" fmla="*/ 4634987 w 4634987"/>
              <a:gd name="connsiteY1" fmla="*/ 169334 h 5240485"/>
              <a:gd name="connsiteX2" fmla="*/ 3804982 w 4634987"/>
              <a:gd name="connsiteY2" fmla="*/ 4130368 h 5240485"/>
              <a:gd name="connsiteX3" fmla="*/ 4519841 w 4634987"/>
              <a:gd name="connsiteY3" fmla="*/ 5199845 h 5240485"/>
              <a:gd name="connsiteX4" fmla="*/ 334 w 4634987"/>
              <a:gd name="connsiteY4" fmla="*/ 5240485 h 5240485"/>
              <a:gd name="connsiteX5" fmla="*/ 34201 w 4634987"/>
              <a:gd name="connsiteY5" fmla="*/ 0 h 5240485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3804982 w 5054934"/>
              <a:gd name="connsiteY2" fmla="*/ 415068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4163968 w 5054934"/>
              <a:gd name="connsiteY2" fmla="*/ 411004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82028"/>
              <a:gd name="connsiteY0" fmla="*/ 20319 h 5281124"/>
              <a:gd name="connsiteX1" fmla="*/ 5054934 w 5082028"/>
              <a:gd name="connsiteY1" fmla="*/ 0 h 5281124"/>
              <a:gd name="connsiteX2" fmla="*/ 4163968 w 5082028"/>
              <a:gd name="connsiteY2" fmla="*/ 4110047 h 5281124"/>
              <a:gd name="connsiteX3" fmla="*/ 5082028 w 5082028"/>
              <a:gd name="connsiteY3" fmla="*/ 5281124 h 5281124"/>
              <a:gd name="connsiteX4" fmla="*/ 334 w 5082028"/>
              <a:gd name="connsiteY4" fmla="*/ 5260804 h 5281124"/>
              <a:gd name="connsiteX5" fmla="*/ 34201 w 5082028"/>
              <a:gd name="connsiteY5" fmla="*/ 20319 h 5281124"/>
              <a:gd name="connsiteX0" fmla="*/ 34201 w 5082028"/>
              <a:gd name="connsiteY0" fmla="*/ 0 h 5260805"/>
              <a:gd name="connsiteX1" fmla="*/ 5048539 w 5082028"/>
              <a:gd name="connsiteY1" fmla="*/ 18047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34201 w 5082028"/>
              <a:gd name="connsiteY0" fmla="*/ 0 h 5260805"/>
              <a:gd name="connsiteX1" fmla="*/ 5048539 w 5082028"/>
              <a:gd name="connsiteY1" fmla="*/ 5258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238550 w 5081756"/>
              <a:gd name="connsiteY0" fmla="*/ 173785 h 5255547"/>
              <a:gd name="connsiteX1" fmla="*/ 5048267 w 5081756"/>
              <a:gd name="connsiteY1" fmla="*/ 0 h 5255547"/>
              <a:gd name="connsiteX2" fmla="*/ 4163696 w 5081756"/>
              <a:gd name="connsiteY2" fmla="*/ 4084470 h 5255547"/>
              <a:gd name="connsiteX3" fmla="*/ 5081756 w 5081756"/>
              <a:gd name="connsiteY3" fmla="*/ 5255547 h 5255547"/>
              <a:gd name="connsiteX4" fmla="*/ 62 w 5081756"/>
              <a:gd name="connsiteY4" fmla="*/ 5235227 h 5255547"/>
              <a:gd name="connsiteX5" fmla="*/ 238550 w 5081756"/>
              <a:gd name="connsiteY5" fmla="*/ 173785 h 5255547"/>
              <a:gd name="connsiteX0" fmla="*/ 46916 w 5081954"/>
              <a:gd name="connsiteY0" fmla="*/ 7530 h 5255547"/>
              <a:gd name="connsiteX1" fmla="*/ 5048465 w 5081954"/>
              <a:gd name="connsiteY1" fmla="*/ 0 h 5255547"/>
              <a:gd name="connsiteX2" fmla="*/ 4163894 w 5081954"/>
              <a:gd name="connsiteY2" fmla="*/ 4084470 h 5255547"/>
              <a:gd name="connsiteX3" fmla="*/ 5081954 w 5081954"/>
              <a:gd name="connsiteY3" fmla="*/ 5255547 h 5255547"/>
              <a:gd name="connsiteX4" fmla="*/ 260 w 5081954"/>
              <a:gd name="connsiteY4" fmla="*/ 5235227 h 5255547"/>
              <a:gd name="connsiteX5" fmla="*/ 46916 w 5081954"/>
              <a:gd name="connsiteY5" fmla="*/ 7530 h 5255547"/>
              <a:gd name="connsiteX0" fmla="*/ 0 w 5035038"/>
              <a:gd name="connsiteY0" fmla="*/ 7530 h 5255547"/>
              <a:gd name="connsiteX1" fmla="*/ 5001549 w 5035038"/>
              <a:gd name="connsiteY1" fmla="*/ 0 h 5255547"/>
              <a:gd name="connsiteX2" fmla="*/ 4116978 w 5035038"/>
              <a:gd name="connsiteY2" fmla="*/ 4084470 h 5255547"/>
              <a:gd name="connsiteX3" fmla="*/ 5035038 w 5035038"/>
              <a:gd name="connsiteY3" fmla="*/ 5255547 h 5255547"/>
              <a:gd name="connsiteX4" fmla="*/ 94021 w 5035038"/>
              <a:gd name="connsiteY4" fmla="*/ 5120128 h 5255547"/>
              <a:gd name="connsiteX5" fmla="*/ 0 w 5035038"/>
              <a:gd name="connsiteY5" fmla="*/ 7530 h 5255547"/>
              <a:gd name="connsiteX0" fmla="*/ 3012 w 5038050"/>
              <a:gd name="connsiteY0" fmla="*/ 7530 h 5255547"/>
              <a:gd name="connsiteX1" fmla="*/ 5004561 w 5038050"/>
              <a:gd name="connsiteY1" fmla="*/ 0 h 5255547"/>
              <a:gd name="connsiteX2" fmla="*/ 4119990 w 5038050"/>
              <a:gd name="connsiteY2" fmla="*/ 4084470 h 5255547"/>
              <a:gd name="connsiteX3" fmla="*/ 5038050 w 5038050"/>
              <a:gd name="connsiteY3" fmla="*/ 5255547 h 5255547"/>
              <a:gd name="connsiteX4" fmla="*/ 1117 w 5038050"/>
              <a:gd name="connsiteY4" fmla="*/ 5177677 h 5255547"/>
              <a:gd name="connsiteX5" fmla="*/ 3012 w 5038050"/>
              <a:gd name="connsiteY5" fmla="*/ 7530 h 5255547"/>
              <a:gd name="connsiteX0" fmla="*/ 3012 w 5004561"/>
              <a:gd name="connsiteY0" fmla="*/ 7530 h 5177677"/>
              <a:gd name="connsiteX1" fmla="*/ 5004561 w 5004561"/>
              <a:gd name="connsiteY1" fmla="*/ 0 h 5177677"/>
              <a:gd name="connsiteX2" fmla="*/ 4119990 w 5004561"/>
              <a:gd name="connsiteY2" fmla="*/ 4084470 h 5177677"/>
              <a:gd name="connsiteX3" fmla="*/ 4974106 w 5004561"/>
              <a:gd name="connsiteY3" fmla="*/ 5172420 h 5177677"/>
              <a:gd name="connsiteX4" fmla="*/ 1117 w 5004561"/>
              <a:gd name="connsiteY4" fmla="*/ 5177677 h 5177677"/>
              <a:gd name="connsiteX5" fmla="*/ 3012 w 5004561"/>
              <a:gd name="connsiteY5" fmla="*/ 7530 h 51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561" h="5177677">
                <a:moveTo>
                  <a:pt x="3012" y="7530"/>
                </a:moveTo>
                <a:lnTo>
                  <a:pt x="5004561" y="0"/>
                </a:lnTo>
                <a:lnTo>
                  <a:pt x="4119990" y="4084470"/>
                </a:lnTo>
                <a:lnTo>
                  <a:pt x="4974106" y="5172420"/>
                </a:lnTo>
                <a:lnTo>
                  <a:pt x="1117" y="5177677"/>
                </a:lnTo>
                <a:cubicBezTo>
                  <a:pt x="-3398" y="3509871"/>
                  <a:pt x="7527" y="1675336"/>
                  <a:pt x="3012" y="75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Rubrik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0C8D8916-4474-664B-8B67-AF7A28DF7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6168" y="968587"/>
            <a:ext cx="3563169" cy="326474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972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Nav och punktlista lju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F51883E-FB7B-FE45-94BA-D2768A781184}"/>
              </a:ext>
            </a:extLst>
          </p:cNvPr>
          <p:cNvSpPr/>
          <p:nvPr userDrawn="1"/>
        </p:nvSpPr>
        <p:spPr>
          <a:xfrm>
            <a:off x="-15350" y="-16142"/>
            <a:ext cx="5004561" cy="5177677"/>
          </a:xfrm>
          <a:custGeom>
            <a:avLst/>
            <a:gdLst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4343400 w 4343400"/>
              <a:gd name="connsiteY2" fmla="*/ 5294671 h 5294671"/>
              <a:gd name="connsiteX3" fmla="*/ 0 w 4343400"/>
              <a:gd name="connsiteY3" fmla="*/ 5294671 h 5294671"/>
              <a:gd name="connsiteX4" fmla="*/ 0 w 4343400"/>
              <a:gd name="connsiteY4" fmla="*/ 0 h 5294671"/>
              <a:gd name="connsiteX0" fmla="*/ 0 w 4343430"/>
              <a:gd name="connsiteY0" fmla="*/ 0 h 5294671"/>
              <a:gd name="connsiteX1" fmla="*/ 4343400 w 4343430"/>
              <a:gd name="connsiteY1" fmla="*/ 0 h 5294671"/>
              <a:gd name="connsiteX2" fmla="*/ 4089127 w 4343430"/>
              <a:gd name="connsiteY2" fmla="*/ 3927168 h 5294671"/>
              <a:gd name="connsiteX3" fmla="*/ 4343400 w 4343430"/>
              <a:gd name="connsiteY3" fmla="*/ 5294671 h 5294671"/>
              <a:gd name="connsiteX4" fmla="*/ 0 w 4343430"/>
              <a:gd name="connsiteY4" fmla="*/ 5294671 h 5294671"/>
              <a:gd name="connsiteX5" fmla="*/ 0 w 4343430"/>
              <a:gd name="connsiteY5" fmla="*/ 0 h 5294671"/>
              <a:gd name="connsiteX0" fmla="*/ 0 w 4343428"/>
              <a:gd name="connsiteY0" fmla="*/ 0 h 5294671"/>
              <a:gd name="connsiteX1" fmla="*/ 4343400 w 4343428"/>
              <a:gd name="connsiteY1" fmla="*/ 0 h 5294671"/>
              <a:gd name="connsiteX2" fmla="*/ 4062034 w 4343428"/>
              <a:gd name="connsiteY2" fmla="*/ 4042315 h 5294671"/>
              <a:gd name="connsiteX3" fmla="*/ 4343400 w 4343428"/>
              <a:gd name="connsiteY3" fmla="*/ 5294671 h 5294671"/>
              <a:gd name="connsiteX4" fmla="*/ 0 w 4343428"/>
              <a:gd name="connsiteY4" fmla="*/ 5294671 h 5294671"/>
              <a:gd name="connsiteX5" fmla="*/ 0 w 4343428"/>
              <a:gd name="connsiteY5" fmla="*/ 0 h 5294671"/>
              <a:gd name="connsiteX0" fmla="*/ 0 w 4343410"/>
              <a:gd name="connsiteY0" fmla="*/ 0 h 5294671"/>
              <a:gd name="connsiteX1" fmla="*/ 4343400 w 4343410"/>
              <a:gd name="connsiteY1" fmla="*/ 0 h 5294671"/>
              <a:gd name="connsiteX2" fmla="*/ 3608221 w 4343410"/>
              <a:gd name="connsiteY2" fmla="*/ 4150688 h 5294671"/>
              <a:gd name="connsiteX3" fmla="*/ 4343400 w 4343410"/>
              <a:gd name="connsiteY3" fmla="*/ 5294671 h 5294671"/>
              <a:gd name="connsiteX4" fmla="*/ 0 w 4343410"/>
              <a:gd name="connsiteY4" fmla="*/ 5294671 h 5294671"/>
              <a:gd name="connsiteX5" fmla="*/ 0 w 4343410"/>
              <a:gd name="connsiteY5" fmla="*/ 0 h 5294671"/>
              <a:gd name="connsiteX0" fmla="*/ 0 w 4343462"/>
              <a:gd name="connsiteY0" fmla="*/ 0 h 5294671"/>
              <a:gd name="connsiteX1" fmla="*/ 4343400 w 4343462"/>
              <a:gd name="connsiteY1" fmla="*/ 0 h 5294671"/>
              <a:gd name="connsiteX2" fmla="*/ 3608221 w 4343462"/>
              <a:gd name="connsiteY2" fmla="*/ 4150688 h 5294671"/>
              <a:gd name="connsiteX3" fmla="*/ 4343400 w 4343462"/>
              <a:gd name="connsiteY3" fmla="*/ 5294671 h 5294671"/>
              <a:gd name="connsiteX4" fmla="*/ 0 w 4343462"/>
              <a:gd name="connsiteY4" fmla="*/ 5294671 h 5294671"/>
              <a:gd name="connsiteX5" fmla="*/ 0 w 4343462"/>
              <a:gd name="connsiteY5" fmla="*/ 0 h 5294671"/>
              <a:gd name="connsiteX0" fmla="*/ 0 w 4467015"/>
              <a:gd name="connsiteY0" fmla="*/ 0 h 5294671"/>
              <a:gd name="connsiteX1" fmla="*/ 4343400 w 4467015"/>
              <a:gd name="connsiteY1" fmla="*/ 0 h 5294671"/>
              <a:gd name="connsiteX2" fmla="*/ 3608221 w 4467015"/>
              <a:gd name="connsiteY2" fmla="*/ 4150688 h 5294671"/>
              <a:gd name="connsiteX3" fmla="*/ 4343400 w 4467015"/>
              <a:gd name="connsiteY3" fmla="*/ 5294671 h 5294671"/>
              <a:gd name="connsiteX4" fmla="*/ 0 w 4467015"/>
              <a:gd name="connsiteY4" fmla="*/ 5294671 h 5294671"/>
              <a:gd name="connsiteX5" fmla="*/ 0 w 4467015"/>
              <a:gd name="connsiteY5" fmla="*/ 0 h 5294671"/>
              <a:gd name="connsiteX0" fmla="*/ 0 w 4535583"/>
              <a:gd name="connsiteY0" fmla="*/ 0 h 5294671"/>
              <a:gd name="connsiteX1" fmla="*/ 4343400 w 4535583"/>
              <a:gd name="connsiteY1" fmla="*/ 0 h 5294671"/>
              <a:gd name="connsiteX2" fmla="*/ 3608221 w 4535583"/>
              <a:gd name="connsiteY2" fmla="*/ 4150688 h 5294671"/>
              <a:gd name="connsiteX3" fmla="*/ 4343400 w 4535583"/>
              <a:gd name="connsiteY3" fmla="*/ 5294671 h 5294671"/>
              <a:gd name="connsiteX4" fmla="*/ 0 w 4535583"/>
              <a:gd name="connsiteY4" fmla="*/ 5294671 h 5294671"/>
              <a:gd name="connsiteX5" fmla="*/ 0 w 4535583"/>
              <a:gd name="connsiteY5" fmla="*/ 0 h 5294671"/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3608221 w 4343400"/>
              <a:gd name="connsiteY2" fmla="*/ 4150688 h 5294671"/>
              <a:gd name="connsiteX3" fmla="*/ 4343400 w 4343400"/>
              <a:gd name="connsiteY3" fmla="*/ 5294671 h 5294671"/>
              <a:gd name="connsiteX4" fmla="*/ 0 w 4343400"/>
              <a:gd name="connsiteY4" fmla="*/ 5294671 h 5294671"/>
              <a:gd name="connsiteX5" fmla="*/ 0 w 4343400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343400 w 5088467"/>
              <a:gd name="connsiteY3" fmla="*/ 529467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804648 w 5088467"/>
              <a:gd name="connsiteY2" fmla="*/ 4184554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102013"/>
              <a:gd name="connsiteY0" fmla="*/ 230293 h 5233711"/>
              <a:gd name="connsiteX1" fmla="*/ 5102013 w 5102013"/>
              <a:gd name="connsiteY1" fmla="*/ 0 h 5233711"/>
              <a:gd name="connsiteX2" fmla="*/ 3818194 w 5102013"/>
              <a:gd name="connsiteY2" fmla="*/ 4123594 h 5233711"/>
              <a:gd name="connsiteX3" fmla="*/ 4533053 w 5102013"/>
              <a:gd name="connsiteY3" fmla="*/ 5193071 h 5233711"/>
              <a:gd name="connsiteX4" fmla="*/ 13546 w 5102013"/>
              <a:gd name="connsiteY4" fmla="*/ 5233711 h 5233711"/>
              <a:gd name="connsiteX5" fmla="*/ 0 w 5102013"/>
              <a:gd name="connsiteY5" fmla="*/ 230293 h 5233711"/>
              <a:gd name="connsiteX0" fmla="*/ 34201 w 5088801"/>
              <a:gd name="connsiteY0" fmla="*/ 0 h 5240485"/>
              <a:gd name="connsiteX1" fmla="*/ 5088801 w 5088801"/>
              <a:gd name="connsiteY1" fmla="*/ 6774 h 5240485"/>
              <a:gd name="connsiteX2" fmla="*/ 3804982 w 5088801"/>
              <a:gd name="connsiteY2" fmla="*/ 4130368 h 5240485"/>
              <a:gd name="connsiteX3" fmla="*/ 4519841 w 5088801"/>
              <a:gd name="connsiteY3" fmla="*/ 5199845 h 5240485"/>
              <a:gd name="connsiteX4" fmla="*/ 334 w 5088801"/>
              <a:gd name="connsiteY4" fmla="*/ 5240485 h 5240485"/>
              <a:gd name="connsiteX5" fmla="*/ 34201 w 5088801"/>
              <a:gd name="connsiteY5" fmla="*/ 0 h 5240485"/>
              <a:gd name="connsiteX0" fmla="*/ 34201 w 4634987"/>
              <a:gd name="connsiteY0" fmla="*/ 0 h 5240485"/>
              <a:gd name="connsiteX1" fmla="*/ 4634987 w 4634987"/>
              <a:gd name="connsiteY1" fmla="*/ 169334 h 5240485"/>
              <a:gd name="connsiteX2" fmla="*/ 3804982 w 4634987"/>
              <a:gd name="connsiteY2" fmla="*/ 4130368 h 5240485"/>
              <a:gd name="connsiteX3" fmla="*/ 4519841 w 4634987"/>
              <a:gd name="connsiteY3" fmla="*/ 5199845 h 5240485"/>
              <a:gd name="connsiteX4" fmla="*/ 334 w 4634987"/>
              <a:gd name="connsiteY4" fmla="*/ 5240485 h 5240485"/>
              <a:gd name="connsiteX5" fmla="*/ 34201 w 4634987"/>
              <a:gd name="connsiteY5" fmla="*/ 0 h 5240485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3804982 w 5054934"/>
              <a:gd name="connsiteY2" fmla="*/ 415068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4163968 w 5054934"/>
              <a:gd name="connsiteY2" fmla="*/ 411004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82028"/>
              <a:gd name="connsiteY0" fmla="*/ 20319 h 5281124"/>
              <a:gd name="connsiteX1" fmla="*/ 5054934 w 5082028"/>
              <a:gd name="connsiteY1" fmla="*/ 0 h 5281124"/>
              <a:gd name="connsiteX2" fmla="*/ 4163968 w 5082028"/>
              <a:gd name="connsiteY2" fmla="*/ 4110047 h 5281124"/>
              <a:gd name="connsiteX3" fmla="*/ 5082028 w 5082028"/>
              <a:gd name="connsiteY3" fmla="*/ 5281124 h 5281124"/>
              <a:gd name="connsiteX4" fmla="*/ 334 w 5082028"/>
              <a:gd name="connsiteY4" fmla="*/ 5260804 h 5281124"/>
              <a:gd name="connsiteX5" fmla="*/ 34201 w 5082028"/>
              <a:gd name="connsiteY5" fmla="*/ 20319 h 5281124"/>
              <a:gd name="connsiteX0" fmla="*/ 34201 w 5082028"/>
              <a:gd name="connsiteY0" fmla="*/ 0 h 5260805"/>
              <a:gd name="connsiteX1" fmla="*/ 5048539 w 5082028"/>
              <a:gd name="connsiteY1" fmla="*/ 18047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34201 w 5082028"/>
              <a:gd name="connsiteY0" fmla="*/ 0 h 5260805"/>
              <a:gd name="connsiteX1" fmla="*/ 5048539 w 5082028"/>
              <a:gd name="connsiteY1" fmla="*/ 5258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238550 w 5081756"/>
              <a:gd name="connsiteY0" fmla="*/ 173785 h 5255547"/>
              <a:gd name="connsiteX1" fmla="*/ 5048267 w 5081756"/>
              <a:gd name="connsiteY1" fmla="*/ 0 h 5255547"/>
              <a:gd name="connsiteX2" fmla="*/ 4163696 w 5081756"/>
              <a:gd name="connsiteY2" fmla="*/ 4084470 h 5255547"/>
              <a:gd name="connsiteX3" fmla="*/ 5081756 w 5081756"/>
              <a:gd name="connsiteY3" fmla="*/ 5255547 h 5255547"/>
              <a:gd name="connsiteX4" fmla="*/ 62 w 5081756"/>
              <a:gd name="connsiteY4" fmla="*/ 5235227 h 5255547"/>
              <a:gd name="connsiteX5" fmla="*/ 238550 w 5081756"/>
              <a:gd name="connsiteY5" fmla="*/ 173785 h 5255547"/>
              <a:gd name="connsiteX0" fmla="*/ 46916 w 5081954"/>
              <a:gd name="connsiteY0" fmla="*/ 7530 h 5255547"/>
              <a:gd name="connsiteX1" fmla="*/ 5048465 w 5081954"/>
              <a:gd name="connsiteY1" fmla="*/ 0 h 5255547"/>
              <a:gd name="connsiteX2" fmla="*/ 4163894 w 5081954"/>
              <a:gd name="connsiteY2" fmla="*/ 4084470 h 5255547"/>
              <a:gd name="connsiteX3" fmla="*/ 5081954 w 5081954"/>
              <a:gd name="connsiteY3" fmla="*/ 5255547 h 5255547"/>
              <a:gd name="connsiteX4" fmla="*/ 260 w 5081954"/>
              <a:gd name="connsiteY4" fmla="*/ 5235227 h 5255547"/>
              <a:gd name="connsiteX5" fmla="*/ 46916 w 5081954"/>
              <a:gd name="connsiteY5" fmla="*/ 7530 h 5255547"/>
              <a:gd name="connsiteX0" fmla="*/ 0 w 5035038"/>
              <a:gd name="connsiteY0" fmla="*/ 7530 h 5255547"/>
              <a:gd name="connsiteX1" fmla="*/ 5001549 w 5035038"/>
              <a:gd name="connsiteY1" fmla="*/ 0 h 5255547"/>
              <a:gd name="connsiteX2" fmla="*/ 4116978 w 5035038"/>
              <a:gd name="connsiteY2" fmla="*/ 4084470 h 5255547"/>
              <a:gd name="connsiteX3" fmla="*/ 5035038 w 5035038"/>
              <a:gd name="connsiteY3" fmla="*/ 5255547 h 5255547"/>
              <a:gd name="connsiteX4" fmla="*/ 94021 w 5035038"/>
              <a:gd name="connsiteY4" fmla="*/ 5120128 h 5255547"/>
              <a:gd name="connsiteX5" fmla="*/ 0 w 5035038"/>
              <a:gd name="connsiteY5" fmla="*/ 7530 h 5255547"/>
              <a:gd name="connsiteX0" fmla="*/ 3012 w 5038050"/>
              <a:gd name="connsiteY0" fmla="*/ 7530 h 5255547"/>
              <a:gd name="connsiteX1" fmla="*/ 5004561 w 5038050"/>
              <a:gd name="connsiteY1" fmla="*/ 0 h 5255547"/>
              <a:gd name="connsiteX2" fmla="*/ 4119990 w 5038050"/>
              <a:gd name="connsiteY2" fmla="*/ 4084470 h 5255547"/>
              <a:gd name="connsiteX3" fmla="*/ 5038050 w 5038050"/>
              <a:gd name="connsiteY3" fmla="*/ 5255547 h 5255547"/>
              <a:gd name="connsiteX4" fmla="*/ 1117 w 5038050"/>
              <a:gd name="connsiteY4" fmla="*/ 5177677 h 5255547"/>
              <a:gd name="connsiteX5" fmla="*/ 3012 w 5038050"/>
              <a:gd name="connsiteY5" fmla="*/ 7530 h 5255547"/>
              <a:gd name="connsiteX0" fmla="*/ 3012 w 5004561"/>
              <a:gd name="connsiteY0" fmla="*/ 7530 h 5177677"/>
              <a:gd name="connsiteX1" fmla="*/ 5004561 w 5004561"/>
              <a:gd name="connsiteY1" fmla="*/ 0 h 5177677"/>
              <a:gd name="connsiteX2" fmla="*/ 4119990 w 5004561"/>
              <a:gd name="connsiteY2" fmla="*/ 4084470 h 5177677"/>
              <a:gd name="connsiteX3" fmla="*/ 4974106 w 5004561"/>
              <a:gd name="connsiteY3" fmla="*/ 5172420 h 5177677"/>
              <a:gd name="connsiteX4" fmla="*/ 1117 w 5004561"/>
              <a:gd name="connsiteY4" fmla="*/ 5177677 h 5177677"/>
              <a:gd name="connsiteX5" fmla="*/ 3012 w 5004561"/>
              <a:gd name="connsiteY5" fmla="*/ 7530 h 51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561" h="5177677">
                <a:moveTo>
                  <a:pt x="3012" y="7530"/>
                </a:moveTo>
                <a:lnTo>
                  <a:pt x="5004561" y="0"/>
                </a:lnTo>
                <a:lnTo>
                  <a:pt x="4119990" y="4084470"/>
                </a:lnTo>
                <a:lnTo>
                  <a:pt x="4974106" y="5172420"/>
                </a:lnTo>
                <a:lnTo>
                  <a:pt x="1117" y="5177677"/>
                </a:lnTo>
                <a:cubicBezTo>
                  <a:pt x="-3398" y="3509871"/>
                  <a:pt x="7527" y="1675336"/>
                  <a:pt x="3012" y="75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Rubrik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0C8D8916-4474-664B-8B67-AF7A28DF7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6168" y="968587"/>
            <a:ext cx="3563169" cy="326474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998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Nav och punktlista ljus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C87F9FDF-32EC-2941-9131-FD45EE969B14}"/>
              </a:ext>
            </a:extLst>
          </p:cNvPr>
          <p:cNvSpPr/>
          <p:nvPr userDrawn="1"/>
        </p:nvSpPr>
        <p:spPr>
          <a:xfrm>
            <a:off x="-15350" y="-16142"/>
            <a:ext cx="5004561" cy="5177677"/>
          </a:xfrm>
          <a:custGeom>
            <a:avLst/>
            <a:gdLst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4343400 w 4343400"/>
              <a:gd name="connsiteY2" fmla="*/ 5294671 h 5294671"/>
              <a:gd name="connsiteX3" fmla="*/ 0 w 4343400"/>
              <a:gd name="connsiteY3" fmla="*/ 5294671 h 5294671"/>
              <a:gd name="connsiteX4" fmla="*/ 0 w 4343400"/>
              <a:gd name="connsiteY4" fmla="*/ 0 h 5294671"/>
              <a:gd name="connsiteX0" fmla="*/ 0 w 4343430"/>
              <a:gd name="connsiteY0" fmla="*/ 0 h 5294671"/>
              <a:gd name="connsiteX1" fmla="*/ 4343400 w 4343430"/>
              <a:gd name="connsiteY1" fmla="*/ 0 h 5294671"/>
              <a:gd name="connsiteX2" fmla="*/ 4089127 w 4343430"/>
              <a:gd name="connsiteY2" fmla="*/ 3927168 h 5294671"/>
              <a:gd name="connsiteX3" fmla="*/ 4343400 w 4343430"/>
              <a:gd name="connsiteY3" fmla="*/ 5294671 h 5294671"/>
              <a:gd name="connsiteX4" fmla="*/ 0 w 4343430"/>
              <a:gd name="connsiteY4" fmla="*/ 5294671 h 5294671"/>
              <a:gd name="connsiteX5" fmla="*/ 0 w 4343430"/>
              <a:gd name="connsiteY5" fmla="*/ 0 h 5294671"/>
              <a:gd name="connsiteX0" fmla="*/ 0 w 4343428"/>
              <a:gd name="connsiteY0" fmla="*/ 0 h 5294671"/>
              <a:gd name="connsiteX1" fmla="*/ 4343400 w 4343428"/>
              <a:gd name="connsiteY1" fmla="*/ 0 h 5294671"/>
              <a:gd name="connsiteX2" fmla="*/ 4062034 w 4343428"/>
              <a:gd name="connsiteY2" fmla="*/ 4042315 h 5294671"/>
              <a:gd name="connsiteX3" fmla="*/ 4343400 w 4343428"/>
              <a:gd name="connsiteY3" fmla="*/ 5294671 h 5294671"/>
              <a:gd name="connsiteX4" fmla="*/ 0 w 4343428"/>
              <a:gd name="connsiteY4" fmla="*/ 5294671 h 5294671"/>
              <a:gd name="connsiteX5" fmla="*/ 0 w 4343428"/>
              <a:gd name="connsiteY5" fmla="*/ 0 h 5294671"/>
              <a:gd name="connsiteX0" fmla="*/ 0 w 4343410"/>
              <a:gd name="connsiteY0" fmla="*/ 0 h 5294671"/>
              <a:gd name="connsiteX1" fmla="*/ 4343400 w 4343410"/>
              <a:gd name="connsiteY1" fmla="*/ 0 h 5294671"/>
              <a:gd name="connsiteX2" fmla="*/ 3608221 w 4343410"/>
              <a:gd name="connsiteY2" fmla="*/ 4150688 h 5294671"/>
              <a:gd name="connsiteX3" fmla="*/ 4343400 w 4343410"/>
              <a:gd name="connsiteY3" fmla="*/ 5294671 h 5294671"/>
              <a:gd name="connsiteX4" fmla="*/ 0 w 4343410"/>
              <a:gd name="connsiteY4" fmla="*/ 5294671 h 5294671"/>
              <a:gd name="connsiteX5" fmla="*/ 0 w 4343410"/>
              <a:gd name="connsiteY5" fmla="*/ 0 h 5294671"/>
              <a:gd name="connsiteX0" fmla="*/ 0 w 4343462"/>
              <a:gd name="connsiteY0" fmla="*/ 0 h 5294671"/>
              <a:gd name="connsiteX1" fmla="*/ 4343400 w 4343462"/>
              <a:gd name="connsiteY1" fmla="*/ 0 h 5294671"/>
              <a:gd name="connsiteX2" fmla="*/ 3608221 w 4343462"/>
              <a:gd name="connsiteY2" fmla="*/ 4150688 h 5294671"/>
              <a:gd name="connsiteX3" fmla="*/ 4343400 w 4343462"/>
              <a:gd name="connsiteY3" fmla="*/ 5294671 h 5294671"/>
              <a:gd name="connsiteX4" fmla="*/ 0 w 4343462"/>
              <a:gd name="connsiteY4" fmla="*/ 5294671 h 5294671"/>
              <a:gd name="connsiteX5" fmla="*/ 0 w 4343462"/>
              <a:gd name="connsiteY5" fmla="*/ 0 h 5294671"/>
              <a:gd name="connsiteX0" fmla="*/ 0 w 4467015"/>
              <a:gd name="connsiteY0" fmla="*/ 0 h 5294671"/>
              <a:gd name="connsiteX1" fmla="*/ 4343400 w 4467015"/>
              <a:gd name="connsiteY1" fmla="*/ 0 h 5294671"/>
              <a:gd name="connsiteX2" fmla="*/ 3608221 w 4467015"/>
              <a:gd name="connsiteY2" fmla="*/ 4150688 h 5294671"/>
              <a:gd name="connsiteX3" fmla="*/ 4343400 w 4467015"/>
              <a:gd name="connsiteY3" fmla="*/ 5294671 h 5294671"/>
              <a:gd name="connsiteX4" fmla="*/ 0 w 4467015"/>
              <a:gd name="connsiteY4" fmla="*/ 5294671 h 5294671"/>
              <a:gd name="connsiteX5" fmla="*/ 0 w 4467015"/>
              <a:gd name="connsiteY5" fmla="*/ 0 h 5294671"/>
              <a:gd name="connsiteX0" fmla="*/ 0 w 4535583"/>
              <a:gd name="connsiteY0" fmla="*/ 0 h 5294671"/>
              <a:gd name="connsiteX1" fmla="*/ 4343400 w 4535583"/>
              <a:gd name="connsiteY1" fmla="*/ 0 h 5294671"/>
              <a:gd name="connsiteX2" fmla="*/ 3608221 w 4535583"/>
              <a:gd name="connsiteY2" fmla="*/ 4150688 h 5294671"/>
              <a:gd name="connsiteX3" fmla="*/ 4343400 w 4535583"/>
              <a:gd name="connsiteY3" fmla="*/ 5294671 h 5294671"/>
              <a:gd name="connsiteX4" fmla="*/ 0 w 4535583"/>
              <a:gd name="connsiteY4" fmla="*/ 5294671 h 5294671"/>
              <a:gd name="connsiteX5" fmla="*/ 0 w 4535583"/>
              <a:gd name="connsiteY5" fmla="*/ 0 h 5294671"/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3608221 w 4343400"/>
              <a:gd name="connsiteY2" fmla="*/ 4150688 h 5294671"/>
              <a:gd name="connsiteX3" fmla="*/ 4343400 w 4343400"/>
              <a:gd name="connsiteY3" fmla="*/ 5294671 h 5294671"/>
              <a:gd name="connsiteX4" fmla="*/ 0 w 4343400"/>
              <a:gd name="connsiteY4" fmla="*/ 5294671 h 5294671"/>
              <a:gd name="connsiteX5" fmla="*/ 0 w 4343400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343400 w 5088467"/>
              <a:gd name="connsiteY3" fmla="*/ 529467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804648 w 5088467"/>
              <a:gd name="connsiteY2" fmla="*/ 4184554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102013"/>
              <a:gd name="connsiteY0" fmla="*/ 230293 h 5233711"/>
              <a:gd name="connsiteX1" fmla="*/ 5102013 w 5102013"/>
              <a:gd name="connsiteY1" fmla="*/ 0 h 5233711"/>
              <a:gd name="connsiteX2" fmla="*/ 3818194 w 5102013"/>
              <a:gd name="connsiteY2" fmla="*/ 4123594 h 5233711"/>
              <a:gd name="connsiteX3" fmla="*/ 4533053 w 5102013"/>
              <a:gd name="connsiteY3" fmla="*/ 5193071 h 5233711"/>
              <a:gd name="connsiteX4" fmla="*/ 13546 w 5102013"/>
              <a:gd name="connsiteY4" fmla="*/ 5233711 h 5233711"/>
              <a:gd name="connsiteX5" fmla="*/ 0 w 5102013"/>
              <a:gd name="connsiteY5" fmla="*/ 230293 h 5233711"/>
              <a:gd name="connsiteX0" fmla="*/ 34201 w 5088801"/>
              <a:gd name="connsiteY0" fmla="*/ 0 h 5240485"/>
              <a:gd name="connsiteX1" fmla="*/ 5088801 w 5088801"/>
              <a:gd name="connsiteY1" fmla="*/ 6774 h 5240485"/>
              <a:gd name="connsiteX2" fmla="*/ 3804982 w 5088801"/>
              <a:gd name="connsiteY2" fmla="*/ 4130368 h 5240485"/>
              <a:gd name="connsiteX3" fmla="*/ 4519841 w 5088801"/>
              <a:gd name="connsiteY3" fmla="*/ 5199845 h 5240485"/>
              <a:gd name="connsiteX4" fmla="*/ 334 w 5088801"/>
              <a:gd name="connsiteY4" fmla="*/ 5240485 h 5240485"/>
              <a:gd name="connsiteX5" fmla="*/ 34201 w 5088801"/>
              <a:gd name="connsiteY5" fmla="*/ 0 h 5240485"/>
              <a:gd name="connsiteX0" fmla="*/ 34201 w 4634987"/>
              <a:gd name="connsiteY0" fmla="*/ 0 h 5240485"/>
              <a:gd name="connsiteX1" fmla="*/ 4634987 w 4634987"/>
              <a:gd name="connsiteY1" fmla="*/ 169334 h 5240485"/>
              <a:gd name="connsiteX2" fmla="*/ 3804982 w 4634987"/>
              <a:gd name="connsiteY2" fmla="*/ 4130368 h 5240485"/>
              <a:gd name="connsiteX3" fmla="*/ 4519841 w 4634987"/>
              <a:gd name="connsiteY3" fmla="*/ 5199845 h 5240485"/>
              <a:gd name="connsiteX4" fmla="*/ 334 w 4634987"/>
              <a:gd name="connsiteY4" fmla="*/ 5240485 h 5240485"/>
              <a:gd name="connsiteX5" fmla="*/ 34201 w 4634987"/>
              <a:gd name="connsiteY5" fmla="*/ 0 h 5240485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3804982 w 5054934"/>
              <a:gd name="connsiteY2" fmla="*/ 415068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4163968 w 5054934"/>
              <a:gd name="connsiteY2" fmla="*/ 411004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82028"/>
              <a:gd name="connsiteY0" fmla="*/ 20319 h 5281124"/>
              <a:gd name="connsiteX1" fmla="*/ 5054934 w 5082028"/>
              <a:gd name="connsiteY1" fmla="*/ 0 h 5281124"/>
              <a:gd name="connsiteX2" fmla="*/ 4163968 w 5082028"/>
              <a:gd name="connsiteY2" fmla="*/ 4110047 h 5281124"/>
              <a:gd name="connsiteX3" fmla="*/ 5082028 w 5082028"/>
              <a:gd name="connsiteY3" fmla="*/ 5281124 h 5281124"/>
              <a:gd name="connsiteX4" fmla="*/ 334 w 5082028"/>
              <a:gd name="connsiteY4" fmla="*/ 5260804 h 5281124"/>
              <a:gd name="connsiteX5" fmla="*/ 34201 w 5082028"/>
              <a:gd name="connsiteY5" fmla="*/ 20319 h 5281124"/>
              <a:gd name="connsiteX0" fmla="*/ 34201 w 5082028"/>
              <a:gd name="connsiteY0" fmla="*/ 0 h 5260805"/>
              <a:gd name="connsiteX1" fmla="*/ 5048539 w 5082028"/>
              <a:gd name="connsiteY1" fmla="*/ 18047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34201 w 5082028"/>
              <a:gd name="connsiteY0" fmla="*/ 0 h 5260805"/>
              <a:gd name="connsiteX1" fmla="*/ 5048539 w 5082028"/>
              <a:gd name="connsiteY1" fmla="*/ 5258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238550 w 5081756"/>
              <a:gd name="connsiteY0" fmla="*/ 173785 h 5255547"/>
              <a:gd name="connsiteX1" fmla="*/ 5048267 w 5081756"/>
              <a:gd name="connsiteY1" fmla="*/ 0 h 5255547"/>
              <a:gd name="connsiteX2" fmla="*/ 4163696 w 5081756"/>
              <a:gd name="connsiteY2" fmla="*/ 4084470 h 5255547"/>
              <a:gd name="connsiteX3" fmla="*/ 5081756 w 5081756"/>
              <a:gd name="connsiteY3" fmla="*/ 5255547 h 5255547"/>
              <a:gd name="connsiteX4" fmla="*/ 62 w 5081756"/>
              <a:gd name="connsiteY4" fmla="*/ 5235227 h 5255547"/>
              <a:gd name="connsiteX5" fmla="*/ 238550 w 5081756"/>
              <a:gd name="connsiteY5" fmla="*/ 173785 h 5255547"/>
              <a:gd name="connsiteX0" fmla="*/ 46916 w 5081954"/>
              <a:gd name="connsiteY0" fmla="*/ 7530 h 5255547"/>
              <a:gd name="connsiteX1" fmla="*/ 5048465 w 5081954"/>
              <a:gd name="connsiteY1" fmla="*/ 0 h 5255547"/>
              <a:gd name="connsiteX2" fmla="*/ 4163894 w 5081954"/>
              <a:gd name="connsiteY2" fmla="*/ 4084470 h 5255547"/>
              <a:gd name="connsiteX3" fmla="*/ 5081954 w 5081954"/>
              <a:gd name="connsiteY3" fmla="*/ 5255547 h 5255547"/>
              <a:gd name="connsiteX4" fmla="*/ 260 w 5081954"/>
              <a:gd name="connsiteY4" fmla="*/ 5235227 h 5255547"/>
              <a:gd name="connsiteX5" fmla="*/ 46916 w 5081954"/>
              <a:gd name="connsiteY5" fmla="*/ 7530 h 5255547"/>
              <a:gd name="connsiteX0" fmla="*/ 0 w 5035038"/>
              <a:gd name="connsiteY0" fmla="*/ 7530 h 5255547"/>
              <a:gd name="connsiteX1" fmla="*/ 5001549 w 5035038"/>
              <a:gd name="connsiteY1" fmla="*/ 0 h 5255547"/>
              <a:gd name="connsiteX2" fmla="*/ 4116978 w 5035038"/>
              <a:gd name="connsiteY2" fmla="*/ 4084470 h 5255547"/>
              <a:gd name="connsiteX3" fmla="*/ 5035038 w 5035038"/>
              <a:gd name="connsiteY3" fmla="*/ 5255547 h 5255547"/>
              <a:gd name="connsiteX4" fmla="*/ 94021 w 5035038"/>
              <a:gd name="connsiteY4" fmla="*/ 5120128 h 5255547"/>
              <a:gd name="connsiteX5" fmla="*/ 0 w 5035038"/>
              <a:gd name="connsiteY5" fmla="*/ 7530 h 5255547"/>
              <a:gd name="connsiteX0" fmla="*/ 3012 w 5038050"/>
              <a:gd name="connsiteY0" fmla="*/ 7530 h 5255547"/>
              <a:gd name="connsiteX1" fmla="*/ 5004561 w 5038050"/>
              <a:gd name="connsiteY1" fmla="*/ 0 h 5255547"/>
              <a:gd name="connsiteX2" fmla="*/ 4119990 w 5038050"/>
              <a:gd name="connsiteY2" fmla="*/ 4084470 h 5255547"/>
              <a:gd name="connsiteX3" fmla="*/ 5038050 w 5038050"/>
              <a:gd name="connsiteY3" fmla="*/ 5255547 h 5255547"/>
              <a:gd name="connsiteX4" fmla="*/ 1117 w 5038050"/>
              <a:gd name="connsiteY4" fmla="*/ 5177677 h 5255547"/>
              <a:gd name="connsiteX5" fmla="*/ 3012 w 5038050"/>
              <a:gd name="connsiteY5" fmla="*/ 7530 h 5255547"/>
              <a:gd name="connsiteX0" fmla="*/ 3012 w 5004561"/>
              <a:gd name="connsiteY0" fmla="*/ 7530 h 5177677"/>
              <a:gd name="connsiteX1" fmla="*/ 5004561 w 5004561"/>
              <a:gd name="connsiteY1" fmla="*/ 0 h 5177677"/>
              <a:gd name="connsiteX2" fmla="*/ 4119990 w 5004561"/>
              <a:gd name="connsiteY2" fmla="*/ 4084470 h 5177677"/>
              <a:gd name="connsiteX3" fmla="*/ 4974106 w 5004561"/>
              <a:gd name="connsiteY3" fmla="*/ 5172420 h 5177677"/>
              <a:gd name="connsiteX4" fmla="*/ 1117 w 5004561"/>
              <a:gd name="connsiteY4" fmla="*/ 5177677 h 5177677"/>
              <a:gd name="connsiteX5" fmla="*/ 3012 w 5004561"/>
              <a:gd name="connsiteY5" fmla="*/ 7530 h 51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561" h="5177677">
                <a:moveTo>
                  <a:pt x="3012" y="7530"/>
                </a:moveTo>
                <a:lnTo>
                  <a:pt x="5004561" y="0"/>
                </a:lnTo>
                <a:lnTo>
                  <a:pt x="4119990" y="4084470"/>
                </a:lnTo>
                <a:lnTo>
                  <a:pt x="4974106" y="5172420"/>
                </a:lnTo>
                <a:lnTo>
                  <a:pt x="1117" y="5177677"/>
                </a:lnTo>
                <a:cubicBezTo>
                  <a:pt x="-3398" y="3509871"/>
                  <a:pt x="7527" y="1675336"/>
                  <a:pt x="3012" y="7530"/>
                </a:cubicBezTo>
                <a:close/>
              </a:path>
            </a:pathLst>
          </a:custGeom>
          <a:solidFill>
            <a:srgbClr val="D9EC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solidFill>
                  <a:schemeClr val="tx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Rubrik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0C8D8916-4474-664B-8B67-AF7A28DF7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6168" y="968587"/>
            <a:ext cx="3563169" cy="326474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403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Nav och punktlista ljus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D5A8C9D-D347-8947-A7B2-91115DBD55FA}"/>
              </a:ext>
            </a:extLst>
          </p:cNvPr>
          <p:cNvSpPr/>
          <p:nvPr userDrawn="1"/>
        </p:nvSpPr>
        <p:spPr>
          <a:xfrm>
            <a:off x="-15350" y="-16142"/>
            <a:ext cx="5004561" cy="5177677"/>
          </a:xfrm>
          <a:custGeom>
            <a:avLst/>
            <a:gdLst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4343400 w 4343400"/>
              <a:gd name="connsiteY2" fmla="*/ 5294671 h 5294671"/>
              <a:gd name="connsiteX3" fmla="*/ 0 w 4343400"/>
              <a:gd name="connsiteY3" fmla="*/ 5294671 h 5294671"/>
              <a:gd name="connsiteX4" fmla="*/ 0 w 4343400"/>
              <a:gd name="connsiteY4" fmla="*/ 0 h 5294671"/>
              <a:gd name="connsiteX0" fmla="*/ 0 w 4343430"/>
              <a:gd name="connsiteY0" fmla="*/ 0 h 5294671"/>
              <a:gd name="connsiteX1" fmla="*/ 4343400 w 4343430"/>
              <a:gd name="connsiteY1" fmla="*/ 0 h 5294671"/>
              <a:gd name="connsiteX2" fmla="*/ 4089127 w 4343430"/>
              <a:gd name="connsiteY2" fmla="*/ 3927168 h 5294671"/>
              <a:gd name="connsiteX3" fmla="*/ 4343400 w 4343430"/>
              <a:gd name="connsiteY3" fmla="*/ 5294671 h 5294671"/>
              <a:gd name="connsiteX4" fmla="*/ 0 w 4343430"/>
              <a:gd name="connsiteY4" fmla="*/ 5294671 h 5294671"/>
              <a:gd name="connsiteX5" fmla="*/ 0 w 4343430"/>
              <a:gd name="connsiteY5" fmla="*/ 0 h 5294671"/>
              <a:gd name="connsiteX0" fmla="*/ 0 w 4343428"/>
              <a:gd name="connsiteY0" fmla="*/ 0 h 5294671"/>
              <a:gd name="connsiteX1" fmla="*/ 4343400 w 4343428"/>
              <a:gd name="connsiteY1" fmla="*/ 0 h 5294671"/>
              <a:gd name="connsiteX2" fmla="*/ 4062034 w 4343428"/>
              <a:gd name="connsiteY2" fmla="*/ 4042315 h 5294671"/>
              <a:gd name="connsiteX3" fmla="*/ 4343400 w 4343428"/>
              <a:gd name="connsiteY3" fmla="*/ 5294671 h 5294671"/>
              <a:gd name="connsiteX4" fmla="*/ 0 w 4343428"/>
              <a:gd name="connsiteY4" fmla="*/ 5294671 h 5294671"/>
              <a:gd name="connsiteX5" fmla="*/ 0 w 4343428"/>
              <a:gd name="connsiteY5" fmla="*/ 0 h 5294671"/>
              <a:gd name="connsiteX0" fmla="*/ 0 w 4343410"/>
              <a:gd name="connsiteY0" fmla="*/ 0 h 5294671"/>
              <a:gd name="connsiteX1" fmla="*/ 4343400 w 4343410"/>
              <a:gd name="connsiteY1" fmla="*/ 0 h 5294671"/>
              <a:gd name="connsiteX2" fmla="*/ 3608221 w 4343410"/>
              <a:gd name="connsiteY2" fmla="*/ 4150688 h 5294671"/>
              <a:gd name="connsiteX3" fmla="*/ 4343400 w 4343410"/>
              <a:gd name="connsiteY3" fmla="*/ 5294671 h 5294671"/>
              <a:gd name="connsiteX4" fmla="*/ 0 w 4343410"/>
              <a:gd name="connsiteY4" fmla="*/ 5294671 h 5294671"/>
              <a:gd name="connsiteX5" fmla="*/ 0 w 4343410"/>
              <a:gd name="connsiteY5" fmla="*/ 0 h 5294671"/>
              <a:gd name="connsiteX0" fmla="*/ 0 w 4343462"/>
              <a:gd name="connsiteY0" fmla="*/ 0 h 5294671"/>
              <a:gd name="connsiteX1" fmla="*/ 4343400 w 4343462"/>
              <a:gd name="connsiteY1" fmla="*/ 0 h 5294671"/>
              <a:gd name="connsiteX2" fmla="*/ 3608221 w 4343462"/>
              <a:gd name="connsiteY2" fmla="*/ 4150688 h 5294671"/>
              <a:gd name="connsiteX3" fmla="*/ 4343400 w 4343462"/>
              <a:gd name="connsiteY3" fmla="*/ 5294671 h 5294671"/>
              <a:gd name="connsiteX4" fmla="*/ 0 w 4343462"/>
              <a:gd name="connsiteY4" fmla="*/ 5294671 h 5294671"/>
              <a:gd name="connsiteX5" fmla="*/ 0 w 4343462"/>
              <a:gd name="connsiteY5" fmla="*/ 0 h 5294671"/>
              <a:gd name="connsiteX0" fmla="*/ 0 w 4467015"/>
              <a:gd name="connsiteY0" fmla="*/ 0 h 5294671"/>
              <a:gd name="connsiteX1" fmla="*/ 4343400 w 4467015"/>
              <a:gd name="connsiteY1" fmla="*/ 0 h 5294671"/>
              <a:gd name="connsiteX2" fmla="*/ 3608221 w 4467015"/>
              <a:gd name="connsiteY2" fmla="*/ 4150688 h 5294671"/>
              <a:gd name="connsiteX3" fmla="*/ 4343400 w 4467015"/>
              <a:gd name="connsiteY3" fmla="*/ 5294671 h 5294671"/>
              <a:gd name="connsiteX4" fmla="*/ 0 w 4467015"/>
              <a:gd name="connsiteY4" fmla="*/ 5294671 h 5294671"/>
              <a:gd name="connsiteX5" fmla="*/ 0 w 4467015"/>
              <a:gd name="connsiteY5" fmla="*/ 0 h 5294671"/>
              <a:gd name="connsiteX0" fmla="*/ 0 w 4535583"/>
              <a:gd name="connsiteY0" fmla="*/ 0 h 5294671"/>
              <a:gd name="connsiteX1" fmla="*/ 4343400 w 4535583"/>
              <a:gd name="connsiteY1" fmla="*/ 0 h 5294671"/>
              <a:gd name="connsiteX2" fmla="*/ 3608221 w 4535583"/>
              <a:gd name="connsiteY2" fmla="*/ 4150688 h 5294671"/>
              <a:gd name="connsiteX3" fmla="*/ 4343400 w 4535583"/>
              <a:gd name="connsiteY3" fmla="*/ 5294671 h 5294671"/>
              <a:gd name="connsiteX4" fmla="*/ 0 w 4535583"/>
              <a:gd name="connsiteY4" fmla="*/ 5294671 h 5294671"/>
              <a:gd name="connsiteX5" fmla="*/ 0 w 4535583"/>
              <a:gd name="connsiteY5" fmla="*/ 0 h 5294671"/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3608221 w 4343400"/>
              <a:gd name="connsiteY2" fmla="*/ 4150688 h 5294671"/>
              <a:gd name="connsiteX3" fmla="*/ 4343400 w 4343400"/>
              <a:gd name="connsiteY3" fmla="*/ 5294671 h 5294671"/>
              <a:gd name="connsiteX4" fmla="*/ 0 w 4343400"/>
              <a:gd name="connsiteY4" fmla="*/ 5294671 h 5294671"/>
              <a:gd name="connsiteX5" fmla="*/ 0 w 4343400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343400 w 5088467"/>
              <a:gd name="connsiteY3" fmla="*/ 529467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804648 w 5088467"/>
              <a:gd name="connsiteY2" fmla="*/ 4184554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102013"/>
              <a:gd name="connsiteY0" fmla="*/ 230293 h 5233711"/>
              <a:gd name="connsiteX1" fmla="*/ 5102013 w 5102013"/>
              <a:gd name="connsiteY1" fmla="*/ 0 h 5233711"/>
              <a:gd name="connsiteX2" fmla="*/ 3818194 w 5102013"/>
              <a:gd name="connsiteY2" fmla="*/ 4123594 h 5233711"/>
              <a:gd name="connsiteX3" fmla="*/ 4533053 w 5102013"/>
              <a:gd name="connsiteY3" fmla="*/ 5193071 h 5233711"/>
              <a:gd name="connsiteX4" fmla="*/ 13546 w 5102013"/>
              <a:gd name="connsiteY4" fmla="*/ 5233711 h 5233711"/>
              <a:gd name="connsiteX5" fmla="*/ 0 w 5102013"/>
              <a:gd name="connsiteY5" fmla="*/ 230293 h 5233711"/>
              <a:gd name="connsiteX0" fmla="*/ 34201 w 5088801"/>
              <a:gd name="connsiteY0" fmla="*/ 0 h 5240485"/>
              <a:gd name="connsiteX1" fmla="*/ 5088801 w 5088801"/>
              <a:gd name="connsiteY1" fmla="*/ 6774 h 5240485"/>
              <a:gd name="connsiteX2" fmla="*/ 3804982 w 5088801"/>
              <a:gd name="connsiteY2" fmla="*/ 4130368 h 5240485"/>
              <a:gd name="connsiteX3" fmla="*/ 4519841 w 5088801"/>
              <a:gd name="connsiteY3" fmla="*/ 5199845 h 5240485"/>
              <a:gd name="connsiteX4" fmla="*/ 334 w 5088801"/>
              <a:gd name="connsiteY4" fmla="*/ 5240485 h 5240485"/>
              <a:gd name="connsiteX5" fmla="*/ 34201 w 5088801"/>
              <a:gd name="connsiteY5" fmla="*/ 0 h 5240485"/>
              <a:gd name="connsiteX0" fmla="*/ 34201 w 4634987"/>
              <a:gd name="connsiteY0" fmla="*/ 0 h 5240485"/>
              <a:gd name="connsiteX1" fmla="*/ 4634987 w 4634987"/>
              <a:gd name="connsiteY1" fmla="*/ 169334 h 5240485"/>
              <a:gd name="connsiteX2" fmla="*/ 3804982 w 4634987"/>
              <a:gd name="connsiteY2" fmla="*/ 4130368 h 5240485"/>
              <a:gd name="connsiteX3" fmla="*/ 4519841 w 4634987"/>
              <a:gd name="connsiteY3" fmla="*/ 5199845 h 5240485"/>
              <a:gd name="connsiteX4" fmla="*/ 334 w 4634987"/>
              <a:gd name="connsiteY4" fmla="*/ 5240485 h 5240485"/>
              <a:gd name="connsiteX5" fmla="*/ 34201 w 4634987"/>
              <a:gd name="connsiteY5" fmla="*/ 0 h 5240485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3804982 w 5054934"/>
              <a:gd name="connsiteY2" fmla="*/ 415068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4163968 w 5054934"/>
              <a:gd name="connsiteY2" fmla="*/ 411004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82028"/>
              <a:gd name="connsiteY0" fmla="*/ 20319 h 5281124"/>
              <a:gd name="connsiteX1" fmla="*/ 5054934 w 5082028"/>
              <a:gd name="connsiteY1" fmla="*/ 0 h 5281124"/>
              <a:gd name="connsiteX2" fmla="*/ 4163968 w 5082028"/>
              <a:gd name="connsiteY2" fmla="*/ 4110047 h 5281124"/>
              <a:gd name="connsiteX3" fmla="*/ 5082028 w 5082028"/>
              <a:gd name="connsiteY3" fmla="*/ 5281124 h 5281124"/>
              <a:gd name="connsiteX4" fmla="*/ 334 w 5082028"/>
              <a:gd name="connsiteY4" fmla="*/ 5260804 h 5281124"/>
              <a:gd name="connsiteX5" fmla="*/ 34201 w 5082028"/>
              <a:gd name="connsiteY5" fmla="*/ 20319 h 5281124"/>
              <a:gd name="connsiteX0" fmla="*/ 34201 w 5082028"/>
              <a:gd name="connsiteY0" fmla="*/ 0 h 5260805"/>
              <a:gd name="connsiteX1" fmla="*/ 5048539 w 5082028"/>
              <a:gd name="connsiteY1" fmla="*/ 18047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34201 w 5082028"/>
              <a:gd name="connsiteY0" fmla="*/ 0 h 5260805"/>
              <a:gd name="connsiteX1" fmla="*/ 5048539 w 5082028"/>
              <a:gd name="connsiteY1" fmla="*/ 5258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238550 w 5081756"/>
              <a:gd name="connsiteY0" fmla="*/ 173785 h 5255547"/>
              <a:gd name="connsiteX1" fmla="*/ 5048267 w 5081756"/>
              <a:gd name="connsiteY1" fmla="*/ 0 h 5255547"/>
              <a:gd name="connsiteX2" fmla="*/ 4163696 w 5081756"/>
              <a:gd name="connsiteY2" fmla="*/ 4084470 h 5255547"/>
              <a:gd name="connsiteX3" fmla="*/ 5081756 w 5081756"/>
              <a:gd name="connsiteY3" fmla="*/ 5255547 h 5255547"/>
              <a:gd name="connsiteX4" fmla="*/ 62 w 5081756"/>
              <a:gd name="connsiteY4" fmla="*/ 5235227 h 5255547"/>
              <a:gd name="connsiteX5" fmla="*/ 238550 w 5081756"/>
              <a:gd name="connsiteY5" fmla="*/ 173785 h 5255547"/>
              <a:gd name="connsiteX0" fmla="*/ 46916 w 5081954"/>
              <a:gd name="connsiteY0" fmla="*/ 7530 h 5255547"/>
              <a:gd name="connsiteX1" fmla="*/ 5048465 w 5081954"/>
              <a:gd name="connsiteY1" fmla="*/ 0 h 5255547"/>
              <a:gd name="connsiteX2" fmla="*/ 4163894 w 5081954"/>
              <a:gd name="connsiteY2" fmla="*/ 4084470 h 5255547"/>
              <a:gd name="connsiteX3" fmla="*/ 5081954 w 5081954"/>
              <a:gd name="connsiteY3" fmla="*/ 5255547 h 5255547"/>
              <a:gd name="connsiteX4" fmla="*/ 260 w 5081954"/>
              <a:gd name="connsiteY4" fmla="*/ 5235227 h 5255547"/>
              <a:gd name="connsiteX5" fmla="*/ 46916 w 5081954"/>
              <a:gd name="connsiteY5" fmla="*/ 7530 h 5255547"/>
              <a:gd name="connsiteX0" fmla="*/ 0 w 5035038"/>
              <a:gd name="connsiteY0" fmla="*/ 7530 h 5255547"/>
              <a:gd name="connsiteX1" fmla="*/ 5001549 w 5035038"/>
              <a:gd name="connsiteY1" fmla="*/ 0 h 5255547"/>
              <a:gd name="connsiteX2" fmla="*/ 4116978 w 5035038"/>
              <a:gd name="connsiteY2" fmla="*/ 4084470 h 5255547"/>
              <a:gd name="connsiteX3" fmla="*/ 5035038 w 5035038"/>
              <a:gd name="connsiteY3" fmla="*/ 5255547 h 5255547"/>
              <a:gd name="connsiteX4" fmla="*/ 94021 w 5035038"/>
              <a:gd name="connsiteY4" fmla="*/ 5120128 h 5255547"/>
              <a:gd name="connsiteX5" fmla="*/ 0 w 5035038"/>
              <a:gd name="connsiteY5" fmla="*/ 7530 h 5255547"/>
              <a:gd name="connsiteX0" fmla="*/ 3012 w 5038050"/>
              <a:gd name="connsiteY0" fmla="*/ 7530 h 5255547"/>
              <a:gd name="connsiteX1" fmla="*/ 5004561 w 5038050"/>
              <a:gd name="connsiteY1" fmla="*/ 0 h 5255547"/>
              <a:gd name="connsiteX2" fmla="*/ 4119990 w 5038050"/>
              <a:gd name="connsiteY2" fmla="*/ 4084470 h 5255547"/>
              <a:gd name="connsiteX3" fmla="*/ 5038050 w 5038050"/>
              <a:gd name="connsiteY3" fmla="*/ 5255547 h 5255547"/>
              <a:gd name="connsiteX4" fmla="*/ 1117 w 5038050"/>
              <a:gd name="connsiteY4" fmla="*/ 5177677 h 5255547"/>
              <a:gd name="connsiteX5" fmla="*/ 3012 w 5038050"/>
              <a:gd name="connsiteY5" fmla="*/ 7530 h 5255547"/>
              <a:gd name="connsiteX0" fmla="*/ 3012 w 5004561"/>
              <a:gd name="connsiteY0" fmla="*/ 7530 h 5177677"/>
              <a:gd name="connsiteX1" fmla="*/ 5004561 w 5004561"/>
              <a:gd name="connsiteY1" fmla="*/ 0 h 5177677"/>
              <a:gd name="connsiteX2" fmla="*/ 4119990 w 5004561"/>
              <a:gd name="connsiteY2" fmla="*/ 4084470 h 5177677"/>
              <a:gd name="connsiteX3" fmla="*/ 4974106 w 5004561"/>
              <a:gd name="connsiteY3" fmla="*/ 5172420 h 5177677"/>
              <a:gd name="connsiteX4" fmla="*/ 1117 w 5004561"/>
              <a:gd name="connsiteY4" fmla="*/ 5177677 h 5177677"/>
              <a:gd name="connsiteX5" fmla="*/ 3012 w 5004561"/>
              <a:gd name="connsiteY5" fmla="*/ 7530 h 51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561" h="5177677">
                <a:moveTo>
                  <a:pt x="3012" y="7530"/>
                </a:moveTo>
                <a:lnTo>
                  <a:pt x="5004561" y="0"/>
                </a:lnTo>
                <a:lnTo>
                  <a:pt x="4119990" y="4084470"/>
                </a:lnTo>
                <a:lnTo>
                  <a:pt x="4974106" y="5172420"/>
                </a:lnTo>
                <a:lnTo>
                  <a:pt x="1117" y="5177677"/>
                </a:lnTo>
                <a:cubicBezTo>
                  <a:pt x="-3398" y="3509871"/>
                  <a:pt x="7527" y="1675336"/>
                  <a:pt x="3012" y="7530"/>
                </a:cubicBezTo>
                <a:close/>
              </a:path>
            </a:pathLst>
          </a:custGeom>
          <a:solidFill>
            <a:srgbClr val="D0E5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solidFill>
                  <a:schemeClr val="tx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Rubrik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0C8D8916-4474-664B-8B67-AF7A28DF7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6168" y="968587"/>
            <a:ext cx="3563169" cy="326474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863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Nav och punktlista t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E9F005FD-5025-194A-9A09-FCEC609D9695}"/>
              </a:ext>
            </a:extLst>
          </p:cNvPr>
          <p:cNvSpPr/>
          <p:nvPr userDrawn="1"/>
        </p:nvSpPr>
        <p:spPr>
          <a:xfrm>
            <a:off x="-15350" y="-16142"/>
            <a:ext cx="5004561" cy="5177677"/>
          </a:xfrm>
          <a:custGeom>
            <a:avLst/>
            <a:gdLst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4343400 w 4343400"/>
              <a:gd name="connsiteY2" fmla="*/ 5294671 h 5294671"/>
              <a:gd name="connsiteX3" fmla="*/ 0 w 4343400"/>
              <a:gd name="connsiteY3" fmla="*/ 5294671 h 5294671"/>
              <a:gd name="connsiteX4" fmla="*/ 0 w 4343400"/>
              <a:gd name="connsiteY4" fmla="*/ 0 h 5294671"/>
              <a:gd name="connsiteX0" fmla="*/ 0 w 4343430"/>
              <a:gd name="connsiteY0" fmla="*/ 0 h 5294671"/>
              <a:gd name="connsiteX1" fmla="*/ 4343400 w 4343430"/>
              <a:gd name="connsiteY1" fmla="*/ 0 h 5294671"/>
              <a:gd name="connsiteX2" fmla="*/ 4089127 w 4343430"/>
              <a:gd name="connsiteY2" fmla="*/ 3927168 h 5294671"/>
              <a:gd name="connsiteX3" fmla="*/ 4343400 w 4343430"/>
              <a:gd name="connsiteY3" fmla="*/ 5294671 h 5294671"/>
              <a:gd name="connsiteX4" fmla="*/ 0 w 4343430"/>
              <a:gd name="connsiteY4" fmla="*/ 5294671 h 5294671"/>
              <a:gd name="connsiteX5" fmla="*/ 0 w 4343430"/>
              <a:gd name="connsiteY5" fmla="*/ 0 h 5294671"/>
              <a:gd name="connsiteX0" fmla="*/ 0 w 4343428"/>
              <a:gd name="connsiteY0" fmla="*/ 0 h 5294671"/>
              <a:gd name="connsiteX1" fmla="*/ 4343400 w 4343428"/>
              <a:gd name="connsiteY1" fmla="*/ 0 h 5294671"/>
              <a:gd name="connsiteX2" fmla="*/ 4062034 w 4343428"/>
              <a:gd name="connsiteY2" fmla="*/ 4042315 h 5294671"/>
              <a:gd name="connsiteX3" fmla="*/ 4343400 w 4343428"/>
              <a:gd name="connsiteY3" fmla="*/ 5294671 h 5294671"/>
              <a:gd name="connsiteX4" fmla="*/ 0 w 4343428"/>
              <a:gd name="connsiteY4" fmla="*/ 5294671 h 5294671"/>
              <a:gd name="connsiteX5" fmla="*/ 0 w 4343428"/>
              <a:gd name="connsiteY5" fmla="*/ 0 h 5294671"/>
              <a:gd name="connsiteX0" fmla="*/ 0 w 4343410"/>
              <a:gd name="connsiteY0" fmla="*/ 0 h 5294671"/>
              <a:gd name="connsiteX1" fmla="*/ 4343400 w 4343410"/>
              <a:gd name="connsiteY1" fmla="*/ 0 h 5294671"/>
              <a:gd name="connsiteX2" fmla="*/ 3608221 w 4343410"/>
              <a:gd name="connsiteY2" fmla="*/ 4150688 h 5294671"/>
              <a:gd name="connsiteX3" fmla="*/ 4343400 w 4343410"/>
              <a:gd name="connsiteY3" fmla="*/ 5294671 h 5294671"/>
              <a:gd name="connsiteX4" fmla="*/ 0 w 4343410"/>
              <a:gd name="connsiteY4" fmla="*/ 5294671 h 5294671"/>
              <a:gd name="connsiteX5" fmla="*/ 0 w 4343410"/>
              <a:gd name="connsiteY5" fmla="*/ 0 h 5294671"/>
              <a:gd name="connsiteX0" fmla="*/ 0 w 4343462"/>
              <a:gd name="connsiteY0" fmla="*/ 0 h 5294671"/>
              <a:gd name="connsiteX1" fmla="*/ 4343400 w 4343462"/>
              <a:gd name="connsiteY1" fmla="*/ 0 h 5294671"/>
              <a:gd name="connsiteX2" fmla="*/ 3608221 w 4343462"/>
              <a:gd name="connsiteY2" fmla="*/ 4150688 h 5294671"/>
              <a:gd name="connsiteX3" fmla="*/ 4343400 w 4343462"/>
              <a:gd name="connsiteY3" fmla="*/ 5294671 h 5294671"/>
              <a:gd name="connsiteX4" fmla="*/ 0 w 4343462"/>
              <a:gd name="connsiteY4" fmla="*/ 5294671 h 5294671"/>
              <a:gd name="connsiteX5" fmla="*/ 0 w 4343462"/>
              <a:gd name="connsiteY5" fmla="*/ 0 h 5294671"/>
              <a:gd name="connsiteX0" fmla="*/ 0 w 4467015"/>
              <a:gd name="connsiteY0" fmla="*/ 0 h 5294671"/>
              <a:gd name="connsiteX1" fmla="*/ 4343400 w 4467015"/>
              <a:gd name="connsiteY1" fmla="*/ 0 h 5294671"/>
              <a:gd name="connsiteX2" fmla="*/ 3608221 w 4467015"/>
              <a:gd name="connsiteY2" fmla="*/ 4150688 h 5294671"/>
              <a:gd name="connsiteX3" fmla="*/ 4343400 w 4467015"/>
              <a:gd name="connsiteY3" fmla="*/ 5294671 h 5294671"/>
              <a:gd name="connsiteX4" fmla="*/ 0 w 4467015"/>
              <a:gd name="connsiteY4" fmla="*/ 5294671 h 5294671"/>
              <a:gd name="connsiteX5" fmla="*/ 0 w 4467015"/>
              <a:gd name="connsiteY5" fmla="*/ 0 h 5294671"/>
              <a:gd name="connsiteX0" fmla="*/ 0 w 4535583"/>
              <a:gd name="connsiteY0" fmla="*/ 0 h 5294671"/>
              <a:gd name="connsiteX1" fmla="*/ 4343400 w 4535583"/>
              <a:gd name="connsiteY1" fmla="*/ 0 h 5294671"/>
              <a:gd name="connsiteX2" fmla="*/ 3608221 w 4535583"/>
              <a:gd name="connsiteY2" fmla="*/ 4150688 h 5294671"/>
              <a:gd name="connsiteX3" fmla="*/ 4343400 w 4535583"/>
              <a:gd name="connsiteY3" fmla="*/ 5294671 h 5294671"/>
              <a:gd name="connsiteX4" fmla="*/ 0 w 4535583"/>
              <a:gd name="connsiteY4" fmla="*/ 5294671 h 5294671"/>
              <a:gd name="connsiteX5" fmla="*/ 0 w 4535583"/>
              <a:gd name="connsiteY5" fmla="*/ 0 h 5294671"/>
              <a:gd name="connsiteX0" fmla="*/ 0 w 4343400"/>
              <a:gd name="connsiteY0" fmla="*/ 0 h 5294671"/>
              <a:gd name="connsiteX1" fmla="*/ 4343400 w 4343400"/>
              <a:gd name="connsiteY1" fmla="*/ 0 h 5294671"/>
              <a:gd name="connsiteX2" fmla="*/ 3608221 w 4343400"/>
              <a:gd name="connsiteY2" fmla="*/ 4150688 h 5294671"/>
              <a:gd name="connsiteX3" fmla="*/ 4343400 w 4343400"/>
              <a:gd name="connsiteY3" fmla="*/ 5294671 h 5294671"/>
              <a:gd name="connsiteX4" fmla="*/ 0 w 4343400"/>
              <a:gd name="connsiteY4" fmla="*/ 5294671 h 5294671"/>
              <a:gd name="connsiteX5" fmla="*/ 0 w 4343400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343400 w 5088467"/>
              <a:gd name="connsiteY3" fmla="*/ 529467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608221 w 5088467"/>
              <a:gd name="connsiteY2" fmla="*/ 4150688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088467"/>
              <a:gd name="connsiteY0" fmla="*/ 0 h 5294671"/>
              <a:gd name="connsiteX1" fmla="*/ 5088467 w 5088467"/>
              <a:gd name="connsiteY1" fmla="*/ 60960 h 5294671"/>
              <a:gd name="connsiteX2" fmla="*/ 3804648 w 5088467"/>
              <a:gd name="connsiteY2" fmla="*/ 4184554 h 5294671"/>
              <a:gd name="connsiteX3" fmla="*/ 4519507 w 5088467"/>
              <a:gd name="connsiteY3" fmla="*/ 5254031 h 5294671"/>
              <a:gd name="connsiteX4" fmla="*/ 0 w 5088467"/>
              <a:gd name="connsiteY4" fmla="*/ 5294671 h 5294671"/>
              <a:gd name="connsiteX5" fmla="*/ 0 w 5088467"/>
              <a:gd name="connsiteY5" fmla="*/ 0 h 5294671"/>
              <a:gd name="connsiteX0" fmla="*/ 0 w 5102013"/>
              <a:gd name="connsiteY0" fmla="*/ 230293 h 5233711"/>
              <a:gd name="connsiteX1" fmla="*/ 5102013 w 5102013"/>
              <a:gd name="connsiteY1" fmla="*/ 0 h 5233711"/>
              <a:gd name="connsiteX2" fmla="*/ 3818194 w 5102013"/>
              <a:gd name="connsiteY2" fmla="*/ 4123594 h 5233711"/>
              <a:gd name="connsiteX3" fmla="*/ 4533053 w 5102013"/>
              <a:gd name="connsiteY3" fmla="*/ 5193071 h 5233711"/>
              <a:gd name="connsiteX4" fmla="*/ 13546 w 5102013"/>
              <a:gd name="connsiteY4" fmla="*/ 5233711 h 5233711"/>
              <a:gd name="connsiteX5" fmla="*/ 0 w 5102013"/>
              <a:gd name="connsiteY5" fmla="*/ 230293 h 5233711"/>
              <a:gd name="connsiteX0" fmla="*/ 34201 w 5088801"/>
              <a:gd name="connsiteY0" fmla="*/ 0 h 5240485"/>
              <a:gd name="connsiteX1" fmla="*/ 5088801 w 5088801"/>
              <a:gd name="connsiteY1" fmla="*/ 6774 h 5240485"/>
              <a:gd name="connsiteX2" fmla="*/ 3804982 w 5088801"/>
              <a:gd name="connsiteY2" fmla="*/ 4130368 h 5240485"/>
              <a:gd name="connsiteX3" fmla="*/ 4519841 w 5088801"/>
              <a:gd name="connsiteY3" fmla="*/ 5199845 h 5240485"/>
              <a:gd name="connsiteX4" fmla="*/ 334 w 5088801"/>
              <a:gd name="connsiteY4" fmla="*/ 5240485 h 5240485"/>
              <a:gd name="connsiteX5" fmla="*/ 34201 w 5088801"/>
              <a:gd name="connsiteY5" fmla="*/ 0 h 5240485"/>
              <a:gd name="connsiteX0" fmla="*/ 34201 w 4634987"/>
              <a:gd name="connsiteY0" fmla="*/ 0 h 5240485"/>
              <a:gd name="connsiteX1" fmla="*/ 4634987 w 4634987"/>
              <a:gd name="connsiteY1" fmla="*/ 169334 h 5240485"/>
              <a:gd name="connsiteX2" fmla="*/ 3804982 w 4634987"/>
              <a:gd name="connsiteY2" fmla="*/ 4130368 h 5240485"/>
              <a:gd name="connsiteX3" fmla="*/ 4519841 w 4634987"/>
              <a:gd name="connsiteY3" fmla="*/ 5199845 h 5240485"/>
              <a:gd name="connsiteX4" fmla="*/ 334 w 4634987"/>
              <a:gd name="connsiteY4" fmla="*/ 5240485 h 5240485"/>
              <a:gd name="connsiteX5" fmla="*/ 34201 w 4634987"/>
              <a:gd name="connsiteY5" fmla="*/ 0 h 5240485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3804982 w 5054934"/>
              <a:gd name="connsiteY2" fmla="*/ 415068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54934"/>
              <a:gd name="connsiteY0" fmla="*/ 20319 h 5260804"/>
              <a:gd name="connsiteX1" fmla="*/ 5054934 w 5054934"/>
              <a:gd name="connsiteY1" fmla="*/ 0 h 5260804"/>
              <a:gd name="connsiteX2" fmla="*/ 4163968 w 5054934"/>
              <a:gd name="connsiteY2" fmla="*/ 4110047 h 5260804"/>
              <a:gd name="connsiteX3" fmla="*/ 4519841 w 5054934"/>
              <a:gd name="connsiteY3" fmla="*/ 5220164 h 5260804"/>
              <a:gd name="connsiteX4" fmla="*/ 334 w 5054934"/>
              <a:gd name="connsiteY4" fmla="*/ 5260804 h 5260804"/>
              <a:gd name="connsiteX5" fmla="*/ 34201 w 5054934"/>
              <a:gd name="connsiteY5" fmla="*/ 20319 h 5260804"/>
              <a:gd name="connsiteX0" fmla="*/ 34201 w 5082028"/>
              <a:gd name="connsiteY0" fmla="*/ 20319 h 5281124"/>
              <a:gd name="connsiteX1" fmla="*/ 5054934 w 5082028"/>
              <a:gd name="connsiteY1" fmla="*/ 0 h 5281124"/>
              <a:gd name="connsiteX2" fmla="*/ 4163968 w 5082028"/>
              <a:gd name="connsiteY2" fmla="*/ 4110047 h 5281124"/>
              <a:gd name="connsiteX3" fmla="*/ 5082028 w 5082028"/>
              <a:gd name="connsiteY3" fmla="*/ 5281124 h 5281124"/>
              <a:gd name="connsiteX4" fmla="*/ 334 w 5082028"/>
              <a:gd name="connsiteY4" fmla="*/ 5260804 h 5281124"/>
              <a:gd name="connsiteX5" fmla="*/ 34201 w 5082028"/>
              <a:gd name="connsiteY5" fmla="*/ 20319 h 5281124"/>
              <a:gd name="connsiteX0" fmla="*/ 34201 w 5082028"/>
              <a:gd name="connsiteY0" fmla="*/ 0 h 5260805"/>
              <a:gd name="connsiteX1" fmla="*/ 5048539 w 5082028"/>
              <a:gd name="connsiteY1" fmla="*/ 18047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34201 w 5082028"/>
              <a:gd name="connsiteY0" fmla="*/ 0 h 5260805"/>
              <a:gd name="connsiteX1" fmla="*/ 5048539 w 5082028"/>
              <a:gd name="connsiteY1" fmla="*/ 5258 h 5260805"/>
              <a:gd name="connsiteX2" fmla="*/ 4163968 w 5082028"/>
              <a:gd name="connsiteY2" fmla="*/ 4089728 h 5260805"/>
              <a:gd name="connsiteX3" fmla="*/ 5082028 w 5082028"/>
              <a:gd name="connsiteY3" fmla="*/ 5260805 h 5260805"/>
              <a:gd name="connsiteX4" fmla="*/ 334 w 5082028"/>
              <a:gd name="connsiteY4" fmla="*/ 5240485 h 5260805"/>
              <a:gd name="connsiteX5" fmla="*/ 34201 w 5082028"/>
              <a:gd name="connsiteY5" fmla="*/ 0 h 5260805"/>
              <a:gd name="connsiteX0" fmla="*/ 238550 w 5081756"/>
              <a:gd name="connsiteY0" fmla="*/ 173785 h 5255547"/>
              <a:gd name="connsiteX1" fmla="*/ 5048267 w 5081756"/>
              <a:gd name="connsiteY1" fmla="*/ 0 h 5255547"/>
              <a:gd name="connsiteX2" fmla="*/ 4163696 w 5081756"/>
              <a:gd name="connsiteY2" fmla="*/ 4084470 h 5255547"/>
              <a:gd name="connsiteX3" fmla="*/ 5081756 w 5081756"/>
              <a:gd name="connsiteY3" fmla="*/ 5255547 h 5255547"/>
              <a:gd name="connsiteX4" fmla="*/ 62 w 5081756"/>
              <a:gd name="connsiteY4" fmla="*/ 5235227 h 5255547"/>
              <a:gd name="connsiteX5" fmla="*/ 238550 w 5081756"/>
              <a:gd name="connsiteY5" fmla="*/ 173785 h 5255547"/>
              <a:gd name="connsiteX0" fmla="*/ 46916 w 5081954"/>
              <a:gd name="connsiteY0" fmla="*/ 7530 h 5255547"/>
              <a:gd name="connsiteX1" fmla="*/ 5048465 w 5081954"/>
              <a:gd name="connsiteY1" fmla="*/ 0 h 5255547"/>
              <a:gd name="connsiteX2" fmla="*/ 4163894 w 5081954"/>
              <a:gd name="connsiteY2" fmla="*/ 4084470 h 5255547"/>
              <a:gd name="connsiteX3" fmla="*/ 5081954 w 5081954"/>
              <a:gd name="connsiteY3" fmla="*/ 5255547 h 5255547"/>
              <a:gd name="connsiteX4" fmla="*/ 260 w 5081954"/>
              <a:gd name="connsiteY4" fmla="*/ 5235227 h 5255547"/>
              <a:gd name="connsiteX5" fmla="*/ 46916 w 5081954"/>
              <a:gd name="connsiteY5" fmla="*/ 7530 h 5255547"/>
              <a:gd name="connsiteX0" fmla="*/ 0 w 5035038"/>
              <a:gd name="connsiteY0" fmla="*/ 7530 h 5255547"/>
              <a:gd name="connsiteX1" fmla="*/ 5001549 w 5035038"/>
              <a:gd name="connsiteY1" fmla="*/ 0 h 5255547"/>
              <a:gd name="connsiteX2" fmla="*/ 4116978 w 5035038"/>
              <a:gd name="connsiteY2" fmla="*/ 4084470 h 5255547"/>
              <a:gd name="connsiteX3" fmla="*/ 5035038 w 5035038"/>
              <a:gd name="connsiteY3" fmla="*/ 5255547 h 5255547"/>
              <a:gd name="connsiteX4" fmla="*/ 94021 w 5035038"/>
              <a:gd name="connsiteY4" fmla="*/ 5120128 h 5255547"/>
              <a:gd name="connsiteX5" fmla="*/ 0 w 5035038"/>
              <a:gd name="connsiteY5" fmla="*/ 7530 h 5255547"/>
              <a:gd name="connsiteX0" fmla="*/ 3012 w 5038050"/>
              <a:gd name="connsiteY0" fmla="*/ 7530 h 5255547"/>
              <a:gd name="connsiteX1" fmla="*/ 5004561 w 5038050"/>
              <a:gd name="connsiteY1" fmla="*/ 0 h 5255547"/>
              <a:gd name="connsiteX2" fmla="*/ 4119990 w 5038050"/>
              <a:gd name="connsiteY2" fmla="*/ 4084470 h 5255547"/>
              <a:gd name="connsiteX3" fmla="*/ 5038050 w 5038050"/>
              <a:gd name="connsiteY3" fmla="*/ 5255547 h 5255547"/>
              <a:gd name="connsiteX4" fmla="*/ 1117 w 5038050"/>
              <a:gd name="connsiteY4" fmla="*/ 5177677 h 5255547"/>
              <a:gd name="connsiteX5" fmla="*/ 3012 w 5038050"/>
              <a:gd name="connsiteY5" fmla="*/ 7530 h 5255547"/>
              <a:gd name="connsiteX0" fmla="*/ 3012 w 5004561"/>
              <a:gd name="connsiteY0" fmla="*/ 7530 h 5177677"/>
              <a:gd name="connsiteX1" fmla="*/ 5004561 w 5004561"/>
              <a:gd name="connsiteY1" fmla="*/ 0 h 5177677"/>
              <a:gd name="connsiteX2" fmla="*/ 4119990 w 5004561"/>
              <a:gd name="connsiteY2" fmla="*/ 4084470 h 5177677"/>
              <a:gd name="connsiteX3" fmla="*/ 4974106 w 5004561"/>
              <a:gd name="connsiteY3" fmla="*/ 5172420 h 5177677"/>
              <a:gd name="connsiteX4" fmla="*/ 1117 w 5004561"/>
              <a:gd name="connsiteY4" fmla="*/ 5177677 h 5177677"/>
              <a:gd name="connsiteX5" fmla="*/ 3012 w 5004561"/>
              <a:gd name="connsiteY5" fmla="*/ 7530 h 5177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561" h="5177677">
                <a:moveTo>
                  <a:pt x="3012" y="7530"/>
                </a:moveTo>
                <a:lnTo>
                  <a:pt x="5004561" y="0"/>
                </a:lnTo>
                <a:lnTo>
                  <a:pt x="4119990" y="4084470"/>
                </a:lnTo>
                <a:lnTo>
                  <a:pt x="4974106" y="5172420"/>
                </a:lnTo>
                <a:lnTo>
                  <a:pt x="1117" y="5177677"/>
                </a:lnTo>
                <a:cubicBezTo>
                  <a:pt x="-3398" y="3509871"/>
                  <a:pt x="7527" y="1675336"/>
                  <a:pt x="3012" y="753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Rubrik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0C8D8916-4474-664B-8B67-AF7A28DF7A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6168" y="968587"/>
            <a:ext cx="3563169" cy="326474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lang="sv-SE" sz="2000" b="0" i="0" smtClean="0">
                <a:solidFill>
                  <a:schemeClr val="tx1"/>
                </a:solidFill>
                <a:effectLst/>
              </a:defRPr>
            </a:lvl1pPr>
            <a:lvl2pPr>
              <a:spcBef>
                <a:spcPts val="480"/>
              </a:spcBef>
              <a:spcAft>
                <a:spcPts val="480"/>
              </a:spcAft>
              <a:buClr>
                <a:schemeClr val="tx1"/>
              </a:buClr>
              <a:defRPr sz="1800" b="0">
                <a:solidFill>
                  <a:schemeClr val="tx1"/>
                </a:solidFill>
                <a:latin typeface="Arial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lvl="1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</a:p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facilisi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910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iffra eller infografik mullv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0" y="-1"/>
            <a:ext cx="4284406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88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risus</a:t>
            </a:r>
            <a:endParaRPr lang="en-US"/>
          </a:p>
          <a:p>
            <a:pPr lvl="0"/>
            <a:endParaRPr lang="en-US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Siffra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infografik</a:t>
            </a:r>
            <a:endParaRPr lang="sv-SE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%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88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ida utan bild teg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0B2247BB-53AB-CD4C-B590-9C8B7F435E59}"/>
              </a:ext>
            </a:extLst>
          </p:cNvPr>
          <p:cNvSpPr/>
          <p:nvPr userDrawn="1"/>
        </p:nvSpPr>
        <p:spPr>
          <a:xfrm>
            <a:off x="3858023" y="-11315"/>
            <a:ext cx="5295447" cy="2088725"/>
          </a:xfrm>
          <a:custGeom>
            <a:avLst/>
            <a:gdLst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0 w 5385661"/>
              <a:gd name="connsiteY3" fmla="*/ 2425733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1728061 w 5385661"/>
              <a:gd name="connsiteY3" fmla="*/ 1464838 h 2425733"/>
              <a:gd name="connsiteX4" fmla="*/ 0 w 5385661"/>
              <a:gd name="connsiteY4" fmla="*/ 0 h 2425733"/>
              <a:gd name="connsiteX0" fmla="*/ 0 w 5385661"/>
              <a:gd name="connsiteY0" fmla="*/ 0 h 2425733"/>
              <a:gd name="connsiteX1" fmla="*/ 5385661 w 5385661"/>
              <a:gd name="connsiteY1" fmla="*/ 0 h 2425733"/>
              <a:gd name="connsiteX2" fmla="*/ 5385661 w 5385661"/>
              <a:gd name="connsiteY2" fmla="*/ 2425733 h 2425733"/>
              <a:gd name="connsiteX3" fmla="*/ 2355742 w 5385661"/>
              <a:gd name="connsiteY3" fmla="*/ 2100268 h 2425733"/>
              <a:gd name="connsiteX4" fmla="*/ 0 w 5385661"/>
              <a:gd name="connsiteY4" fmla="*/ 0 h 2425733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70163 w 5385661"/>
              <a:gd name="connsiteY2" fmla="*/ 78291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921566"/>
              <a:gd name="connsiteY0" fmla="*/ 207161 h 2307429"/>
              <a:gd name="connsiteX1" fmla="*/ 5385661 w 5921566"/>
              <a:gd name="connsiteY1" fmla="*/ 207161 h 2307429"/>
              <a:gd name="connsiteX2" fmla="*/ 5385661 w 5921566"/>
              <a:gd name="connsiteY2" fmla="*/ 1354284 h 2307429"/>
              <a:gd name="connsiteX3" fmla="*/ 2355742 w 5921566"/>
              <a:gd name="connsiteY3" fmla="*/ 2307429 h 2307429"/>
              <a:gd name="connsiteX4" fmla="*/ 0 w 5921566"/>
              <a:gd name="connsiteY4" fmla="*/ 207161 h 2307429"/>
              <a:gd name="connsiteX0" fmla="*/ 0 w 5921566"/>
              <a:gd name="connsiteY0" fmla="*/ 207161 h 2307429"/>
              <a:gd name="connsiteX1" fmla="*/ 5385661 w 5921566"/>
              <a:gd name="connsiteY1" fmla="*/ 207161 h 2307429"/>
              <a:gd name="connsiteX2" fmla="*/ 5385661 w 5921566"/>
              <a:gd name="connsiteY2" fmla="*/ 1354284 h 2307429"/>
              <a:gd name="connsiteX3" fmla="*/ 2355742 w 5921566"/>
              <a:gd name="connsiteY3" fmla="*/ 2307429 h 2307429"/>
              <a:gd name="connsiteX4" fmla="*/ 0 w 5921566"/>
              <a:gd name="connsiteY4" fmla="*/ 207161 h 2307429"/>
              <a:gd name="connsiteX0" fmla="*/ 0 w 5921566"/>
              <a:gd name="connsiteY0" fmla="*/ 155576 h 2255844"/>
              <a:gd name="connsiteX1" fmla="*/ 5385661 w 5921566"/>
              <a:gd name="connsiteY1" fmla="*/ 155576 h 2255844"/>
              <a:gd name="connsiteX2" fmla="*/ 5385661 w 5921566"/>
              <a:gd name="connsiteY2" fmla="*/ 1302699 h 2255844"/>
              <a:gd name="connsiteX3" fmla="*/ 2355742 w 5921566"/>
              <a:gd name="connsiteY3" fmla="*/ 2255844 h 2255844"/>
              <a:gd name="connsiteX4" fmla="*/ 0 w 5921566"/>
              <a:gd name="connsiteY4" fmla="*/ 155576 h 2255844"/>
              <a:gd name="connsiteX0" fmla="*/ 0 w 5921566"/>
              <a:gd name="connsiteY0" fmla="*/ 0 h 2100268"/>
              <a:gd name="connsiteX1" fmla="*/ 5385661 w 5921566"/>
              <a:gd name="connsiteY1" fmla="*/ 0 h 2100268"/>
              <a:gd name="connsiteX2" fmla="*/ 5385661 w 5921566"/>
              <a:gd name="connsiteY2" fmla="*/ 1147123 h 2100268"/>
              <a:gd name="connsiteX3" fmla="*/ 2355742 w 5921566"/>
              <a:gd name="connsiteY3" fmla="*/ 2100268 h 2100268"/>
              <a:gd name="connsiteX4" fmla="*/ 0 w 5921566"/>
              <a:gd name="connsiteY4" fmla="*/ 0 h 2100268"/>
              <a:gd name="connsiteX0" fmla="*/ 0 w 5921566"/>
              <a:gd name="connsiteY0" fmla="*/ 0 h 2100268"/>
              <a:gd name="connsiteX1" fmla="*/ 5385661 w 5921566"/>
              <a:gd name="connsiteY1" fmla="*/ 0 h 2100268"/>
              <a:gd name="connsiteX2" fmla="*/ 5385661 w 5921566"/>
              <a:gd name="connsiteY2" fmla="*/ 1147123 h 2100268"/>
              <a:gd name="connsiteX3" fmla="*/ 2355742 w 5921566"/>
              <a:gd name="connsiteY3" fmla="*/ 2100268 h 2100268"/>
              <a:gd name="connsiteX4" fmla="*/ 0 w 5921566"/>
              <a:gd name="connsiteY4" fmla="*/ 0 h 2100268"/>
              <a:gd name="connsiteX0" fmla="*/ 0 w 5784598"/>
              <a:gd name="connsiteY0" fmla="*/ 0 h 2100268"/>
              <a:gd name="connsiteX1" fmla="*/ 5385661 w 5784598"/>
              <a:gd name="connsiteY1" fmla="*/ 0 h 2100268"/>
              <a:gd name="connsiteX2" fmla="*/ 5385661 w 5784598"/>
              <a:gd name="connsiteY2" fmla="*/ 1147123 h 2100268"/>
              <a:gd name="connsiteX3" fmla="*/ 2355742 w 5784598"/>
              <a:gd name="connsiteY3" fmla="*/ 2100268 h 2100268"/>
              <a:gd name="connsiteX4" fmla="*/ 0 w 5784598"/>
              <a:gd name="connsiteY4" fmla="*/ 0 h 2100268"/>
              <a:gd name="connsiteX0" fmla="*/ 0 w 5385661"/>
              <a:gd name="connsiteY0" fmla="*/ 0 h 2100268"/>
              <a:gd name="connsiteX1" fmla="*/ 5385661 w 5385661"/>
              <a:gd name="connsiteY1" fmla="*/ 0 h 2100268"/>
              <a:gd name="connsiteX2" fmla="*/ 5385661 w 5385661"/>
              <a:gd name="connsiteY2" fmla="*/ 1147123 h 2100268"/>
              <a:gd name="connsiteX3" fmla="*/ 2355742 w 5385661"/>
              <a:gd name="connsiteY3" fmla="*/ 2100268 h 2100268"/>
              <a:gd name="connsiteX4" fmla="*/ 0 w 5385661"/>
              <a:gd name="connsiteY4" fmla="*/ 0 h 2100268"/>
              <a:gd name="connsiteX0" fmla="*/ 0 w 5279425"/>
              <a:gd name="connsiteY0" fmla="*/ 95053 h 2100268"/>
              <a:gd name="connsiteX1" fmla="*/ 5279425 w 5279425"/>
              <a:gd name="connsiteY1" fmla="*/ 0 h 2100268"/>
              <a:gd name="connsiteX2" fmla="*/ 5279425 w 5279425"/>
              <a:gd name="connsiteY2" fmla="*/ 1147123 h 2100268"/>
              <a:gd name="connsiteX3" fmla="*/ 2249506 w 5279425"/>
              <a:gd name="connsiteY3" fmla="*/ 2100268 h 2100268"/>
              <a:gd name="connsiteX4" fmla="*/ 0 w 5279425"/>
              <a:gd name="connsiteY4" fmla="*/ 95053 h 2100268"/>
              <a:gd name="connsiteX0" fmla="*/ 0 w 5279425"/>
              <a:gd name="connsiteY0" fmla="*/ 0 h 2005215"/>
              <a:gd name="connsiteX1" fmla="*/ 5145233 w 5279425"/>
              <a:gd name="connsiteY1" fmla="*/ 27956 h 2005215"/>
              <a:gd name="connsiteX2" fmla="*/ 5279425 w 5279425"/>
              <a:gd name="connsiteY2" fmla="*/ 1052070 h 2005215"/>
              <a:gd name="connsiteX3" fmla="*/ 2249506 w 5279425"/>
              <a:gd name="connsiteY3" fmla="*/ 2005215 h 2005215"/>
              <a:gd name="connsiteX4" fmla="*/ 0 w 5279425"/>
              <a:gd name="connsiteY4" fmla="*/ 0 h 2005215"/>
              <a:gd name="connsiteX0" fmla="*/ 0 w 5279425"/>
              <a:gd name="connsiteY0" fmla="*/ 11184 h 2016399"/>
              <a:gd name="connsiteX1" fmla="*/ 5066955 w 5279425"/>
              <a:gd name="connsiteY1" fmla="*/ 0 h 2016399"/>
              <a:gd name="connsiteX2" fmla="*/ 5279425 w 5279425"/>
              <a:gd name="connsiteY2" fmla="*/ 1063254 h 2016399"/>
              <a:gd name="connsiteX3" fmla="*/ 2249506 w 5279425"/>
              <a:gd name="connsiteY3" fmla="*/ 2016399 h 2016399"/>
              <a:gd name="connsiteX4" fmla="*/ 0 w 5279425"/>
              <a:gd name="connsiteY4" fmla="*/ 11184 h 2016399"/>
              <a:gd name="connsiteX0" fmla="*/ 0 w 5279425"/>
              <a:gd name="connsiteY0" fmla="*/ 0 h 2005215"/>
              <a:gd name="connsiteX1" fmla="*/ 5033408 w 5279425"/>
              <a:gd name="connsiteY1" fmla="*/ 55912 h 2005215"/>
              <a:gd name="connsiteX2" fmla="*/ 5279425 w 5279425"/>
              <a:gd name="connsiteY2" fmla="*/ 1052070 h 2005215"/>
              <a:gd name="connsiteX3" fmla="*/ 2249506 w 5279425"/>
              <a:gd name="connsiteY3" fmla="*/ 2005215 h 2005215"/>
              <a:gd name="connsiteX4" fmla="*/ 0 w 5279425"/>
              <a:gd name="connsiteY4" fmla="*/ 0 h 2005215"/>
              <a:gd name="connsiteX0" fmla="*/ 0 w 5066954"/>
              <a:gd name="connsiteY0" fmla="*/ 0 h 2005215"/>
              <a:gd name="connsiteX1" fmla="*/ 5033408 w 5066954"/>
              <a:gd name="connsiteY1" fmla="*/ 55912 h 2005215"/>
              <a:gd name="connsiteX2" fmla="*/ 5066954 w 5066954"/>
              <a:gd name="connsiteY2" fmla="*/ 968200 h 2005215"/>
              <a:gd name="connsiteX3" fmla="*/ 2249506 w 5066954"/>
              <a:gd name="connsiteY3" fmla="*/ 2005215 h 2005215"/>
              <a:gd name="connsiteX4" fmla="*/ 0 w 5066954"/>
              <a:gd name="connsiteY4" fmla="*/ 0 h 2005215"/>
              <a:gd name="connsiteX0" fmla="*/ 0 w 5083727"/>
              <a:gd name="connsiteY0" fmla="*/ 0 h 2005215"/>
              <a:gd name="connsiteX1" fmla="*/ 5033408 w 5083727"/>
              <a:gd name="connsiteY1" fmla="*/ 55912 h 2005215"/>
              <a:gd name="connsiteX2" fmla="*/ 5083727 w 5083727"/>
              <a:gd name="connsiteY2" fmla="*/ 1080027 h 2005215"/>
              <a:gd name="connsiteX3" fmla="*/ 2249506 w 5083727"/>
              <a:gd name="connsiteY3" fmla="*/ 2005215 h 2005215"/>
              <a:gd name="connsiteX4" fmla="*/ 0 w 5083727"/>
              <a:gd name="connsiteY4" fmla="*/ 0 h 2005215"/>
              <a:gd name="connsiteX0" fmla="*/ 0 w 5083731"/>
              <a:gd name="connsiteY0" fmla="*/ 11185 h 2016400"/>
              <a:gd name="connsiteX1" fmla="*/ 5083731 w 5083731"/>
              <a:gd name="connsiteY1" fmla="*/ 0 h 2016400"/>
              <a:gd name="connsiteX2" fmla="*/ 5083727 w 5083731"/>
              <a:gd name="connsiteY2" fmla="*/ 1091212 h 2016400"/>
              <a:gd name="connsiteX3" fmla="*/ 2249506 w 5083731"/>
              <a:gd name="connsiteY3" fmla="*/ 2016400 h 2016400"/>
              <a:gd name="connsiteX4" fmla="*/ 0 w 5083731"/>
              <a:gd name="connsiteY4" fmla="*/ 11185 h 2016400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  <a:gd name="connsiteX0" fmla="*/ 0 w 5083731"/>
              <a:gd name="connsiteY0" fmla="*/ 11185 h 2005217"/>
              <a:gd name="connsiteX1" fmla="*/ 5083731 w 5083731"/>
              <a:gd name="connsiteY1" fmla="*/ 0 h 2005217"/>
              <a:gd name="connsiteX2" fmla="*/ 5083727 w 5083731"/>
              <a:gd name="connsiteY2" fmla="*/ 1091212 h 2005217"/>
              <a:gd name="connsiteX3" fmla="*/ 2227141 w 5083731"/>
              <a:gd name="connsiteY3" fmla="*/ 2005217 h 2005217"/>
              <a:gd name="connsiteX4" fmla="*/ 0 w 5083731"/>
              <a:gd name="connsiteY4" fmla="*/ 11185 h 20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3731" h="2005217">
                <a:moveTo>
                  <a:pt x="0" y="11185"/>
                </a:moveTo>
                <a:lnTo>
                  <a:pt x="5083731" y="0"/>
                </a:lnTo>
                <a:lnTo>
                  <a:pt x="5083727" y="1091212"/>
                </a:lnTo>
                <a:lnTo>
                  <a:pt x="2227141" y="2005217"/>
                </a:lnTo>
                <a:lnTo>
                  <a:pt x="0" y="11185"/>
                </a:lnTo>
                <a:close/>
              </a:path>
            </a:pathLst>
          </a:custGeom>
          <a:solidFill>
            <a:srgbClr val="EFD3C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/>
              <a:t>  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0A81925-BCC5-4F43-B3ED-3EF49AAF500E}"/>
              </a:ext>
            </a:extLst>
          </p:cNvPr>
          <p:cNvSpPr/>
          <p:nvPr userDrawn="1"/>
        </p:nvSpPr>
        <p:spPr>
          <a:xfrm>
            <a:off x="5505733" y="1118770"/>
            <a:ext cx="3645105" cy="4040710"/>
          </a:xfrm>
          <a:custGeom>
            <a:avLst/>
            <a:gdLst>
              <a:gd name="connsiteX0" fmla="*/ 0 w 3029918"/>
              <a:gd name="connsiteY0" fmla="*/ 0 h 3307204"/>
              <a:gd name="connsiteX1" fmla="*/ 3029918 w 3029918"/>
              <a:gd name="connsiteY1" fmla="*/ 0 h 3307204"/>
              <a:gd name="connsiteX2" fmla="*/ 3029918 w 3029918"/>
              <a:gd name="connsiteY2" fmla="*/ 3307204 h 3307204"/>
              <a:gd name="connsiteX3" fmla="*/ 0 w 3029918"/>
              <a:gd name="connsiteY3" fmla="*/ 3307204 h 3307204"/>
              <a:gd name="connsiteX4" fmla="*/ 0 w 3029918"/>
              <a:gd name="connsiteY4" fmla="*/ 0 h 3307204"/>
              <a:gd name="connsiteX0" fmla="*/ 0 w 3045417"/>
              <a:gd name="connsiteY0" fmla="*/ 805912 h 4113116"/>
              <a:gd name="connsiteX1" fmla="*/ 3045417 w 3045417"/>
              <a:gd name="connsiteY1" fmla="*/ 0 h 4113116"/>
              <a:gd name="connsiteX2" fmla="*/ 3029918 w 3045417"/>
              <a:gd name="connsiteY2" fmla="*/ 4113116 h 4113116"/>
              <a:gd name="connsiteX3" fmla="*/ 0 w 3045417"/>
              <a:gd name="connsiteY3" fmla="*/ 4113116 h 4113116"/>
              <a:gd name="connsiteX4" fmla="*/ 0 w 3045417"/>
              <a:gd name="connsiteY4" fmla="*/ 805912 h 4113116"/>
              <a:gd name="connsiteX0" fmla="*/ 906651 w 3045417"/>
              <a:gd name="connsiteY0" fmla="*/ 1387098 h 4113116"/>
              <a:gd name="connsiteX1" fmla="*/ 3045417 w 3045417"/>
              <a:gd name="connsiteY1" fmla="*/ 0 h 4113116"/>
              <a:gd name="connsiteX2" fmla="*/ 3029918 w 3045417"/>
              <a:gd name="connsiteY2" fmla="*/ 4113116 h 4113116"/>
              <a:gd name="connsiteX3" fmla="*/ 0 w 3045417"/>
              <a:gd name="connsiteY3" fmla="*/ 4113116 h 4113116"/>
              <a:gd name="connsiteX4" fmla="*/ 906651 w 3045417"/>
              <a:gd name="connsiteY4" fmla="*/ 1387098 h 4113116"/>
              <a:gd name="connsiteX0" fmla="*/ 0 w 3060916"/>
              <a:gd name="connsiteY0" fmla="*/ 984142 h 4113116"/>
              <a:gd name="connsiteX1" fmla="*/ 3060916 w 3060916"/>
              <a:gd name="connsiteY1" fmla="*/ 0 h 4113116"/>
              <a:gd name="connsiteX2" fmla="*/ 3045417 w 3060916"/>
              <a:gd name="connsiteY2" fmla="*/ 4113116 h 4113116"/>
              <a:gd name="connsiteX3" fmla="*/ 15499 w 3060916"/>
              <a:gd name="connsiteY3" fmla="*/ 4113116 h 4113116"/>
              <a:gd name="connsiteX4" fmla="*/ 0 w 3060916"/>
              <a:gd name="connsiteY4" fmla="*/ 984142 h 4113116"/>
              <a:gd name="connsiteX0" fmla="*/ 573471 w 3634387"/>
              <a:gd name="connsiteY0" fmla="*/ 984142 h 4128614"/>
              <a:gd name="connsiteX1" fmla="*/ 3634387 w 3634387"/>
              <a:gd name="connsiteY1" fmla="*/ 0 h 4128614"/>
              <a:gd name="connsiteX2" fmla="*/ 3618888 w 3634387"/>
              <a:gd name="connsiteY2" fmla="*/ 4113116 h 4128614"/>
              <a:gd name="connsiteX3" fmla="*/ 34 w 3634387"/>
              <a:gd name="connsiteY3" fmla="*/ 4128614 h 4128614"/>
              <a:gd name="connsiteX4" fmla="*/ 573471 w 3634387"/>
              <a:gd name="connsiteY4" fmla="*/ 984142 h 4128614"/>
              <a:gd name="connsiteX0" fmla="*/ 573487 w 3634403"/>
              <a:gd name="connsiteY0" fmla="*/ 984142 h 4128614"/>
              <a:gd name="connsiteX1" fmla="*/ 3634403 w 3634403"/>
              <a:gd name="connsiteY1" fmla="*/ 0 h 4128614"/>
              <a:gd name="connsiteX2" fmla="*/ 3618904 w 3634403"/>
              <a:gd name="connsiteY2" fmla="*/ 4113116 h 4128614"/>
              <a:gd name="connsiteX3" fmla="*/ 50 w 3634403"/>
              <a:gd name="connsiteY3" fmla="*/ 4128614 h 4128614"/>
              <a:gd name="connsiteX4" fmla="*/ 573487 w 3634403"/>
              <a:gd name="connsiteY4" fmla="*/ 984142 h 4128614"/>
              <a:gd name="connsiteX0" fmla="*/ 666467 w 3727383"/>
              <a:gd name="connsiteY0" fmla="*/ 984142 h 4136363"/>
              <a:gd name="connsiteX1" fmla="*/ 3727383 w 3727383"/>
              <a:gd name="connsiteY1" fmla="*/ 0 h 4136363"/>
              <a:gd name="connsiteX2" fmla="*/ 3711884 w 3727383"/>
              <a:gd name="connsiteY2" fmla="*/ 4113116 h 4136363"/>
              <a:gd name="connsiteX3" fmla="*/ 41 w 3727383"/>
              <a:gd name="connsiteY3" fmla="*/ 4136363 h 4136363"/>
              <a:gd name="connsiteX4" fmla="*/ 666467 w 3727383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666426 w 3727342"/>
              <a:gd name="connsiteY0" fmla="*/ 98414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66426 w 3727342"/>
              <a:gd name="connsiteY4" fmla="*/ 984142 h 4136363"/>
              <a:gd name="connsiteX0" fmla="*/ 1039806 w 3727342"/>
              <a:gd name="connsiteY0" fmla="*/ 114797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1039806 w 3727342"/>
              <a:gd name="connsiteY4" fmla="*/ 1147972 h 4136363"/>
              <a:gd name="connsiteX0" fmla="*/ 689286 w 3727342"/>
              <a:gd name="connsiteY0" fmla="*/ 972712 h 4136363"/>
              <a:gd name="connsiteX1" fmla="*/ 3727342 w 3727342"/>
              <a:gd name="connsiteY1" fmla="*/ 0 h 4136363"/>
              <a:gd name="connsiteX2" fmla="*/ 3711843 w 3727342"/>
              <a:gd name="connsiteY2" fmla="*/ 4113116 h 4136363"/>
              <a:gd name="connsiteX3" fmla="*/ 0 w 3727342"/>
              <a:gd name="connsiteY3" fmla="*/ 4136363 h 4136363"/>
              <a:gd name="connsiteX4" fmla="*/ 689286 w 3727342"/>
              <a:gd name="connsiteY4" fmla="*/ 972712 h 4136363"/>
              <a:gd name="connsiteX0" fmla="*/ 644555 w 3682611"/>
              <a:gd name="connsiteY0" fmla="*/ 972712 h 4113349"/>
              <a:gd name="connsiteX1" fmla="*/ 3682611 w 3682611"/>
              <a:gd name="connsiteY1" fmla="*/ 0 h 4113349"/>
              <a:gd name="connsiteX2" fmla="*/ 3667112 w 3682611"/>
              <a:gd name="connsiteY2" fmla="*/ 4113116 h 4113349"/>
              <a:gd name="connsiteX3" fmla="*/ 0 w 3682611"/>
              <a:gd name="connsiteY3" fmla="*/ 3940666 h 4113349"/>
              <a:gd name="connsiteX4" fmla="*/ 644555 w 3682611"/>
              <a:gd name="connsiteY4" fmla="*/ 972712 h 4113349"/>
              <a:gd name="connsiteX0" fmla="*/ 644555 w 3682611"/>
              <a:gd name="connsiteY0" fmla="*/ 972712 h 3940666"/>
              <a:gd name="connsiteX1" fmla="*/ 3682611 w 3682611"/>
              <a:gd name="connsiteY1" fmla="*/ 0 h 3940666"/>
              <a:gd name="connsiteX2" fmla="*/ 3353996 w 3682611"/>
              <a:gd name="connsiteY2" fmla="*/ 3637852 h 3940666"/>
              <a:gd name="connsiteX3" fmla="*/ 0 w 3682611"/>
              <a:gd name="connsiteY3" fmla="*/ 3940666 h 3940666"/>
              <a:gd name="connsiteX4" fmla="*/ 644555 w 3682611"/>
              <a:gd name="connsiteY4" fmla="*/ 972712 h 3940666"/>
              <a:gd name="connsiteX0" fmla="*/ 644555 w 3682611"/>
              <a:gd name="connsiteY0" fmla="*/ 972712 h 3940666"/>
              <a:gd name="connsiteX1" fmla="*/ 3682611 w 3682611"/>
              <a:gd name="connsiteY1" fmla="*/ 0 h 3940666"/>
              <a:gd name="connsiteX2" fmla="*/ 3499371 w 3682611"/>
              <a:gd name="connsiteY2" fmla="*/ 3934194 h 3940666"/>
              <a:gd name="connsiteX3" fmla="*/ 0 w 3682611"/>
              <a:gd name="connsiteY3" fmla="*/ 3940666 h 3940666"/>
              <a:gd name="connsiteX4" fmla="*/ 644555 w 3682611"/>
              <a:gd name="connsiteY4" fmla="*/ 972712 h 3940666"/>
              <a:gd name="connsiteX0" fmla="*/ 644555 w 3509279"/>
              <a:gd name="connsiteY0" fmla="*/ 810563 h 3778517"/>
              <a:gd name="connsiteX1" fmla="*/ 3509279 w 3509279"/>
              <a:gd name="connsiteY1" fmla="*/ 0 h 3778517"/>
              <a:gd name="connsiteX2" fmla="*/ 3499371 w 3509279"/>
              <a:gd name="connsiteY2" fmla="*/ 3772045 h 3778517"/>
              <a:gd name="connsiteX3" fmla="*/ 0 w 3509279"/>
              <a:gd name="connsiteY3" fmla="*/ 3778517 h 3778517"/>
              <a:gd name="connsiteX4" fmla="*/ 644555 w 3509279"/>
              <a:gd name="connsiteY4" fmla="*/ 810563 h 3778517"/>
              <a:gd name="connsiteX0" fmla="*/ 644555 w 3500729"/>
              <a:gd name="connsiteY0" fmla="*/ 911207 h 3879161"/>
              <a:gd name="connsiteX1" fmla="*/ 3498096 w 3500729"/>
              <a:gd name="connsiteY1" fmla="*/ 0 h 3879161"/>
              <a:gd name="connsiteX2" fmla="*/ 3499371 w 3500729"/>
              <a:gd name="connsiteY2" fmla="*/ 3872689 h 3879161"/>
              <a:gd name="connsiteX3" fmla="*/ 0 w 3500729"/>
              <a:gd name="connsiteY3" fmla="*/ 3879161 h 3879161"/>
              <a:gd name="connsiteX4" fmla="*/ 644555 w 3500729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501494"/>
              <a:gd name="connsiteY0" fmla="*/ 911207 h 3879161"/>
              <a:gd name="connsiteX1" fmla="*/ 3498096 w 3501494"/>
              <a:gd name="connsiteY1" fmla="*/ 0 h 3879161"/>
              <a:gd name="connsiteX2" fmla="*/ 3499371 w 3501494"/>
              <a:gd name="connsiteY2" fmla="*/ 3872689 h 3879161"/>
              <a:gd name="connsiteX3" fmla="*/ 0 w 3501494"/>
              <a:gd name="connsiteY3" fmla="*/ 3879161 h 3879161"/>
              <a:gd name="connsiteX4" fmla="*/ 644555 w 3501494"/>
              <a:gd name="connsiteY4" fmla="*/ 911207 h 3879161"/>
              <a:gd name="connsiteX0" fmla="*/ 644555 w 3499371"/>
              <a:gd name="connsiteY0" fmla="*/ 911207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44555 w 3499371"/>
              <a:gd name="connsiteY4" fmla="*/ 911207 h 3879161"/>
              <a:gd name="connsiteX0" fmla="*/ 672512 w 3499371"/>
              <a:gd name="connsiteY0" fmla="*/ 972713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72512 w 3499371"/>
              <a:gd name="connsiteY4" fmla="*/ 972713 h 3879161"/>
              <a:gd name="connsiteX0" fmla="*/ 605415 w 3499371"/>
              <a:gd name="connsiteY0" fmla="*/ 872068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05415 w 3499371"/>
              <a:gd name="connsiteY4" fmla="*/ 872068 h 3879161"/>
              <a:gd name="connsiteX0" fmla="*/ 638963 w 3499371"/>
              <a:gd name="connsiteY0" fmla="*/ 972712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38963 w 3499371"/>
              <a:gd name="connsiteY4" fmla="*/ 972712 h 3879161"/>
              <a:gd name="connsiteX0" fmla="*/ 644554 w 3499371"/>
              <a:gd name="connsiteY0" fmla="*/ 916799 h 3879161"/>
              <a:gd name="connsiteX1" fmla="*/ 3498096 w 3499371"/>
              <a:gd name="connsiteY1" fmla="*/ 0 h 3879161"/>
              <a:gd name="connsiteX2" fmla="*/ 3499371 w 3499371"/>
              <a:gd name="connsiteY2" fmla="*/ 3872689 h 3879161"/>
              <a:gd name="connsiteX3" fmla="*/ 0 w 3499371"/>
              <a:gd name="connsiteY3" fmla="*/ 3879161 h 3879161"/>
              <a:gd name="connsiteX4" fmla="*/ 644554 w 3499371"/>
              <a:gd name="connsiteY4" fmla="*/ 916799 h 387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371" h="3879161">
                <a:moveTo>
                  <a:pt x="644554" y="916799"/>
                </a:moveTo>
                <a:lnTo>
                  <a:pt x="3498096" y="0"/>
                </a:lnTo>
                <a:cubicBezTo>
                  <a:pt x="3498733" y="1936344"/>
                  <a:pt x="3498733" y="1936344"/>
                  <a:pt x="3499371" y="3872689"/>
                </a:cubicBezTo>
                <a:lnTo>
                  <a:pt x="0" y="3879161"/>
                </a:lnTo>
                <a:lnTo>
                  <a:pt x="644554" y="916799"/>
                </a:lnTo>
                <a:close/>
              </a:path>
            </a:pathLst>
          </a:custGeom>
          <a:solidFill>
            <a:srgbClr val="FEEDB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B49F24-F31B-874C-8055-D52128EBB6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350" y="288000"/>
            <a:ext cx="1447922" cy="367914"/>
          </a:xfrm>
          <a:prstGeom prst="rect">
            <a:avLst/>
          </a:prstGeom>
        </p:spPr>
      </p:pic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DFE474E8-540D-0F41-AD0F-811EFB8E14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605280"/>
            <a:ext cx="3995737" cy="13227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</a:t>
            </a:r>
            <a:br>
              <a:rPr lang="sv-SE"/>
            </a:br>
            <a:r>
              <a:rPr lang="sv-SE"/>
              <a:t>utan bild</a:t>
            </a:r>
          </a:p>
        </p:txBody>
      </p:sp>
    </p:spTree>
    <p:extLst>
      <p:ext uri="{BB962C8B-B14F-4D97-AF65-F5344CB8AC3E}">
        <p14:creationId xmlns:p14="http://schemas.microsoft.com/office/powerpoint/2010/main" val="2907042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Siffra eller infografik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0" y="1"/>
            <a:ext cx="428440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88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risus</a:t>
            </a:r>
            <a:endParaRPr lang="en-US"/>
          </a:p>
          <a:p>
            <a:pPr lvl="0"/>
            <a:endParaRPr lang="en-US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Siffra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infografik</a:t>
            </a:r>
            <a:endParaRPr lang="sv-SE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%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340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iffra eller infografik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0" y="-1"/>
            <a:ext cx="4284406" cy="51435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88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risus</a:t>
            </a:r>
            <a:endParaRPr lang="en-US"/>
          </a:p>
          <a:p>
            <a:pPr lvl="0"/>
            <a:endParaRPr lang="en-US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Siffra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infografik</a:t>
            </a:r>
            <a:endParaRPr lang="sv-SE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%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0011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iffra eller infografik lju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0" y="-1"/>
            <a:ext cx="4284406" cy="5143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accent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88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risus</a:t>
            </a:r>
            <a:endParaRPr lang="en-US"/>
          </a:p>
          <a:p>
            <a:pPr lvl="0"/>
            <a:endParaRPr lang="en-US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Siffra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infografik</a:t>
            </a:r>
            <a:endParaRPr lang="sv-SE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accent6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%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03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Siffra eller infografik ljus 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0" y="1"/>
            <a:ext cx="4284406" cy="5143500"/>
          </a:xfrm>
          <a:prstGeom prst="rect">
            <a:avLst/>
          </a:prstGeom>
          <a:solidFill>
            <a:srgbClr val="D9EC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88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risus</a:t>
            </a:r>
            <a:endParaRPr lang="en-US"/>
          </a:p>
          <a:p>
            <a:pPr lvl="0"/>
            <a:endParaRPr lang="en-US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tx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Siffra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infografik</a:t>
            </a:r>
            <a:endParaRPr lang="sv-SE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%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021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iffra eller infografik ljus 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0" y="-1"/>
            <a:ext cx="4284406" cy="5143501"/>
          </a:xfrm>
          <a:prstGeom prst="rect">
            <a:avLst/>
          </a:prstGeom>
          <a:solidFill>
            <a:srgbClr val="BFCE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88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risus</a:t>
            </a:r>
            <a:endParaRPr lang="en-US"/>
          </a:p>
          <a:p>
            <a:pPr lvl="0"/>
            <a:endParaRPr lang="en-US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tx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Siffra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infografik</a:t>
            </a:r>
            <a:endParaRPr lang="sv-SE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%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476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Siffra eller infografik t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56C4F-4C26-3744-ACEC-D46C2FD2F09D}"/>
              </a:ext>
            </a:extLst>
          </p:cNvPr>
          <p:cNvSpPr/>
          <p:nvPr userDrawn="1"/>
        </p:nvSpPr>
        <p:spPr>
          <a:xfrm>
            <a:off x="0" y="-1"/>
            <a:ext cx="4284406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D5201D-68FD-2E41-87B0-8711143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5025" y="1416050"/>
            <a:ext cx="4175125" cy="2116138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1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88</a:t>
            </a:r>
            <a:endParaRPr lang="sv-SE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ED4DC3C-0209-094B-93CA-BF1D8D0639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0037" y="3775363"/>
            <a:ext cx="3503357" cy="298450"/>
          </a:xfrm>
        </p:spPr>
        <p:txBody>
          <a:bodyPr>
            <a:noAutofit/>
          </a:bodyPr>
          <a:lstStyle>
            <a:lvl1pPr marL="0" indent="0" algn="ctr">
              <a:buNone/>
              <a:defRPr sz="1100" b="1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risus</a:t>
            </a:r>
            <a:endParaRPr lang="en-US"/>
          </a:p>
          <a:p>
            <a:pPr lvl="0"/>
            <a:endParaRPr lang="en-US" err="1"/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1D5E07B3-71BA-234F-A9F6-2094DF0578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885" y="2023541"/>
            <a:ext cx="3425870" cy="215762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lang="sv-SE" sz="20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Curabitur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ornare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bibendum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efficitur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sv-SE"/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2D9A55E-077F-CF49-BA46-ED409FC1A0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885" y="726496"/>
            <a:ext cx="3425870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Siffra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infografik</a:t>
            </a:r>
            <a:endParaRPr lang="sv-SE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0EEC0A1-FBE3-B84E-A945-8A42B08120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67086" y="2121194"/>
            <a:ext cx="1392635" cy="705849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%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0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a med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CB53D59C-60AD-B14A-A353-AC31E15819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484" y="1054455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 b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Sida</a:t>
            </a:r>
            <a:r>
              <a:rPr lang="en-US"/>
              <a:t> med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bild</a:t>
            </a:r>
            <a:endParaRPr lang="sv-SE"/>
          </a:p>
        </p:txBody>
      </p:sp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56F59147-DFED-5A4E-884F-41ABF00D8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1492" y="2176221"/>
            <a:ext cx="4064000" cy="1274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1200" dirty="0" smtClean="0">
                <a:latin typeface="+mn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dictum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congue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sollicitudin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vitae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vestibulum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vulputate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blandit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nisi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malesuada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scelerisque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commodo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justo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ut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tempor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non. </a:t>
            </a:r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92C59-9404-8044-87FF-96D73C3691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5086349" cy="5143500"/>
          </a:xfrm>
          <a:custGeom>
            <a:avLst/>
            <a:gdLst>
              <a:gd name="connsiteX0" fmla="*/ 0 w 6781799"/>
              <a:gd name="connsiteY0" fmla="*/ 0 h 6858000"/>
              <a:gd name="connsiteX1" fmla="*/ 3618136 w 6781799"/>
              <a:gd name="connsiteY1" fmla="*/ 0 h 6858000"/>
              <a:gd name="connsiteX2" fmla="*/ 6781799 w 6781799"/>
              <a:gd name="connsiteY2" fmla="*/ 6858000 h 6858000"/>
              <a:gd name="connsiteX3" fmla="*/ 0 w 67817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799" h="6858000">
                <a:moveTo>
                  <a:pt x="0" y="0"/>
                </a:moveTo>
                <a:lnTo>
                  <a:pt x="3618136" y="0"/>
                </a:lnTo>
                <a:lnTo>
                  <a:pt x="67817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342892" marR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342892" marR="0" lvl="0" indent="-342892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56EA80B9-3065-6543-A0D5-F039F57DA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7D0808BD-F314-7F44-909D-FAF1E6E50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SAM – i praktiken</a:t>
            </a:r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A8614C61-E5C6-DB49-9F7B-7EF8E14FD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6" y="4767264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6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sida med en stor bild 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2702187-DB4B-884E-9977-08CB47F0F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0298" y="-11473"/>
            <a:ext cx="6014509" cy="5161255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21685"/>
              <a:gd name="connsiteY0" fmla="*/ 33197 h 5306860"/>
              <a:gd name="connsiteX1" fmla="*/ 6121685 w 6121685"/>
              <a:gd name="connsiteY1" fmla="*/ 0 h 5306860"/>
              <a:gd name="connsiteX2" fmla="*/ 6113520 w 6121685"/>
              <a:gd name="connsiteY2" fmla="*/ 5282065 h 5306860"/>
              <a:gd name="connsiteX3" fmla="*/ 1664212 w 6121685"/>
              <a:gd name="connsiteY3" fmla="*/ 5306860 h 5306860"/>
              <a:gd name="connsiteX4" fmla="*/ 2357947 w 6121685"/>
              <a:gd name="connsiteY4" fmla="*/ 2140327 h 5306860"/>
              <a:gd name="connsiteX5" fmla="*/ 0 w 6121685"/>
              <a:gd name="connsiteY5" fmla="*/ 33197 h 5306860"/>
              <a:gd name="connsiteX0" fmla="*/ 0 w 6113570"/>
              <a:gd name="connsiteY0" fmla="*/ 4076 h 5277739"/>
              <a:gd name="connsiteX1" fmla="*/ 6011025 w 6113570"/>
              <a:gd name="connsiteY1" fmla="*/ 0 h 5277739"/>
              <a:gd name="connsiteX2" fmla="*/ 6113520 w 6113570"/>
              <a:gd name="connsiteY2" fmla="*/ 5252944 h 5277739"/>
              <a:gd name="connsiteX3" fmla="*/ 1664212 w 6113570"/>
              <a:gd name="connsiteY3" fmla="*/ 5277739 h 5277739"/>
              <a:gd name="connsiteX4" fmla="*/ 2357947 w 6113570"/>
              <a:gd name="connsiteY4" fmla="*/ 2111206 h 5277739"/>
              <a:gd name="connsiteX5" fmla="*/ 0 w 6113570"/>
              <a:gd name="connsiteY5" fmla="*/ 4076 h 5277739"/>
              <a:gd name="connsiteX0" fmla="*/ 0 w 6015031"/>
              <a:gd name="connsiteY0" fmla="*/ 4076 h 5277739"/>
              <a:gd name="connsiteX1" fmla="*/ 6011025 w 6015031"/>
              <a:gd name="connsiteY1" fmla="*/ 0 h 5277739"/>
              <a:gd name="connsiteX2" fmla="*/ 6014509 w 6015031"/>
              <a:gd name="connsiteY2" fmla="*/ 5159757 h 5277739"/>
              <a:gd name="connsiteX3" fmla="*/ 1664212 w 6015031"/>
              <a:gd name="connsiteY3" fmla="*/ 5277739 h 5277739"/>
              <a:gd name="connsiteX4" fmla="*/ 2357947 w 6015031"/>
              <a:gd name="connsiteY4" fmla="*/ 2111206 h 5277739"/>
              <a:gd name="connsiteX5" fmla="*/ 0 w 6015031"/>
              <a:gd name="connsiteY5" fmla="*/ 4076 h 5277739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367"/>
              <a:gd name="connsiteY0" fmla="*/ 4076 h 5161255"/>
              <a:gd name="connsiteX1" fmla="*/ 6011025 w 6015367"/>
              <a:gd name="connsiteY1" fmla="*/ 0 h 5161255"/>
              <a:gd name="connsiteX2" fmla="*/ 6014509 w 6015367"/>
              <a:gd name="connsiteY2" fmla="*/ 5159757 h 5161255"/>
              <a:gd name="connsiteX3" fmla="*/ 1681684 w 6015367"/>
              <a:gd name="connsiteY3" fmla="*/ 5161255 h 5161255"/>
              <a:gd name="connsiteX4" fmla="*/ 2357947 w 6015367"/>
              <a:gd name="connsiteY4" fmla="*/ 2111206 h 5161255"/>
              <a:gd name="connsiteX5" fmla="*/ 0 w 6015367"/>
              <a:gd name="connsiteY5" fmla="*/ 4076 h 5161255"/>
              <a:gd name="connsiteX0" fmla="*/ 0 w 6014509"/>
              <a:gd name="connsiteY0" fmla="*/ 4076 h 5161255"/>
              <a:gd name="connsiteX1" fmla="*/ 6011025 w 6014509"/>
              <a:gd name="connsiteY1" fmla="*/ 0 h 5161255"/>
              <a:gd name="connsiteX2" fmla="*/ 6014509 w 6014509"/>
              <a:gd name="connsiteY2" fmla="*/ 5159757 h 5161255"/>
              <a:gd name="connsiteX3" fmla="*/ 1681684 w 6014509"/>
              <a:gd name="connsiteY3" fmla="*/ 5161255 h 5161255"/>
              <a:gd name="connsiteX4" fmla="*/ 2357947 w 6014509"/>
              <a:gd name="connsiteY4" fmla="*/ 2111206 h 5161255"/>
              <a:gd name="connsiteX5" fmla="*/ 0 w 6014509"/>
              <a:gd name="connsiteY5" fmla="*/ 4076 h 516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4509" h="5161255">
                <a:moveTo>
                  <a:pt x="0" y="4076"/>
                </a:moveTo>
                <a:lnTo>
                  <a:pt x="6011025" y="0"/>
                </a:lnTo>
                <a:lnTo>
                  <a:pt x="6014509" y="5159757"/>
                </a:lnTo>
                <a:lnTo>
                  <a:pt x="1681684" y="5161255"/>
                </a:lnTo>
                <a:lnTo>
                  <a:pt x="2357947" y="2111206"/>
                </a:lnTo>
                <a:lnTo>
                  <a:pt x="0" y="4076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  <a:p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8F1DE137-2475-494C-94D9-8947C052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stor bild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C15258-1B9D-8848-8EDD-5B78BC800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350" y="286289"/>
            <a:ext cx="1447922" cy="36791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86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sida med en stor bild tegel">
    <p:bg>
      <p:bgPr>
        <a:solidFill>
          <a:srgbClr val="BFC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F4FFC99D-2756-1D43-ADB1-1AF169119E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0298" y="-11473"/>
            <a:ext cx="6014509" cy="5161255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21685"/>
              <a:gd name="connsiteY0" fmla="*/ 33197 h 5306860"/>
              <a:gd name="connsiteX1" fmla="*/ 6121685 w 6121685"/>
              <a:gd name="connsiteY1" fmla="*/ 0 h 5306860"/>
              <a:gd name="connsiteX2" fmla="*/ 6113520 w 6121685"/>
              <a:gd name="connsiteY2" fmla="*/ 5282065 h 5306860"/>
              <a:gd name="connsiteX3" fmla="*/ 1664212 w 6121685"/>
              <a:gd name="connsiteY3" fmla="*/ 5306860 h 5306860"/>
              <a:gd name="connsiteX4" fmla="*/ 2357947 w 6121685"/>
              <a:gd name="connsiteY4" fmla="*/ 2140327 h 5306860"/>
              <a:gd name="connsiteX5" fmla="*/ 0 w 6121685"/>
              <a:gd name="connsiteY5" fmla="*/ 33197 h 5306860"/>
              <a:gd name="connsiteX0" fmla="*/ 0 w 6113570"/>
              <a:gd name="connsiteY0" fmla="*/ 4076 h 5277739"/>
              <a:gd name="connsiteX1" fmla="*/ 6011025 w 6113570"/>
              <a:gd name="connsiteY1" fmla="*/ 0 h 5277739"/>
              <a:gd name="connsiteX2" fmla="*/ 6113520 w 6113570"/>
              <a:gd name="connsiteY2" fmla="*/ 5252944 h 5277739"/>
              <a:gd name="connsiteX3" fmla="*/ 1664212 w 6113570"/>
              <a:gd name="connsiteY3" fmla="*/ 5277739 h 5277739"/>
              <a:gd name="connsiteX4" fmla="*/ 2357947 w 6113570"/>
              <a:gd name="connsiteY4" fmla="*/ 2111206 h 5277739"/>
              <a:gd name="connsiteX5" fmla="*/ 0 w 6113570"/>
              <a:gd name="connsiteY5" fmla="*/ 4076 h 5277739"/>
              <a:gd name="connsiteX0" fmla="*/ 0 w 6015031"/>
              <a:gd name="connsiteY0" fmla="*/ 4076 h 5277739"/>
              <a:gd name="connsiteX1" fmla="*/ 6011025 w 6015031"/>
              <a:gd name="connsiteY1" fmla="*/ 0 h 5277739"/>
              <a:gd name="connsiteX2" fmla="*/ 6014509 w 6015031"/>
              <a:gd name="connsiteY2" fmla="*/ 5159757 h 5277739"/>
              <a:gd name="connsiteX3" fmla="*/ 1664212 w 6015031"/>
              <a:gd name="connsiteY3" fmla="*/ 5277739 h 5277739"/>
              <a:gd name="connsiteX4" fmla="*/ 2357947 w 6015031"/>
              <a:gd name="connsiteY4" fmla="*/ 2111206 h 5277739"/>
              <a:gd name="connsiteX5" fmla="*/ 0 w 6015031"/>
              <a:gd name="connsiteY5" fmla="*/ 4076 h 5277739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367"/>
              <a:gd name="connsiteY0" fmla="*/ 4076 h 5161255"/>
              <a:gd name="connsiteX1" fmla="*/ 6011025 w 6015367"/>
              <a:gd name="connsiteY1" fmla="*/ 0 h 5161255"/>
              <a:gd name="connsiteX2" fmla="*/ 6014509 w 6015367"/>
              <a:gd name="connsiteY2" fmla="*/ 5159757 h 5161255"/>
              <a:gd name="connsiteX3" fmla="*/ 1681684 w 6015367"/>
              <a:gd name="connsiteY3" fmla="*/ 5161255 h 5161255"/>
              <a:gd name="connsiteX4" fmla="*/ 2357947 w 6015367"/>
              <a:gd name="connsiteY4" fmla="*/ 2111206 h 5161255"/>
              <a:gd name="connsiteX5" fmla="*/ 0 w 6015367"/>
              <a:gd name="connsiteY5" fmla="*/ 4076 h 5161255"/>
              <a:gd name="connsiteX0" fmla="*/ 0 w 6014509"/>
              <a:gd name="connsiteY0" fmla="*/ 4076 h 5161255"/>
              <a:gd name="connsiteX1" fmla="*/ 6011025 w 6014509"/>
              <a:gd name="connsiteY1" fmla="*/ 0 h 5161255"/>
              <a:gd name="connsiteX2" fmla="*/ 6014509 w 6014509"/>
              <a:gd name="connsiteY2" fmla="*/ 5159757 h 5161255"/>
              <a:gd name="connsiteX3" fmla="*/ 1681684 w 6014509"/>
              <a:gd name="connsiteY3" fmla="*/ 5161255 h 5161255"/>
              <a:gd name="connsiteX4" fmla="*/ 2357947 w 6014509"/>
              <a:gd name="connsiteY4" fmla="*/ 2111206 h 5161255"/>
              <a:gd name="connsiteX5" fmla="*/ 0 w 6014509"/>
              <a:gd name="connsiteY5" fmla="*/ 4076 h 516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4509" h="5161255">
                <a:moveTo>
                  <a:pt x="0" y="4076"/>
                </a:moveTo>
                <a:lnTo>
                  <a:pt x="6011025" y="0"/>
                </a:lnTo>
                <a:lnTo>
                  <a:pt x="6014509" y="5159757"/>
                </a:lnTo>
                <a:lnTo>
                  <a:pt x="1681684" y="5161255"/>
                </a:lnTo>
                <a:lnTo>
                  <a:pt x="2357947" y="2111206"/>
                </a:lnTo>
                <a:lnTo>
                  <a:pt x="0" y="4076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  <a:p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8F1DE137-2475-494C-94D9-8947C052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stor bild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C15258-1B9D-8848-8EDD-5B78BC800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350" y="286289"/>
            <a:ext cx="1447922" cy="36791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839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sida med en stor bild ljusb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3C44F10A-ACA6-B44A-AAAC-BE60F20107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0298" y="-11473"/>
            <a:ext cx="6014509" cy="5161255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21685"/>
              <a:gd name="connsiteY0" fmla="*/ 33197 h 5306860"/>
              <a:gd name="connsiteX1" fmla="*/ 6121685 w 6121685"/>
              <a:gd name="connsiteY1" fmla="*/ 0 h 5306860"/>
              <a:gd name="connsiteX2" fmla="*/ 6113520 w 6121685"/>
              <a:gd name="connsiteY2" fmla="*/ 5282065 h 5306860"/>
              <a:gd name="connsiteX3" fmla="*/ 1664212 w 6121685"/>
              <a:gd name="connsiteY3" fmla="*/ 5306860 h 5306860"/>
              <a:gd name="connsiteX4" fmla="*/ 2357947 w 6121685"/>
              <a:gd name="connsiteY4" fmla="*/ 2140327 h 5306860"/>
              <a:gd name="connsiteX5" fmla="*/ 0 w 6121685"/>
              <a:gd name="connsiteY5" fmla="*/ 33197 h 5306860"/>
              <a:gd name="connsiteX0" fmla="*/ 0 w 6113570"/>
              <a:gd name="connsiteY0" fmla="*/ 4076 h 5277739"/>
              <a:gd name="connsiteX1" fmla="*/ 6011025 w 6113570"/>
              <a:gd name="connsiteY1" fmla="*/ 0 h 5277739"/>
              <a:gd name="connsiteX2" fmla="*/ 6113520 w 6113570"/>
              <a:gd name="connsiteY2" fmla="*/ 5252944 h 5277739"/>
              <a:gd name="connsiteX3" fmla="*/ 1664212 w 6113570"/>
              <a:gd name="connsiteY3" fmla="*/ 5277739 h 5277739"/>
              <a:gd name="connsiteX4" fmla="*/ 2357947 w 6113570"/>
              <a:gd name="connsiteY4" fmla="*/ 2111206 h 5277739"/>
              <a:gd name="connsiteX5" fmla="*/ 0 w 6113570"/>
              <a:gd name="connsiteY5" fmla="*/ 4076 h 5277739"/>
              <a:gd name="connsiteX0" fmla="*/ 0 w 6015031"/>
              <a:gd name="connsiteY0" fmla="*/ 4076 h 5277739"/>
              <a:gd name="connsiteX1" fmla="*/ 6011025 w 6015031"/>
              <a:gd name="connsiteY1" fmla="*/ 0 h 5277739"/>
              <a:gd name="connsiteX2" fmla="*/ 6014509 w 6015031"/>
              <a:gd name="connsiteY2" fmla="*/ 5159757 h 5277739"/>
              <a:gd name="connsiteX3" fmla="*/ 1664212 w 6015031"/>
              <a:gd name="connsiteY3" fmla="*/ 5277739 h 5277739"/>
              <a:gd name="connsiteX4" fmla="*/ 2357947 w 6015031"/>
              <a:gd name="connsiteY4" fmla="*/ 2111206 h 5277739"/>
              <a:gd name="connsiteX5" fmla="*/ 0 w 6015031"/>
              <a:gd name="connsiteY5" fmla="*/ 4076 h 5277739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367"/>
              <a:gd name="connsiteY0" fmla="*/ 4076 h 5161255"/>
              <a:gd name="connsiteX1" fmla="*/ 6011025 w 6015367"/>
              <a:gd name="connsiteY1" fmla="*/ 0 h 5161255"/>
              <a:gd name="connsiteX2" fmla="*/ 6014509 w 6015367"/>
              <a:gd name="connsiteY2" fmla="*/ 5159757 h 5161255"/>
              <a:gd name="connsiteX3" fmla="*/ 1681684 w 6015367"/>
              <a:gd name="connsiteY3" fmla="*/ 5161255 h 5161255"/>
              <a:gd name="connsiteX4" fmla="*/ 2357947 w 6015367"/>
              <a:gd name="connsiteY4" fmla="*/ 2111206 h 5161255"/>
              <a:gd name="connsiteX5" fmla="*/ 0 w 6015367"/>
              <a:gd name="connsiteY5" fmla="*/ 4076 h 5161255"/>
              <a:gd name="connsiteX0" fmla="*/ 0 w 6014509"/>
              <a:gd name="connsiteY0" fmla="*/ 4076 h 5161255"/>
              <a:gd name="connsiteX1" fmla="*/ 6011025 w 6014509"/>
              <a:gd name="connsiteY1" fmla="*/ 0 h 5161255"/>
              <a:gd name="connsiteX2" fmla="*/ 6014509 w 6014509"/>
              <a:gd name="connsiteY2" fmla="*/ 5159757 h 5161255"/>
              <a:gd name="connsiteX3" fmla="*/ 1681684 w 6014509"/>
              <a:gd name="connsiteY3" fmla="*/ 5161255 h 5161255"/>
              <a:gd name="connsiteX4" fmla="*/ 2357947 w 6014509"/>
              <a:gd name="connsiteY4" fmla="*/ 2111206 h 5161255"/>
              <a:gd name="connsiteX5" fmla="*/ 0 w 6014509"/>
              <a:gd name="connsiteY5" fmla="*/ 4076 h 516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4509" h="5161255">
                <a:moveTo>
                  <a:pt x="0" y="4076"/>
                </a:moveTo>
                <a:lnTo>
                  <a:pt x="6011025" y="0"/>
                </a:lnTo>
                <a:lnTo>
                  <a:pt x="6014509" y="5159757"/>
                </a:lnTo>
                <a:lnTo>
                  <a:pt x="1681684" y="5161255"/>
                </a:lnTo>
                <a:lnTo>
                  <a:pt x="2357947" y="2111206"/>
                </a:lnTo>
                <a:lnTo>
                  <a:pt x="0" y="4076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  <a:p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C15258-1B9D-8848-8EDD-5B78BC800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350" y="286289"/>
            <a:ext cx="1447922" cy="36791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sv-SE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13E8B9B6-6B68-584A-8E07-8C9734FB9C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stor bild</a:t>
            </a:r>
          </a:p>
        </p:txBody>
      </p:sp>
    </p:spTree>
    <p:extLst>
      <p:ext uri="{BB962C8B-B14F-4D97-AF65-F5344CB8AC3E}">
        <p14:creationId xmlns:p14="http://schemas.microsoft.com/office/powerpoint/2010/main" val="1111435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sida med en stor bild mörk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1439F080-84B9-FF40-8CD2-4B0AC5C4C3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0298" y="-11473"/>
            <a:ext cx="6014509" cy="5161255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21685"/>
              <a:gd name="connsiteY0" fmla="*/ 33197 h 5306860"/>
              <a:gd name="connsiteX1" fmla="*/ 6121685 w 6121685"/>
              <a:gd name="connsiteY1" fmla="*/ 0 h 5306860"/>
              <a:gd name="connsiteX2" fmla="*/ 6113520 w 6121685"/>
              <a:gd name="connsiteY2" fmla="*/ 5282065 h 5306860"/>
              <a:gd name="connsiteX3" fmla="*/ 1664212 w 6121685"/>
              <a:gd name="connsiteY3" fmla="*/ 5306860 h 5306860"/>
              <a:gd name="connsiteX4" fmla="*/ 2357947 w 6121685"/>
              <a:gd name="connsiteY4" fmla="*/ 2140327 h 5306860"/>
              <a:gd name="connsiteX5" fmla="*/ 0 w 6121685"/>
              <a:gd name="connsiteY5" fmla="*/ 33197 h 5306860"/>
              <a:gd name="connsiteX0" fmla="*/ 0 w 6113570"/>
              <a:gd name="connsiteY0" fmla="*/ 4076 h 5277739"/>
              <a:gd name="connsiteX1" fmla="*/ 6011025 w 6113570"/>
              <a:gd name="connsiteY1" fmla="*/ 0 h 5277739"/>
              <a:gd name="connsiteX2" fmla="*/ 6113520 w 6113570"/>
              <a:gd name="connsiteY2" fmla="*/ 5252944 h 5277739"/>
              <a:gd name="connsiteX3" fmla="*/ 1664212 w 6113570"/>
              <a:gd name="connsiteY3" fmla="*/ 5277739 h 5277739"/>
              <a:gd name="connsiteX4" fmla="*/ 2357947 w 6113570"/>
              <a:gd name="connsiteY4" fmla="*/ 2111206 h 5277739"/>
              <a:gd name="connsiteX5" fmla="*/ 0 w 6113570"/>
              <a:gd name="connsiteY5" fmla="*/ 4076 h 5277739"/>
              <a:gd name="connsiteX0" fmla="*/ 0 w 6015031"/>
              <a:gd name="connsiteY0" fmla="*/ 4076 h 5277739"/>
              <a:gd name="connsiteX1" fmla="*/ 6011025 w 6015031"/>
              <a:gd name="connsiteY1" fmla="*/ 0 h 5277739"/>
              <a:gd name="connsiteX2" fmla="*/ 6014509 w 6015031"/>
              <a:gd name="connsiteY2" fmla="*/ 5159757 h 5277739"/>
              <a:gd name="connsiteX3" fmla="*/ 1664212 w 6015031"/>
              <a:gd name="connsiteY3" fmla="*/ 5277739 h 5277739"/>
              <a:gd name="connsiteX4" fmla="*/ 2357947 w 6015031"/>
              <a:gd name="connsiteY4" fmla="*/ 2111206 h 5277739"/>
              <a:gd name="connsiteX5" fmla="*/ 0 w 6015031"/>
              <a:gd name="connsiteY5" fmla="*/ 4076 h 5277739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367"/>
              <a:gd name="connsiteY0" fmla="*/ 4076 h 5161255"/>
              <a:gd name="connsiteX1" fmla="*/ 6011025 w 6015367"/>
              <a:gd name="connsiteY1" fmla="*/ 0 h 5161255"/>
              <a:gd name="connsiteX2" fmla="*/ 6014509 w 6015367"/>
              <a:gd name="connsiteY2" fmla="*/ 5159757 h 5161255"/>
              <a:gd name="connsiteX3" fmla="*/ 1681684 w 6015367"/>
              <a:gd name="connsiteY3" fmla="*/ 5161255 h 5161255"/>
              <a:gd name="connsiteX4" fmla="*/ 2357947 w 6015367"/>
              <a:gd name="connsiteY4" fmla="*/ 2111206 h 5161255"/>
              <a:gd name="connsiteX5" fmla="*/ 0 w 6015367"/>
              <a:gd name="connsiteY5" fmla="*/ 4076 h 5161255"/>
              <a:gd name="connsiteX0" fmla="*/ 0 w 6014509"/>
              <a:gd name="connsiteY0" fmla="*/ 4076 h 5161255"/>
              <a:gd name="connsiteX1" fmla="*/ 6011025 w 6014509"/>
              <a:gd name="connsiteY1" fmla="*/ 0 h 5161255"/>
              <a:gd name="connsiteX2" fmla="*/ 6014509 w 6014509"/>
              <a:gd name="connsiteY2" fmla="*/ 5159757 h 5161255"/>
              <a:gd name="connsiteX3" fmla="*/ 1681684 w 6014509"/>
              <a:gd name="connsiteY3" fmla="*/ 5161255 h 5161255"/>
              <a:gd name="connsiteX4" fmla="*/ 2357947 w 6014509"/>
              <a:gd name="connsiteY4" fmla="*/ 2111206 h 5161255"/>
              <a:gd name="connsiteX5" fmla="*/ 0 w 6014509"/>
              <a:gd name="connsiteY5" fmla="*/ 4076 h 516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4509" h="5161255">
                <a:moveTo>
                  <a:pt x="0" y="4076"/>
                </a:moveTo>
                <a:lnTo>
                  <a:pt x="6011025" y="0"/>
                </a:lnTo>
                <a:lnTo>
                  <a:pt x="6014509" y="5159757"/>
                </a:lnTo>
                <a:lnTo>
                  <a:pt x="1681684" y="5161255"/>
                </a:lnTo>
                <a:lnTo>
                  <a:pt x="2357947" y="2111206"/>
                </a:lnTo>
                <a:lnTo>
                  <a:pt x="0" y="4076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  <a:p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8F1DE137-2475-494C-94D9-8947C052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stor bild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C15258-1B9D-8848-8EDD-5B78BC800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350" y="286289"/>
            <a:ext cx="1447922" cy="36791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9554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sida med en stor bild tegel">
    <p:bg>
      <p:bgPr>
        <a:solidFill>
          <a:srgbClr val="D9E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F4FFC99D-2756-1D43-ADB1-1AF169119E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40298" y="-11473"/>
            <a:ext cx="6014509" cy="5161255"/>
          </a:xfrm>
          <a:custGeom>
            <a:avLst/>
            <a:gdLst>
              <a:gd name="connsiteX0" fmla="*/ 0 w 4325937"/>
              <a:gd name="connsiteY0" fmla="*/ 0 h 3631670"/>
              <a:gd name="connsiteX1" fmla="*/ 4325937 w 4325937"/>
              <a:gd name="connsiteY1" fmla="*/ 0 h 3631670"/>
              <a:gd name="connsiteX2" fmla="*/ 4325937 w 4325937"/>
              <a:gd name="connsiteY2" fmla="*/ 3631670 h 3631670"/>
              <a:gd name="connsiteX3" fmla="*/ 0 w 4325937"/>
              <a:gd name="connsiteY3" fmla="*/ 3631670 h 3631670"/>
              <a:gd name="connsiteX4" fmla="*/ 0 w 4325937"/>
              <a:gd name="connsiteY4" fmla="*/ 0 h 3631670"/>
              <a:gd name="connsiteX0" fmla="*/ 0 w 8237537"/>
              <a:gd name="connsiteY0" fmla="*/ 609600 h 4241270"/>
              <a:gd name="connsiteX1" fmla="*/ 8237537 w 8237537"/>
              <a:gd name="connsiteY1" fmla="*/ 0 h 4241270"/>
              <a:gd name="connsiteX2" fmla="*/ 4325937 w 8237537"/>
              <a:gd name="connsiteY2" fmla="*/ 4241270 h 4241270"/>
              <a:gd name="connsiteX3" fmla="*/ 0 w 8237537"/>
              <a:gd name="connsiteY3" fmla="*/ 4241270 h 4241270"/>
              <a:gd name="connsiteX4" fmla="*/ 0 w 8237537"/>
              <a:gd name="connsiteY4" fmla="*/ 609600 h 4241270"/>
              <a:gd name="connsiteX0" fmla="*/ 2878667 w 8237537"/>
              <a:gd name="connsiteY0" fmla="*/ 0 h 4258203"/>
              <a:gd name="connsiteX1" fmla="*/ 8237537 w 8237537"/>
              <a:gd name="connsiteY1" fmla="*/ 16933 h 4258203"/>
              <a:gd name="connsiteX2" fmla="*/ 4325937 w 8237537"/>
              <a:gd name="connsiteY2" fmla="*/ 4258203 h 4258203"/>
              <a:gd name="connsiteX3" fmla="*/ 0 w 8237537"/>
              <a:gd name="connsiteY3" fmla="*/ 4258203 h 4258203"/>
              <a:gd name="connsiteX4" fmla="*/ 2878667 w 8237537"/>
              <a:gd name="connsiteY4" fmla="*/ 0 h 4258203"/>
              <a:gd name="connsiteX0" fmla="*/ 2878667 w 8237537"/>
              <a:gd name="connsiteY0" fmla="*/ 0 h 5282670"/>
              <a:gd name="connsiteX1" fmla="*/ 8237537 w 8237537"/>
              <a:gd name="connsiteY1" fmla="*/ 16933 h 5282670"/>
              <a:gd name="connsiteX2" fmla="*/ 8237537 w 8237537"/>
              <a:gd name="connsiteY2" fmla="*/ 5282670 h 5282670"/>
              <a:gd name="connsiteX3" fmla="*/ 0 w 8237537"/>
              <a:gd name="connsiteY3" fmla="*/ 4258203 h 5282670"/>
              <a:gd name="connsiteX4" fmla="*/ 2878667 w 8237537"/>
              <a:gd name="connsiteY4" fmla="*/ 0 h 5282670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0 w 5358870"/>
              <a:gd name="connsiteY4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1616602 w 5358870"/>
              <a:gd name="connsiteY4" fmla="*/ 2818870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36268 w 5358870"/>
              <a:gd name="connsiteY4" fmla="*/ 2099203 h 5291136"/>
              <a:gd name="connsiteX5" fmla="*/ 0 w 5358870"/>
              <a:gd name="connsiteY5" fmla="*/ 0 h 5291136"/>
              <a:gd name="connsiteX0" fmla="*/ 0 w 5358870"/>
              <a:gd name="connsiteY0" fmla="*/ 0 h 5291136"/>
              <a:gd name="connsiteX1" fmla="*/ 5358870 w 5358870"/>
              <a:gd name="connsiteY1" fmla="*/ 16933 h 5291136"/>
              <a:gd name="connsiteX2" fmla="*/ 5358870 w 5358870"/>
              <a:gd name="connsiteY2" fmla="*/ 5282670 h 5291136"/>
              <a:gd name="connsiteX3" fmla="*/ 1693333 w 5358870"/>
              <a:gd name="connsiteY3" fmla="*/ 5291136 h 5291136"/>
              <a:gd name="connsiteX4" fmla="*/ 2387068 w 5358870"/>
              <a:gd name="connsiteY4" fmla="*/ 2124603 h 5291136"/>
              <a:gd name="connsiteX5" fmla="*/ 0 w 5358870"/>
              <a:gd name="connsiteY5" fmla="*/ 0 h 5291136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5358870 w 6150806"/>
              <a:gd name="connsiteY2" fmla="*/ 5298394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50806"/>
              <a:gd name="connsiteY0" fmla="*/ 15724 h 5306860"/>
              <a:gd name="connsiteX1" fmla="*/ 6150806 w 6150806"/>
              <a:gd name="connsiteY1" fmla="*/ 0 h 5306860"/>
              <a:gd name="connsiteX2" fmla="*/ 6142641 w 6150806"/>
              <a:gd name="connsiteY2" fmla="*/ 5282065 h 5306860"/>
              <a:gd name="connsiteX3" fmla="*/ 1693333 w 6150806"/>
              <a:gd name="connsiteY3" fmla="*/ 5306860 h 5306860"/>
              <a:gd name="connsiteX4" fmla="*/ 2387068 w 6150806"/>
              <a:gd name="connsiteY4" fmla="*/ 2140327 h 5306860"/>
              <a:gd name="connsiteX5" fmla="*/ 0 w 6150806"/>
              <a:gd name="connsiteY5" fmla="*/ 15724 h 5306860"/>
              <a:gd name="connsiteX0" fmla="*/ 0 w 6121685"/>
              <a:gd name="connsiteY0" fmla="*/ 33197 h 5306860"/>
              <a:gd name="connsiteX1" fmla="*/ 6121685 w 6121685"/>
              <a:gd name="connsiteY1" fmla="*/ 0 h 5306860"/>
              <a:gd name="connsiteX2" fmla="*/ 6113520 w 6121685"/>
              <a:gd name="connsiteY2" fmla="*/ 5282065 h 5306860"/>
              <a:gd name="connsiteX3" fmla="*/ 1664212 w 6121685"/>
              <a:gd name="connsiteY3" fmla="*/ 5306860 h 5306860"/>
              <a:gd name="connsiteX4" fmla="*/ 2357947 w 6121685"/>
              <a:gd name="connsiteY4" fmla="*/ 2140327 h 5306860"/>
              <a:gd name="connsiteX5" fmla="*/ 0 w 6121685"/>
              <a:gd name="connsiteY5" fmla="*/ 33197 h 5306860"/>
              <a:gd name="connsiteX0" fmla="*/ 0 w 6113570"/>
              <a:gd name="connsiteY0" fmla="*/ 4076 h 5277739"/>
              <a:gd name="connsiteX1" fmla="*/ 6011025 w 6113570"/>
              <a:gd name="connsiteY1" fmla="*/ 0 h 5277739"/>
              <a:gd name="connsiteX2" fmla="*/ 6113520 w 6113570"/>
              <a:gd name="connsiteY2" fmla="*/ 5252944 h 5277739"/>
              <a:gd name="connsiteX3" fmla="*/ 1664212 w 6113570"/>
              <a:gd name="connsiteY3" fmla="*/ 5277739 h 5277739"/>
              <a:gd name="connsiteX4" fmla="*/ 2357947 w 6113570"/>
              <a:gd name="connsiteY4" fmla="*/ 2111206 h 5277739"/>
              <a:gd name="connsiteX5" fmla="*/ 0 w 6113570"/>
              <a:gd name="connsiteY5" fmla="*/ 4076 h 5277739"/>
              <a:gd name="connsiteX0" fmla="*/ 0 w 6015031"/>
              <a:gd name="connsiteY0" fmla="*/ 4076 h 5277739"/>
              <a:gd name="connsiteX1" fmla="*/ 6011025 w 6015031"/>
              <a:gd name="connsiteY1" fmla="*/ 0 h 5277739"/>
              <a:gd name="connsiteX2" fmla="*/ 6014509 w 6015031"/>
              <a:gd name="connsiteY2" fmla="*/ 5159757 h 5277739"/>
              <a:gd name="connsiteX3" fmla="*/ 1664212 w 6015031"/>
              <a:gd name="connsiteY3" fmla="*/ 5277739 h 5277739"/>
              <a:gd name="connsiteX4" fmla="*/ 2357947 w 6015031"/>
              <a:gd name="connsiteY4" fmla="*/ 2111206 h 5277739"/>
              <a:gd name="connsiteX5" fmla="*/ 0 w 6015031"/>
              <a:gd name="connsiteY5" fmla="*/ 4076 h 5277739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031"/>
              <a:gd name="connsiteY0" fmla="*/ 4076 h 5161255"/>
              <a:gd name="connsiteX1" fmla="*/ 6011025 w 6015031"/>
              <a:gd name="connsiteY1" fmla="*/ 0 h 5161255"/>
              <a:gd name="connsiteX2" fmla="*/ 6014509 w 6015031"/>
              <a:gd name="connsiteY2" fmla="*/ 5159757 h 5161255"/>
              <a:gd name="connsiteX3" fmla="*/ 1681684 w 6015031"/>
              <a:gd name="connsiteY3" fmla="*/ 5161255 h 5161255"/>
              <a:gd name="connsiteX4" fmla="*/ 2357947 w 6015031"/>
              <a:gd name="connsiteY4" fmla="*/ 2111206 h 5161255"/>
              <a:gd name="connsiteX5" fmla="*/ 0 w 6015031"/>
              <a:gd name="connsiteY5" fmla="*/ 4076 h 5161255"/>
              <a:gd name="connsiteX0" fmla="*/ 0 w 6015367"/>
              <a:gd name="connsiteY0" fmla="*/ 4076 h 5161255"/>
              <a:gd name="connsiteX1" fmla="*/ 6011025 w 6015367"/>
              <a:gd name="connsiteY1" fmla="*/ 0 h 5161255"/>
              <a:gd name="connsiteX2" fmla="*/ 6014509 w 6015367"/>
              <a:gd name="connsiteY2" fmla="*/ 5159757 h 5161255"/>
              <a:gd name="connsiteX3" fmla="*/ 1681684 w 6015367"/>
              <a:gd name="connsiteY3" fmla="*/ 5161255 h 5161255"/>
              <a:gd name="connsiteX4" fmla="*/ 2357947 w 6015367"/>
              <a:gd name="connsiteY4" fmla="*/ 2111206 h 5161255"/>
              <a:gd name="connsiteX5" fmla="*/ 0 w 6015367"/>
              <a:gd name="connsiteY5" fmla="*/ 4076 h 5161255"/>
              <a:gd name="connsiteX0" fmla="*/ 0 w 6014509"/>
              <a:gd name="connsiteY0" fmla="*/ 4076 h 5161255"/>
              <a:gd name="connsiteX1" fmla="*/ 6011025 w 6014509"/>
              <a:gd name="connsiteY1" fmla="*/ 0 h 5161255"/>
              <a:gd name="connsiteX2" fmla="*/ 6014509 w 6014509"/>
              <a:gd name="connsiteY2" fmla="*/ 5159757 h 5161255"/>
              <a:gd name="connsiteX3" fmla="*/ 1681684 w 6014509"/>
              <a:gd name="connsiteY3" fmla="*/ 5161255 h 5161255"/>
              <a:gd name="connsiteX4" fmla="*/ 2357947 w 6014509"/>
              <a:gd name="connsiteY4" fmla="*/ 2111206 h 5161255"/>
              <a:gd name="connsiteX5" fmla="*/ 0 w 6014509"/>
              <a:gd name="connsiteY5" fmla="*/ 4076 h 516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4509" h="5161255">
                <a:moveTo>
                  <a:pt x="0" y="4076"/>
                </a:moveTo>
                <a:lnTo>
                  <a:pt x="6011025" y="0"/>
                </a:lnTo>
                <a:lnTo>
                  <a:pt x="6014509" y="5159757"/>
                </a:lnTo>
                <a:lnTo>
                  <a:pt x="1681684" y="5161255"/>
                </a:lnTo>
                <a:lnTo>
                  <a:pt x="2357947" y="2111206"/>
                </a:lnTo>
                <a:lnTo>
                  <a:pt x="0" y="4076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på ikonen</a:t>
            </a:r>
            <a:br>
              <a:rPr lang="sv-SE"/>
            </a:br>
            <a:r>
              <a:rPr lang="sv-SE"/>
              <a:t>för att infoga en bild</a:t>
            </a:r>
            <a:endParaRPr lang="en-GB"/>
          </a:p>
          <a:p>
            <a:endParaRPr lang="sv-S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1FAA1D7-B9CA-414B-B25A-75B608B39E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553" y="3045241"/>
            <a:ext cx="4064000" cy="840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sv-SE" sz="16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Description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if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needed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elit.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Donec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ex,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 elit </a:t>
            </a:r>
            <a:r>
              <a:rPr lang="sv-SE" b="0" i="0" err="1">
                <a:solidFill>
                  <a:srgbClr val="000000"/>
                </a:solidFill>
                <a:effectLst/>
                <a:latin typeface="Open Sans"/>
              </a:rPr>
              <a:t>lobortis</a:t>
            </a:r>
            <a:r>
              <a:rPr lang="sv-SE" b="0" i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/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8F1DE137-2475-494C-94D9-8947C052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45" y="1923474"/>
            <a:ext cx="3995737" cy="10045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>
              <a:defRPr sz="3600" b="0">
                <a:latin typeface="Georgia" panose="02040502050405020303" pitchFamily="18" charset="0"/>
                <a:cs typeface="Arial" panose="020B0604020202020204" pitchFamily="34" charset="0"/>
              </a:defRPr>
            </a:lvl5pPr>
          </a:lstStyle>
          <a:p>
            <a:r>
              <a:rPr lang="sv-SE"/>
              <a:t>Titelsida med </a:t>
            </a:r>
            <a:br>
              <a:rPr lang="sv-SE"/>
            </a:br>
            <a:r>
              <a:rPr lang="sv-SE"/>
              <a:t>en stor bild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C15258-1B9D-8848-8EDD-5B78BC8000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2350" y="286289"/>
            <a:ext cx="1447922" cy="367915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47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9CC7383A-CF91-3F46-A191-9AF6D384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350" y="288000"/>
            <a:ext cx="1447922" cy="36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5FB0DDC-4D74-384F-94F3-10E4C25B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CC7C683-497D-BE42-BBC6-87670307B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D94CA32B-B419-8641-8A05-1924C985E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667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7AD23-4B80-AE47-A073-C1C956FEC228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E674A00C-3DAB-DC45-B183-73A94DD93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277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Kunskaper för en bättre arbetsdag</a:t>
            </a:r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CC9DDEE2-5F4E-2243-8078-77A4D6326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85" y="4767263"/>
            <a:ext cx="373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92F86E-6E27-F745-8D74-3AFD10DA8B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1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42" r:id="rId5"/>
    <p:sldLayoutId id="2147483802" r:id="rId6"/>
    <p:sldLayoutId id="2147483778" r:id="rId7"/>
    <p:sldLayoutId id="2147483779" r:id="rId8"/>
    <p:sldLayoutId id="2147483803" r:id="rId9"/>
    <p:sldLayoutId id="2147483780" r:id="rId10"/>
    <p:sldLayoutId id="2147483773" r:id="rId11"/>
    <p:sldLayoutId id="2147483781" r:id="rId12"/>
    <p:sldLayoutId id="2147483782" r:id="rId13"/>
    <p:sldLayoutId id="2147483783" r:id="rId14"/>
    <p:sldLayoutId id="2147483784" r:id="rId15"/>
    <p:sldLayoutId id="2147483764" r:id="rId16"/>
    <p:sldLayoutId id="2147483770" r:id="rId17"/>
    <p:sldLayoutId id="2147483736" r:id="rId18"/>
    <p:sldLayoutId id="2147483737" r:id="rId19"/>
    <p:sldLayoutId id="2147483753" r:id="rId20"/>
    <p:sldLayoutId id="2147483785" r:id="rId21"/>
    <p:sldLayoutId id="2147483804" r:id="rId22"/>
    <p:sldLayoutId id="2147483786" r:id="rId23"/>
    <p:sldLayoutId id="2147483766" r:id="rId24"/>
    <p:sldLayoutId id="2147483787" r:id="rId25"/>
    <p:sldLayoutId id="2147483738" r:id="rId26"/>
    <p:sldLayoutId id="2147483788" r:id="rId27"/>
    <p:sldLayoutId id="2147483769" r:id="rId28"/>
    <p:sldLayoutId id="2147483765" r:id="rId29"/>
    <p:sldLayoutId id="2147483735" r:id="rId30"/>
    <p:sldLayoutId id="2147483763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756" r:id="rId39"/>
    <p:sldLayoutId id="2147483789" r:id="rId40"/>
    <p:sldLayoutId id="2147483790" r:id="rId41"/>
    <p:sldLayoutId id="2147483791" r:id="rId42"/>
    <p:sldLayoutId id="2147483792" r:id="rId43"/>
    <p:sldLayoutId id="2147483793" r:id="rId44"/>
    <p:sldLayoutId id="2147483794" r:id="rId45"/>
    <p:sldLayoutId id="2147483805" r:id="rId46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AADEBF3-3486-4FF1-874F-5649764793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EAAA78-5CFF-4318-9A94-B59EE4A5A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54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inomhus, person, stående, golv&#10;&#10;Automatiskt genererad beskrivning">
            <a:extLst>
              <a:ext uri="{FF2B5EF4-FFF2-40B4-BE49-F238E27FC236}">
                <a16:creationId xmlns:a16="http://schemas.microsoft.com/office/drawing/2014/main" id="{6F833582-FC5F-49D1-AB1E-654784EB12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2840" y="1082542"/>
            <a:ext cx="3655187" cy="4082519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EA2B1C-C612-43DB-8056-E2D58E5165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4AAC35-2E6B-4335-927E-2F7E8F5B8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47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 descr="En bild som visar person, inomhus, person, personer&#10;&#10;Automatiskt genererad beskrivning">
            <a:extLst>
              <a:ext uri="{FF2B5EF4-FFF2-40B4-BE49-F238E27FC236}">
                <a16:creationId xmlns:a16="http://schemas.microsoft.com/office/drawing/2014/main" id="{818A02E5-46E8-4CA0-A8DD-C300EDF58C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33CDF28-F756-4088-A3E6-04D15943DA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825803E-7AB5-4632-ACDA-A73559CD40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solidFill>
            <a:srgbClr val="D9ECE0"/>
          </a:solidFill>
        </p:spPr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B70CC36-468B-4710-8822-BA1A1B4F9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2C43817E-4291-4F9D-9E20-7736B82C12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173DCE-E834-49C7-BEEA-5FF9360A71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47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B72FF56-0127-4238-A023-C1C2A81963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5ACE27-A61A-4244-952D-2B2F209CCB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51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 descr="En bild som visar text, person, person, inomhus&#10;&#10;Automatiskt genererad beskrivning">
            <a:extLst>
              <a:ext uri="{FF2B5EF4-FFF2-40B4-BE49-F238E27FC236}">
                <a16:creationId xmlns:a16="http://schemas.microsoft.com/office/drawing/2014/main" id="{2ADE281A-87A2-412C-A135-11AFC3B1E9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1991" y="-11473"/>
            <a:ext cx="6014509" cy="5161255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96E2656-0DF8-47A4-AB04-04BC54BB1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71C352-2295-4626-BD06-CBBC51EAF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29A8960-88AA-45E3-9862-8FB58471D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75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E5E72D4-DB01-2B4D-85A0-AF0708921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Det är jag </a:t>
            </a:r>
            <a:br>
              <a:rPr lang="sv-SE"/>
            </a:br>
            <a:r>
              <a:rPr lang="sv-SE"/>
              <a:t>som är …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FFD8FA-F57B-8F49-B678-1A022F2AA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171442" indent="-171442">
              <a:buFont typeface="Arial" panose="020B0604020202020204" pitchFamily="34" charset="0"/>
              <a:buChar char="•"/>
            </a:pPr>
            <a:r>
              <a:rPr lang="sv-SE" sz="1800">
                <a:latin typeface="Arial" panose="020B0604020202020204" pitchFamily="34" charset="0"/>
                <a:cs typeface="Arial" panose="020B0604020202020204" pitchFamily="34" charset="0"/>
              </a:rPr>
              <a:t>Arbetsplats och roll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sv-SE" sz="1800">
                <a:latin typeface="Arial" panose="020B0604020202020204" pitchFamily="34" charset="0"/>
                <a:cs typeface="Arial" panose="020B0604020202020204" pitchFamily="34" charset="0"/>
              </a:rPr>
              <a:t>Erfarenhet av arbetsmiljöarbete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sv-SE" sz="1800">
                <a:latin typeface="Arial" panose="020B0604020202020204" pitchFamily="34" charset="0"/>
                <a:cs typeface="Arial" panose="020B0604020202020204" pitchFamily="34" charset="0"/>
              </a:rPr>
              <a:t>Förväntningar </a:t>
            </a:r>
            <a:r>
              <a:rPr lang="sv-SE" sz="1800">
                <a:ea typeface="+mn-lt"/>
                <a:cs typeface="+mn-lt"/>
              </a:rPr>
              <a:t>–</a:t>
            </a:r>
            <a:r>
              <a:rPr lang="sv-SE" sz="1800">
                <a:latin typeface="Arial" panose="020B0604020202020204" pitchFamily="34" charset="0"/>
                <a:cs typeface="Arial" panose="020B0604020202020204" pitchFamily="34" charset="0"/>
              </a:rPr>
              <a:t> varför är du här?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24F148B-A694-C04C-8D20-99EDE17629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9"/>
          <a:stretch/>
        </p:blipFill>
        <p:spPr>
          <a:xfrm>
            <a:off x="1" y="-7154"/>
            <a:ext cx="4594217" cy="5157048"/>
          </a:xfrm>
        </p:spPr>
      </p:pic>
    </p:spTree>
    <p:extLst>
      <p:ext uri="{BB962C8B-B14F-4D97-AF65-F5344CB8AC3E}">
        <p14:creationId xmlns:p14="http://schemas.microsoft.com/office/powerpoint/2010/main" val="31020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">
            <a:extLst>
              <a:ext uri="{FF2B5EF4-FFF2-40B4-BE49-F238E27FC236}">
                <a16:creationId xmlns:a16="http://schemas.microsoft.com/office/drawing/2014/main" id="{44ADC865-3C4A-DA5F-3273-A8A8FA1F0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885" y="2265632"/>
            <a:ext cx="3425870" cy="2157627"/>
          </a:xfrm>
        </p:spPr>
        <p:txBody>
          <a:bodyPr/>
          <a:lstStyle/>
          <a:p>
            <a:r>
              <a:rPr lang="sv-SE" sz="2000"/>
              <a:t>Kunskapsnav i arbetsmiljö-frågor med uppgift att ge arbetsplatserna stöd i arbetsmiljöarbetet.</a:t>
            </a:r>
          </a:p>
          <a:p>
            <a:endParaRPr lang="sv-SE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A942B361-0A7C-8068-8ED2-4237033ECC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2885" y="968587"/>
            <a:ext cx="3425870" cy="1004518"/>
          </a:xfrm>
        </p:spPr>
        <p:txBody>
          <a:bodyPr/>
          <a:lstStyle/>
          <a:p>
            <a:r>
              <a:rPr lang="sv-SE"/>
              <a:t>Det här är </a:t>
            </a:r>
            <a:r>
              <a:rPr lang="sv-SE" err="1"/>
              <a:t>Prevent</a:t>
            </a:r>
            <a:endParaRPr lang="sv-SE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7D4C573C-A7FD-3274-BA18-2D15C6F3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5256" y="2265632"/>
            <a:ext cx="3842161" cy="1967702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/>
              <a:t>Inspirera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/>
              <a:t>Förmedla kunskap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/>
              <a:t>Utveckla produkter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19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Klocka med hel fyllning">
            <a:extLst>
              <a:ext uri="{FF2B5EF4-FFF2-40B4-BE49-F238E27FC236}">
                <a16:creationId xmlns:a16="http://schemas.microsoft.com/office/drawing/2014/main" id="{78C91B3F-5FB5-00C0-FD9A-2CAA6264C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0356" y="920141"/>
            <a:ext cx="1309511" cy="1309511"/>
          </a:xfrm>
          <a:prstGeom prst="rect">
            <a:avLst/>
          </a:prstGeom>
        </p:spPr>
      </p:pic>
      <p:pic>
        <p:nvPicPr>
          <p:cNvPr id="2" name="Bild 1" descr="Lista med hel fyllning">
            <a:extLst>
              <a:ext uri="{FF2B5EF4-FFF2-40B4-BE49-F238E27FC236}">
                <a16:creationId xmlns:a16="http://schemas.microsoft.com/office/drawing/2014/main" id="{CA896E6B-1CCA-6B51-3C41-D0CBB6449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670" y="1518452"/>
            <a:ext cx="2924647" cy="2924647"/>
          </a:xfrm>
          <a:prstGeom prst="rect">
            <a:avLst/>
          </a:prstGeom>
        </p:spPr>
      </p:pic>
      <p:sp>
        <p:nvSpPr>
          <p:cNvPr id="12" name="Platshållare för text 1">
            <a:extLst>
              <a:ext uri="{FF2B5EF4-FFF2-40B4-BE49-F238E27FC236}">
                <a16:creationId xmlns:a16="http://schemas.microsoft.com/office/drawing/2014/main" id="{C19C6E0B-D394-8F69-E375-BF6612F0C7B9}"/>
              </a:ext>
            </a:extLst>
          </p:cNvPr>
          <p:cNvSpPr txBox="1">
            <a:spLocks/>
          </p:cNvSpPr>
          <p:nvPr/>
        </p:nvSpPr>
        <p:spPr>
          <a:xfrm>
            <a:off x="4572001" y="1159124"/>
            <a:ext cx="4863702" cy="1299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3600" b="0">
                <a:latin typeface="Georgia" panose="02040502050405020303" pitchFamily="18" charset="0"/>
              </a:rPr>
              <a:t>Agenda</a:t>
            </a:r>
          </a:p>
        </p:txBody>
      </p:sp>
      <p:sp>
        <p:nvSpPr>
          <p:cNvPr id="13" name="Platshållare för text 1">
            <a:extLst>
              <a:ext uri="{FF2B5EF4-FFF2-40B4-BE49-F238E27FC236}">
                <a16:creationId xmlns:a16="http://schemas.microsoft.com/office/drawing/2014/main" id="{4230AC0B-54BC-7D66-BBF2-79812E9FC9D0}"/>
              </a:ext>
            </a:extLst>
          </p:cNvPr>
          <p:cNvSpPr txBox="1">
            <a:spLocks/>
          </p:cNvSpPr>
          <p:nvPr/>
        </p:nvSpPr>
        <p:spPr>
          <a:xfrm>
            <a:off x="4572000" y="1865418"/>
            <a:ext cx="4532126" cy="269384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>
                <a:latin typeface="Arial"/>
                <a:cs typeface="Arial"/>
              </a:rPr>
              <a:t>Fyll på med punkter</a:t>
            </a:r>
          </a:p>
          <a:p>
            <a:endParaRPr lang="sv-SE" sz="18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1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7DB136D0-BC2A-BB2F-E77D-4A40995130B1}"/>
              </a:ext>
            </a:extLst>
          </p:cNvPr>
          <p:cNvSpPr txBox="1"/>
          <p:nvPr/>
        </p:nvSpPr>
        <p:spPr>
          <a:xfrm>
            <a:off x="5900568" y="3250347"/>
            <a:ext cx="210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/>
              <a:t>Kaffe och lunch</a:t>
            </a:r>
            <a:br>
              <a:rPr lang="sv-SE" sz="2000"/>
            </a:br>
            <a:r>
              <a:rPr lang="sv-SE" sz="2000"/>
              <a:t>under dagen</a:t>
            </a:r>
          </a:p>
        </p:txBody>
      </p:sp>
      <p:grpSp>
        <p:nvGrpSpPr>
          <p:cNvPr id="5" name="Bild 2">
            <a:extLst>
              <a:ext uri="{FF2B5EF4-FFF2-40B4-BE49-F238E27FC236}">
                <a16:creationId xmlns:a16="http://schemas.microsoft.com/office/drawing/2014/main" id="{A6656D61-CBC0-3664-7531-CAD71CC364E0}"/>
              </a:ext>
            </a:extLst>
          </p:cNvPr>
          <p:cNvGrpSpPr/>
          <p:nvPr/>
        </p:nvGrpSpPr>
        <p:grpSpPr>
          <a:xfrm>
            <a:off x="6280544" y="879296"/>
            <a:ext cx="1642603" cy="2208351"/>
            <a:chOff x="6900735" y="-196592"/>
            <a:chExt cx="2886075" cy="3880104"/>
          </a:xfrm>
          <a:solidFill>
            <a:schemeClr val="accent3"/>
          </a:solidFill>
        </p:grpSpPr>
        <p:sp>
          <p:nvSpPr>
            <p:cNvPr id="6" name="Frihandsfigur: Form 10">
              <a:extLst>
                <a:ext uri="{FF2B5EF4-FFF2-40B4-BE49-F238E27FC236}">
                  <a16:creationId xmlns:a16="http://schemas.microsoft.com/office/drawing/2014/main" id="{B78A051C-3534-67C6-D0D8-524474254C17}"/>
                </a:ext>
              </a:extLst>
            </p:cNvPr>
            <p:cNvSpPr/>
            <p:nvPr/>
          </p:nvSpPr>
          <p:spPr>
            <a:xfrm>
              <a:off x="7762354" y="-196592"/>
              <a:ext cx="647700" cy="1781175"/>
            </a:xfrm>
            <a:custGeom>
              <a:avLst/>
              <a:gdLst>
                <a:gd name="connsiteX0" fmla="*/ 14478 w 647700"/>
                <a:gd name="connsiteY0" fmla="*/ 1186529 h 1781175"/>
                <a:gd name="connsiteX1" fmla="*/ 74962 w 647700"/>
                <a:gd name="connsiteY1" fmla="*/ 1339977 h 1781175"/>
                <a:gd name="connsiteX2" fmla="*/ 157543 w 647700"/>
                <a:gd name="connsiteY2" fmla="*/ 1430655 h 1781175"/>
                <a:gd name="connsiteX3" fmla="*/ 178213 w 647700"/>
                <a:gd name="connsiteY3" fmla="*/ 1444276 h 1781175"/>
                <a:gd name="connsiteX4" fmla="*/ 188785 w 647700"/>
                <a:gd name="connsiteY4" fmla="*/ 1449991 h 1781175"/>
                <a:gd name="connsiteX5" fmla="*/ 190786 w 647700"/>
                <a:gd name="connsiteY5" fmla="*/ 1480376 h 1781175"/>
                <a:gd name="connsiteX6" fmla="*/ 198691 w 647700"/>
                <a:gd name="connsiteY6" fmla="*/ 1527048 h 1781175"/>
                <a:gd name="connsiteX7" fmla="*/ 260032 w 647700"/>
                <a:gd name="connsiteY7" fmla="*/ 1671161 h 1781175"/>
                <a:gd name="connsiteX8" fmla="*/ 339376 w 647700"/>
                <a:gd name="connsiteY8" fmla="*/ 1749266 h 1781175"/>
                <a:gd name="connsiteX9" fmla="*/ 409670 w 647700"/>
                <a:gd name="connsiteY9" fmla="*/ 1774889 h 1781175"/>
                <a:gd name="connsiteX10" fmla="*/ 435959 w 647700"/>
                <a:gd name="connsiteY10" fmla="*/ 1774889 h 1781175"/>
                <a:gd name="connsiteX11" fmla="*/ 455009 w 647700"/>
                <a:gd name="connsiteY11" fmla="*/ 1771841 h 1781175"/>
                <a:gd name="connsiteX12" fmla="*/ 470154 w 647700"/>
                <a:gd name="connsiteY12" fmla="*/ 1767078 h 1781175"/>
                <a:gd name="connsiteX13" fmla="*/ 459867 w 647700"/>
                <a:gd name="connsiteY13" fmla="*/ 1752029 h 1781175"/>
                <a:gd name="connsiteX14" fmla="*/ 436245 w 647700"/>
                <a:gd name="connsiteY14" fmla="*/ 1710595 h 1781175"/>
                <a:gd name="connsiteX15" fmla="*/ 412337 w 647700"/>
                <a:gd name="connsiteY15" fmla="*/ 1647063 h 1781175"/>
                <a:gd name="connsiteX16" fmla="*/ 399288 w 647700"/>
                <a:gd name="connsiteY16" fmla="*/ 1568577 h 1781175"/>
                <a:gd name="connsiteX17" fmla="*/ 404146 w 647700"/>
                <a:gd name="connsiteY17" fmla="*/ 1491234 h 1781175"/>
                <a:gd name="connsiteX18" fmla="*/ 408337 w 647700"/>
                <a:gd name="connsiteY18" fmla="*/ 1474756 h 1781175"/>
                <a:gd name="connsiteX19" fmla="*/ 411004 w 647700"/>
                <a:gd name="connsiteY19" fmla="*/ 1471232 h 1781175"/>
                <a:gd name="connsiteX20" fmla="*/ 411956 w 647700"/>
                <a:gd name="connsiteY20" fmla="*/ 1469993 h 1781175"/>
                <a:gd name="connsiteX21" fmla="*/ 413004 w 647700"/>
                <a:gd name="connsiteY21" fmla="*/ 1466850 h 1781175"/>
                <a:gd name="connsiteX22" fmla="*/ 417195 w 647700"/>
                <a:gd name="connsiteY22" fmla="*/ 1450943 h 1781175"/>
                <a:gd name="connsiteX23" fmla="*/ 419100 w 647700"/>
                <a:gd name="connsiteY23" fmla="*/ 1442942 h 1781175"/>
                <a:gd name="connsiteX24" fmla="*/ 419100 w 647700"/>
                <a:gd name="connsiteY24" fmla="*/ 1442466 h 1781175"/>
                <a:gd name="connsiteX25" fmla="*/ 418147 w 647700"/>
                <a:gd name="connsiteY25" fmla="*/ 1450086 h 1781175"/>
                <a:gd name="connsiteX26" fmla="*/ 418147 w 647700"/>
                <a:gd name="connsiteY26" fmla="*/ 1449610 h 1781175"/>
                <a:gd name="connsiteX27" fmla="*/ 418624 w 647700"/>
                <a:gd name="connsiteY27" fmla="*/ 1448657 h 1781175"/>
                <a:gd name="connsiteX28" fmla="*/ 419576 w 647700"/>
                <a:gd name="connsiteY28" fmla="*/ 1446848 h 1781175"/>
                <a:gd name="connsiteX29" fmla="*/ 427101 w 647700"/>
                <a:gd name="connsiteY29" fmla="*/ 1431608 h 1781175"/>
                <a:gd name="connsiteX30" fmla="*/ 470821 w 647700"/>
                <a:gd name="connsiteY30" fmla="*/ 1359027 h 1781175"/>
                <a:gd name="connsiteX31" fmla="*/ 537496 w 647700"/>
                <a:gd name="connsiteY31" fmla="*/ 1254919 h 1781175"/>
                <a:gd name="connsiteX32" fmla="*/ 574834 w 647700"/>
                <a:gd name="connsiteY32" fmla="*/ 1186529 h 1781175"/>
                <a:gd name="connsiteX33" fmla="*/ 592836 w 647700"/>
                <a:gd name="connsiteY33" fmla="*/ 1147096 h 1781175"/>
                <a:gd name="connsiteX34" fmla="*/ 601504 w 647700"/>
                <a:gd name="connsiteY34" fmla="*/ 1126331 h 1781175"/>
                <a:gd name="connsiteX35" fmla="*/ 611029 w 647700"/>
                <a:gd name="connsiteY35" fmla="*/ 1100614 h 1781175"/>
                <a:gd name="connsiteX36" fmla="*/ 619315 w 647700"/>
                <a:gd name="connsiteY36" fmla="*/ 1075563 h 1781175"/>
                <a:gd name="connsiteX37" fmla="*/ 623602 w 647700"/>
                <a:gd name="connsiteY37" fmla="*/ 1058704 h 1781175"/>
                <a:gd name="connsiteX38" fmla="*/ 625602 w 647700"/>
                <a:gd name="connsiteY38" fmla="*/ 1050131 h 1781175"/>
                <a:gd name="connsiteX39" fmla="*/ 626173 w 647700"/>
                <a:gd name="connsiteY39" fmla="*/ 1048036 h 1781175"/>
                <a:gd name="connsiteX40" fmla="*/ 626173 w 647700"/>
                <a:gd name="connsiteY40" fmla="*/ 1046988 h 1781175"/>
                <a:gd name="connsiteX41" fmla="*/ 628364 w 647700"/>
                <a:gd name="connsiteY41" fmla="*/ 1039749 h 1781175"/>
                <a:gd name="connsiteX42" fmla="*/ 628364 w 647700"/>
                <a:gd name="connsiteY42" fmla="*/ 1038892 h 1781175"/>
                <a:gd name="connsiteX43" fmla="*/ 629698 w 647700"/>
                <a:gd name="connsiteY43" fmla="*/ 1032320 h 1781175"/>
                <a:gd name="connsiteX44" fmla="*/ 634651 w 647700"/>
                <a:gd name="connsiteY44" fmla="*/ 1005935 h 1781175"/>
                <a:gd name="connsiteX45" fmla="*/ 641032 w 647700"/>
                <a:gd name="connsiteY45" fmla="*/ 953643 h 1781175"/>
                <a:gd name="connsiteX46" fmla="*/ 642556 w 647700"/>
                <a:gd name="connsiteY46" fmla="*/ 902494 h 1781175"/>
                <a:gd name="connsiteX47" fmla="*/ 610838 w 647700"/>
                <a:gd name="connsiteY47" fmla="*/ 723043 h 1781175"/>
                <a:gd name="connsiteX48" fmla="*/ 542734 w 647700"/>
                <a:gd name="connsiteY48" fmla="*/ 597027 h 1781175"/>
                <a:gd name="connsiteX49" fmla="*/ 463772 w 647700"/>
                <a:gd name="connsiteY49" fmla="*/ 525494 h 1781175"/>
                <a:gd name="connsiteX50" fmla="*/ 456533 w 647700"/>
                <a:gd name="connsiteY50" fmla="*/ 521684 h 1781175"/>
                <a:gd name="connsiteX51" fmla="*/ 457105 w 647700"/>
                <a:gd name="connsiteY51" fmla="*/ 516446 h 1781175"/>
                <a:gd name="connsiteX52" fmla="*/ 459391 w 647700"/>
                <a:gd name="connsiteY52" fmla="*/ 490252 h 1781175"/>
                <a:gd name="connsiteX53" fmla="*/ 459867 w 647700"/>
                <a:gd name="connsiteY53" fmla="*/ 464439 h 1781175"/>
                <a:gd name="connsiteX54" fmla="*/ 430721 w 647700"/>
                <a:gd name="connsiteY54" fmla="*/ 277463 h 1781175"/>
                <a:gd name="connsiteX55" fmla="*/ 360902 w 647700"/>
                <a:gd name="connsiteY55" fmla="*/ 139351 h 1781175"/>
                <a:gd name="connsiteX56" fmla="*/ 277844 w 647700"/>
                <a:gd name="connsiteY56" fmla="*/ 54102 h 1781175"/>
                <a:gd name="connsiteX57" fmla="*/ 203073 w 647700"/>
                <a:gd name="connsiteY57" fmla="*/ 16002 h 1781175"/>
                <a:gd name="connsiteX58" fmla="*/ 174022 w 647700"/>
                <a:gd name="connsiteY58" fmla="*/ 8573 h 1781175"/>
                <a:gd name="connsiteX59" fmla="*/ 153257 w 647700"/>
                <a:gd name="connsiteY59" fmla="*/ 7144 h 1781175"/>
                <a:gd name="connsiteX60" fmla="*/ 135826 w 647700"/>
                <a:gd name="connsiteY60" fmla="*/ 7144 h 1781175"/>
                <a:gd name="connsiteX61" fmla="*/ 148685 w 647700"/>
                <a:gd name="connsiteY61" fmla="*/ 21717 h 1781175"/>
                <a:gd name="connsiteX62" fmla="*/ 164211 w 647700"/>
                <a:gd name="connsiteY62" fmla="*/ 38672 h 1781175"/>
                <a:gd name="connsiteX63" fmla="*/ 181927 w 647700"/>
                <a:gd name="connsiteY63" fmla="*/ 62389 h 1781175"/>
                <a:gd name="connsiteX64" fmla="*/ 201739 w 647700"/>
                <a:gd name="connsiteY64" fmla="*/ 92678 h 1781175"/>
                <a:gd name="connsiteX65" fmla="*/ 222028 w 647700"/>
                <a:gd name="connsiteY65" fmla="*/ 129445 h 1781175"/>
                <a:gd name="connsiteX66" fmla="*/ 276511 w 647700"/>
                <a:gd name="connsiteY66" fmla="*/ 331565 h 1781175"/>
                <a:gd name="connsiteX67" fmla="*/ 271367 w 647700"/>
                <a:gd name="connsiteY67" fmla="*/ 445865 h 1781175"/>
                <a:gd name="connsiteX68" fmla="*/ 269081 w 647700"/>
                <a:gd name="connsiteY68" fmla="*/ 459581 h 1781175"/>
                <a:gd name="connsiteX69" fmla="*/ 265652 w 647700"/>
                <a:gd name="connsiteY69" fmla="*/ 472821 h 1781175"/>
                <a:gd name="connsiteX70" fmla="*/ 258127 w 647700"/>
                <a:gd name="connsiteY70" fmla="*/ 498634 h 1781175"/>
                <a:gd name="connsiteX71" fmla="*/ 254127 w 647700"/>
                <a:gd name="connsiteY71" fmla="*/ 510445 h 1781175"/>
                <a:gd name="connsiteX72" fmla="*/ 254127 w 647700"/>
                <a:gd name="connsiteY72" fmla="*/ 511492 h 1781175"/>
                <a:gd name="connsiteX73" fmla="*/ 253174 w 647700"/>
                <a:gd name="connsiteY73" fmla="*/ 513779 h 1781175"/>
                <a:gd name="connsiteX74" fmla="*/ 249460 w 647700"/>
                <a:gd name="connsiteY74" fmla="*/ 523304 h 1781175"/>
                <a:gd name="connsiteX75" fmla="*/ 242030 w 647700"/>
                <a:gd name="connsiteY75" fmla="*/ 542354 h 1781175"/>
                <a:gd name="connsiteX76" fmla="*/ 236029 w 647700"/>
                <a:gd name="connsiteY76" fmla="*/ 554069 h 1781175"/>
                <a:gd name="connsiteX77" fmla="*/ 230410 w 647700"/>
                <a:gd name="connsiteY77" fmla="*/ 565309 h 1781175"/>
                <a:gd name="connsiteX78" fmla="*/ 222885 w 647700"/>
                <a:gd name="connsiteY78" fmla="*/ 579215 h 1781175"/>
                <a:gd name="connsiteX79" fmla="*/ 206788 w 647700"/>
                <a:gd name="connsiteY79" fmla="*/ 607790 h 1781175"/>
                <a:gd name="connsiteX80" fmla="*/ 169450 w 647700"/>
                <a:gd name="connsiteY80" fmla="*/ 667988 h 1781175"/>
                <a:gd name="connsiteX81" fmla="*/ 85344 w 647700"/>
                <a:gd name="connsiteY81" fmla="*/ 807625 h 1781175"/>
                <a:gd name="connsiteX82" fmla="*/ 17812 w 647700"/>
                <a:gd name="connsiteY82" fmla="*/ 987076 h 1781175"/>
                <a:gd name="connsiteX83" fmla="*/ 9525 w 647700"/>
                <a:gd name="connsiteY83" fmla="*/ 1037463 h 1781175"/>
                <a:gd name="connsiteX84" fmla="*/ 7144 w 647700"/>
                <a:gd name="connsiteY84" fmla="*/ 1055656 h 1781175"/>
                <a:gd name="connsiteX85" fmla="*/ 7144 w 647700"/>
                <a:gd name="connsiteY85" fmla="*/ 1065181 h 1781175"/>
                <a:gd name="connsiteX86" fmla="*/ 7144 w 647700"/>
                <a:gd name="connsiteY86" fmla="*/ 1084231 h 1781175"/>
                <a:gd name="connsiteX87" fmla="*/ 8668 w 647700"/>
                <a:gd name="connsiteY87" fmla="*/ 1139762 h 1781175"/>
                <a:gd name="connsiteX88" fmla="*/ 14478 w 647700"/>
                <a:gd name="connsiteY88" fmla="*/ 1186529 h 1781175"/>
                <a:gd name="connsiteX89" fmla="*/ 173926 w 647700"/>
                <a:gd name="connsiteY89" fmla="*/ 1160716 h 1781175"/>
                <a:gd name="connsiteX90" fmla="*/ 176213 w 647700"/>
                <a:gd name="connsiteY90" fmla="*/ 1135094 h 1781175"/>
                <a:gd name="connsiteX91" fmla="*/ 178403 w 647700"/>
                <a:gd name="connsiteY91" fmla="*/ 1125569 h 1781175"/>
                <a:gd name="connsiteX92" fmla="*/ 180404 w 647700"/>
                <a:gd name="connsiteY92" fmla="*/ 1115378 h 1781175"/>
                <a:gd name="connsiteX93" fmla="*/ 184499 w 647700"/>
                <a:gd name="connsiteY93" fmla="*/ 1096804 h 1781175"/>
                <a:gd name="connsiteX94" fmla="*/ 186499 w 647700"/>
                <a:gd name="connsiteY94" fmla="*/ 1087279 h 1781175"/>
                <a:gd name="connsiteX95" fmla="*/ 186499 w 647700"/>
                <a:gd name="connsiteY95" fmla="*/ 1086707 h 1781175"/>
                <a:gd name="connsiteX96" fmla="*/ 185738 w 647700"/>
                <a:gd name="connsiteY96" fmla="*/ 1092137 h 1781175"/>
                <a:gd name="connsiteX97" fmla="*/ 185738 w 647700"/>
                <a:gd name="connsiteY97" fmla="*/ 1091279 h 1781175"/>
                <a:gd name="connsiteX98" fmla="*/ 186309 w 647700"/>
                <a:gd name="connsiteY98" fmla="*/ 1089755 h 1781175"/>
                <a:gd name="connsiteX99" fmla="*/ 187452 w 647700"/>
                <a:gd name="connsiteY99" fmla="*/ 1086612 h 1781175"/>
                <a:gd name="connsiteX100" fmla="*/ 196977 w 647700"/>
                <a:gd name="connsiteY100" fmla="*/ 1061657 h 1781175"/>
                <a:gd name="connsiteX101" fmla="*/ 254127 w 647700"/>
                <a:gd name="connsiteY101" fmla="*/ 955834 h 1781175"/>
                <a:gd name="connsiteX102" fmla="*/ 336899 w 647700"/>
                <a:gd name="connsiteY102" fmla="*/ 830675 h 1781175"/>
                <a:gd name="connsiteX103" fmla="*/ 380905 w 647700"/>
                <a:gd name="connsiteY103" fmla="*/ 755618 h 1781175"/>
                <a:gd name="connsiteX104" fmla="*/ 401669 w 647700"/>
                <a:gd name="connsiteY104" fmla="*/ 713899 h 1781175"/>
                <a:gd name="connsiteX105" fmla="*/ 407670 w 647700"/>
                <a:gd name="connsiteY105" fmla="*/ 700659 h 1781175"/>
                <a:gd name="connsiteX106" fmla="*/ 409004 w 647700"/>
                <a:gd name="connsiteY106" fmla="*/ 708660 h 1781175"/>
                <a:gd name="connsiteX107" fmla="*/ 413004 w 647700"/>
                <a:gd name="connsiteY107" fmla="*/ 796195 h 1781175"/>
                <a:gd name="connsiteX108" fmla="*/ 400717 w 647700"/>
                <a:gd name="connsiteY108" fmla="*/ 876395 h 1781175"/>
                <a:gd name="connsiteX109" fmla="*/ 395383 w 647700"/>
                <a:gd name="connsiteY109" fmla="*/ 893350 h 1781175"/>
                <a:gd name="connsiteX110" fmla="*/ 389287 w 647700"/>
                <a:gd name="connsiteY110" fmla="*/ 908685 h 1781175"/>
                <a:gd name="connsiteX111" fmla="*/ 386239 w 647700"/>
                <a:gd name="connsiteY111" fmla="*/ 916019 h 1781175"/>
                <a:gd name="connsiteX112" fmla="*/ 385572 w 647700"/>
                <a:gd name="connsiteY112" fmla="*/ 917829 h 1781175"/>
                <a:gd name="connsiteX113" fmla="*/ 385572 w 647700"/>
                <a:gd name="connsiteY113" fmla="*/ 917829 h 1781175"/>
                <a:gd name="connsiteX114" fmla="*/ 387382 w 647700"/>
                <a:gd name="connsiteY114" fmla="*/ 911638 h 1781175"/>
                <a:gd name="connsiteX115" fmla="*/ 387382 w 647700"/>
                <a:gd name="connsiteY115" fmla="*/ 912590 h 1781175"/>
                <a:gd name="connsiteX116" fmla="*/ 386620 w 647700"/>
                <a:gd name="connsiteY116" fmla="*/ 914590 h 1781175"/>
                <a:gd name="connsiteX117" fmla="*/ 383286 w 647700"/>
                <a:gd name="connsiteY117" fmla="*/ 922401 h 1781175"/>
                <a:gd name="connsiteX118" fmla="*/ 376904 w 647700"/>
                <a:gd name="connsiteY118" fmla="*/ 938117 h 1781175"/>
                <a:gd name="connsiteX119" fmla="*/ 372808 w 647700"/>
                <a:gd name="connsiteY119" fmla="*/ 944880 h 1781175"/>
                <a:gd name="connsiteX120" fmla="*/ 351758 w 647700"/>
                <a:gd name="connsiteY120" fmla="*/ 982123 h 1781175"/>
                <a:gd name="connsiteX121" fmla="*/ 323183 w 647700"/>
                <a:gd name="connsiteY121" fmla="*/ 1030319 h 1781175"/>
                <a:gd name="connsiteX122" fmla="*/ 254508 w 647700"/>
                <a:gd name="connsiteY122" fmla="*/ 1154144 h 1781175"/>
                <a:gd name="connsiteX123" fmla="*/ 199454 w 647700"/>
                <a:gd name="connsiteY123" fmla="*/ 1317212 h 1781175"/>
                <a:gd name="connsiteX124" fmla="*/ 183928 w 647700"/>
                <a:gd name="connsiteY124" fmla="*/ 1264349 h 1781175"/>
                <a:gd name="connsiteX125" fmla="*/ 174022 w 647700"/>
                <a:gd name="connsiteY125" fmla="*/ 1160716 h 178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47700" h="1781175">
                  <a:moveTo>
                    <a:pt x="14478" y="1186529"/>
                  </a:moveTo>
                  <a:cubicBezTo>
                    <a:pt x="25051" y="1240955"/>
                    <a:pt x="45548" y="1292971"/>
                    <a:pt x="74962" y="1339977"/>
                  </a:cubicBezTo>
                  <a:cubicBezTo>
                    <a:pt x="96803" y="1374934"/>
                    <a:pt x="124777" y="1405652"/>
                    <a:pt x="157543" y="1430655"/>
                  </a:cubicBezTo>
                  <a:cubicBezTo>
                    <a:pt x="164401" y="1435799"/>
                    <a:pt x="171640" y="1440180"/>
                    <a:pt x="178213" y="1444276"/>
                  </a:cubicBezTo>
                  <a:cubicBezTo>
                    <a:pt x="181603" y="1446419"/>
                    <a:pt x="185137" y="1448334"/>
                    <a:pt x="188785" y="1449991"/>
                  </a:cubicBezTo>
                  <a:cubicBezTo>
                    <a:pt x="188785" y="1460564"/>
                    <a:pt x="189738" y="1471422"/>
                    <a:pt x="190786" y="1480376"/>
                  </a:cubicBezTo>
                  <a:cubicBezTo>
                    <a:pt x="193167" y="1496378"/>
                    <a:pt x="194977" y="1512284"/>
                    <a:pt x="198691" y="1527048"/>
                  </a:cubicBezTo>
                  <a:cubicBezTo>
                    <a:pt x="209721" y="1578569"/>
                    <a:pt x="230543" y="1627499"/>
                    <a:pt x="260032" y="1671161"/>
                  </a:cubicBezTo>
                  <a:cubicBezTo>
                    <a:pt x="280902" y="1702308"/>
                    <a:pt x="307905" y="1728883"/>
                    <a:pt x="339376" y="1749266"/>
                  </a:cubicBezTo>
                  <a:cubicBezTo>
                    <a:pt x="360607" y="1762925"/>
                    <a:pt x="384629" y="1771679"/>
                    <a:pt x="409670" y="1774889"/>
                  </a:cubicBezTo>
                  <a:cubicBezTo>
                    <a:pt x="418386" y="1776117"/>
                    <a:pt x="427244" y="1776117"/>
                    <a:pt x="435959" y="1774889"/>
                  </a:cubicBezTo>
                  <a:cubicBezTo>
                    <a:pt x="442398" y="1774555"/>
                    <a:pt x="448789" y="1773526"/>
                    <a:pt x="455009" y="1771841"/>
                  </a:cubicBezTo>
                  <a:cubicBezTo>
                    <a:pt x="460162" y="1770621"/>
                    <a:pt x="465229" y="1769021"/>
                    <a:pt x="470154" y="1767078"/>
                  </a:cubicBezTo>
                  <a:lnTo>
                    <a:pt x="459867" y="1752029"/>
                  </a:lnTo>
                  <a:cubicBezTo>
                    <a:pt x="450809" y="1738922"/>
                    <a:pt x="442913" y="1725063"/>
                    <a:pt x="436245" y="1710595"/>
                  </a:cubicBezTo>
                  <a:cubicBezTo>
                    <a:pt x="426320" y="1690211"/>
                    <a:pt x="418309" y="1668942"/>
                    <a:pt x="412337" y="1647063"/>
                  </a:cubicBezTo>
                  <a:cubicBezTo>
                    <a:pt x="405251" y="1621431"/>
                    <a:pt x="400878" y="1595123"/>
                    <a:pt x="399288" y="1568577"/>
                  </a:cubicBezTo>
                  <a:cubicBezTo>
                    <a:pt x="397459" y="1542698"/>
                    <a:pt x="399097" y="1516685"/>
                    <a:pt x="404146" y="1491234"/>
                  </a:cubicBezTo>
                  <a:cubicBezTo>
                    <a:pt x="405193" y="1485424"/>
                    <a:pt x="407289" y="1480090"/>
                    <a:pt x="408337" y="1474756"/>
                  </a:cubicBezTo>
                  <a:cubicBezTo>
                    <a:pt x="409099" y="1472470"/>
                    <a:pt x="410337" y="1472375"/>
                    <a:pt x="411004" y="1471232"/>
                  </a:cubicBezTo>
                  <a:lnTo>
                    <a:pt x="411956" y="1469993"/>
                  </a:lnTo>
                  <a:cubicBezTo>
                    <a:pt x="411956" y="1469041"/>
                    <a:pt x="411956" y="1470565"/>
                    <a:pt x="413004" y="1466850"/>
                  </a:cubicBezTo>
                  <a:lnTo>
                    <a:pt x="417195" y="1450943"/>
                  </a:lnTo>
                  <a:lnTo>
                    <a:pt x="419100" y="1442942"/>
                  </a:lnTo>
                  <a:lnTo>
                    <a:pt x="419100" y="1442466"/>
                  </a:lnTo>
                  <a:cubicBezTo>
                    <a:pt x="418624" y="1445895"/>
                    <a:pt x="420243" y="1433894"/>
                    <a:pt x="418147" y="1450086"/>
                  </a:cubicBezTo>
                  <a:lnTo>
                    <a:pt x="418147" y="1449610"/>
                  </a:lnTo>
                  <a:lnTo>
                    <a:pt x="418624" y="1448657"/>
                  </a:lnTo>
                  <a:lnTo>
                    <a:pt x="419576" y="1446848"/>
                  </a:lnTo>
                  <a:cubicBezTo>
                    <a:pt x="422434" y="1441704"/>
                    <a:pt x="423863" y="1437323"/>
                    <a:pt x="427101" y="1431608"/>
                  </a:cubicBezTo>
                  <a:cubicBezTo>
                    <a:pt x="437674" y="1411319"/>
                    <a:pt x="452056" y="1388174"/>
                    <a:pt x="470821" y="1359027"/>
                  </a:cubicBezTo>
                  <a:cubicBezTo>
                    <a:pt x="489585" y="1329881"/>
                    <a:pt x="512731" y="1296162"/>
                    <a:pt x="537496" y="1254919"/>
                  </a:cubicBezTo>
                  <a:cubicBezTo>
                    <a:pt x="549783" y="1233773"/>
                    <a:pt x="562547" y="1211771"/>
                    <a:pt x="574834" y="1186529"/>
                  </a:cubicBezTo>
                  <a:cubicBezTo>
                    <a:pt x="581120" y="1173861"/>
                    <a:pt x="587121" y="1161479"/>
                    <a:pt x="592836" y="1147096"/>
                  </a:cubicBezTo>
                  <a:lnTo>
                    <a:pt x="601504" y="1126331"/>
                  </a:lnTo>
                  <a:cubicBezTo>
                    <a:pt x="604647" y="1118521"/>
                    <a:pt x="607790" y="1109186"/>
                    <a:pt x="611029" y="1100614"/>
                  </a:cubicBezTo>
                  <a:cubicBezTo>
                    <a:pt x="614267" y="1092041"/>
                    <a:pt x="617506" y="1081564"/>
                    <a:pt x="619315" y="1075563"/>
                  </a:cubicBezTo>
                  <a:lnTo>
                    <a:pt x="623602" y="1058704"/>
                  </a:lnTo>
                  <a:lnTo>
                    <a:pt x="625602" y="1050131"/>
                  </a:lnTo>
                  <a:lnTo>
                    <a:pt x="626173" y="1048036"/>
                  </a:lnTo>
                  <a:lnTo>
                    <a:pt x="626173" y="1046988"/>
                  </a:lnTo>
                  <a:lnTo>
                    <a:pt x="628364" y="1039749"/>
                  </a:lnTo>
                  <a:lnTo>
                    <a:pt x="628364" y="1038892"/>
                  </a:lnTo>
                  <a:lnTo>
                    <a:pt x="629698" y="1032320"/>
                  </a:lnTo>
                  <a:lnTo>
                    <a:pt x="634651" y="1005935"/>
                  </a:lnTo>
                  <a:cubicBezTo>
                    <a:pt x="637804" y="988647"/>
                    <a:pt x="639937" y="971188"/>
                    <a:pt x="641032" y="953643"/>
                  </a:cubicBezTo>
                  <a:cubicBezTo>
                    <a:pt x="642575" y="936641"/>
                    <a:pt x="643090" y="919563"/>
                    <a:pt x="642556" y="902494"/>
                  </a:cubicBezTo>
                  <a:cubicBezTo>
                    <a:pt x="641737" y="841353"/>
                    <a:pt x="631031" y="780755"/>
                    <a:pt x="610838" y="723043"/>
                  </a:cubicBezTo>
                  <a:cubicBezTo>
                    <a:pt x="595065" y="677647"/>
                    <a:pt x="572062" y="635098"/>
                    <a:pt x="542734" y="597027"/>
                  </a:cubicBezTo>
                  <a:cubicBezTo>
                    <a:pt x="520855" y="568700"/>
                    <a:pt x="494119" y="544478"/>
                    <a:pt x="463772" y="525494"/>
                  </a:cubicBezTo>
                  <a:cubicBezTo>
                    <a:pt x="461296" y="524065"/>
                    <a:pt x="458914" y="523018"/>
                    <a:pt x="456533" y="521684"/>
                  </a:cubicBezTo>
                  <a:lnTo>
                    <a:pt x="457105" y="516446"/>
                  </a:lnTo>
                  <a:cubicBezTo>
                    <a:pt x="457962" y="507683"/>
                    <a:pt x="459105" y="498919"/>
                    <a:pt x="459391" y="490252"/>
                  </a:cubicBezTo>
                  <a:cubicBezTo>
                    <a:pt x="459676" y="481584"/>
                    <a:pt x="459391" y="473012"/>
                    <a:pt x="459867" y="464439"/>
                  </a:cubicBezTo>
                  <a:cubicBezTo>
                    <a:pt x="460153" y="400961"/>
                    <a:pt x="450313" y="337842"/>
                    <a:pt x="430721" y="277463"/>
                  </a:cubicBezTo>
                  <a:cubicBezTo>
                    <a:pt x="414604" y="228143"/>
                    <a:pt x="391058" y="181570"/>
                    <a:pt x="360902" y="139351"/>
                  </a:cubicBezTo>
                  <a:cubicBezTo>
                    <a:pt x="337795" y="106804"/>
                    <a:pt x="309781" y="78045"/>
                    <a:pt x="277844" y="54102"/>
                  </a:cubicBezTo>
                  <a:cubicBezTo>
                    <a:pt x="254946" y="37762"/>
                    <a:pt x="229753" y="24920"/>
                    <a:pt x="203073" y="16002"/>
                  </a:cubicBezTo>
                  <a:cubicBezTo>
                    <a:pt x="191929" y="12764"/>
                    <a:pt x="182213" y="10287"/>
                    <a:pt x="174022" y="8573"/>
                  </a:cubicBezTo>
                  <a:cubicBezTo>
                    <a:pt x="165830" y="6858"/>
                    <a:pt x="158972" y="7525"/>
                    <a:pt x="153257" y="7144"/>
                  </a:cubicBezTo>
                  <a:lnTo>
                    <a:pt x="135826" y="7144"/>
                  </a:lnTo>
                  <a:lnTo>
                    <a:pt x="148685" y="21717"/>
                  </a:lnTo>
                  <a:cubicBezTo>
                    <a:pt x="152876" y="26479"/>
                    <a:pt x="158210" y="31909"/>
                    <a:pt x="164211" y="38672"/>
                  </a:cubicBezTo>
                  <a:lnTo>
                    <a:pt x="181927" y="62389"/>
                  </a:lnTo>
                  <a:cubicBezTo>
                    <a:pt x="188214" y="70676"/>
                    <a:pt x="194691" y="82105"/>
                    <a:pt x="201739" y="92678"/>
                  </a:cubicBezTo>
                  <a:cubicBezTo>
                    <a:pt x="208788" y="103251"/>
                    <a:pt x="214979" y="116777"/>
                    <a:pt x="222028" y="129445"/>
                  </a:cubicBezTo>
                  <a:cubicBezTo>
                    <a:pt x="252489" y="192885"/>
                    <a:pt x="270958" y="261410"/>
                    <a:pt x="276511" y="331565"/>
                  </a:cubicBezTo>
                  <a:cubicBezTo>
                    <a:pt x="279444" y="369733"/>
                    <a:pt x="277720" y="408116"/>
                    <a:pt x="271367" y="445865"/>
                  </a:cubicBezTo>
                  <a:lnTo>
                    <a:pt x="269081" y="459581"/>
                  </a:lnTo>
                  <a:cubicBezTo>
                    <a:pt x="268224" y="464153"/>
                    <a:pt x="266605" y="468440"/>
                    <a:pt x="265652" y="472821"/>
                  </a:cubicBezTo>
                  <a:cubicBezTo>
                    <a:pt x="263823" y="481613"/>
                    <a:pt x="261309" y="490242"/>
                    <a:pt x="258127" y="498634"/>
                  </a:cubicBezTo>
                  <a:lnTo>
                    <a:pt x="254127" y="510445"/>
                  </a:lnTo>
                  <a:lnTo>
                    <a:pt x="254127" y="511492"/>
                  </a:lnTo>
                  <a:lnTo>
                    <a:pt x="253174" y="513779"/>
                  </a:lnTo>
                  <a:lnTo>
                    <a:pt x="249460" y="523304"/>
                  </a:lnTo>
                  <a:lnTo>
                    <a:pt x="242030" y="542354"/>
                  </a:lnTo>
                  <a:cubicBezTo>
                    <a:pt x="240230" y="546354"/>
                    <a:pt x="238230" y="550269"/>
                    <a:pt x="236029" y="554069"/>
                  </a:cubicBezTo>
                  <a:lnTo>
                    <a:pt x="230410" y="565309"/>
                  </a:lnTo>
                  <a:lnTo>
                    <a:pt x="222885" y="579215"/>
                  </a:lnTo>
                  <a:cubicBezTo>
                    <a:pt x="218122" y="588740"/>
                    <a:pt x="212217" y="598265"/>
                    <a:pt x="206788" y="607790"/>
                  </a:cubicBezTo>
                  <a:cubicBezTo>
                    <a:pt x="195358" y="626840"/>
                    <a:pt x="182689" y="647224"/>
                    <a:pt x="169450" y="667988"/>
                  </a:cubicBezTo>
                  <a:cubicBezTo>
                    <a:pt x="142970" y="709803"/>
                    <a:pt x="113062" y="755332"/>
                    <a:pt x="85344" y="807625"/>
                  </a:cubicBezTo>
                  <a:cubicBezTo>
                    <a:pt x="54607" y="864013"/>
                    <a:pt x="31880" y="924411"/>
                    <a:pt x="17812" y="987076"/>
                  </a:cubicBezTo>
                  <a:cubicBezTo>
                    <a:pt x="14183" y="1003716"/>
                    <a:pt x="11411" y="1020537"/>
                    <a:pt x="9525" y="1037463"/>
                  </a:cubicBezTo>
                  <a:lnTo>
                    <a:pt x="7144" y="1055656"/>
                  </a:lnTo>
                  <a:lnTo>
                    <a:pt x="7144" y="1065181"/>
                  </a:lnTo>
                  <a:lnTo>
                    <a:pt x="7144" y="1084231"/>
                  </a:lnTo>
                  <a:cubicBezTo>
                    <a:pt x="7144" y="1100709"/>
                    <a:pt x="7144" y="1122331"/>
                    <a:pt x="8668" y="1139762"/>
                  </a:cubicBezTo>
                  <a:cubicBezTo>
                    <a:pt x="10192" y="1157192"/>
                    <a:pt x="11049" y="1171385"/>
                    <a:pt x="14478" y="1186529"/>
                  </a:cubicBezTo>
                  <a:close/>
                  <a:moveTo>
                    <a:pt x="173926" y="1160716"/>
                  </a:moveTo>
                  <a:cubicBezTo>
                    <a:pt x="173926" y="1152049"/>
                    <a:pt x="175736" y="1143572"/>
                    <a:pt x="176213" y="1135094"/>
                  </a:cubicBezTo>
                  <a:cubicBezTo>
                    <a:pt x="176689" y="1131094"/>
                    <a:pt x="177832" y="1128808"/>
                    <a:pt x="178403" y="1125569"/>
                  </a:cubicBezTo>
                  <a:lnTo>
                    <a:pt x="180404" y="1115378"/>
                  </a:lnTo>
                  <a:cubicBezTo>
                    <a:pt x="181737" y="1109186"/>
                    <a:pt x="183166" y="1102995"/>
                    <a:pt x="184499" y="1096804"/>
                  </a:cubicBezTo>
                  <a:lnTo>
                    <a:pt x="186499" y="1087279"/>
                  </a:lnTo>
                  <a:lnTo>
                    <a:pt x="186499" y="1086707"/>
                  </a:lnTo>
                  <a:cubicBezTo>
                    <a:pt x="186499" y="1089184"/>
                    <a:pt x="187452" y="1080326"/>
                    <a:pt x="185738" y="1092137"/>
                  </a:cubicBezTo>
                  <a:lnTo>
                    <a:pt x="185738" y="1091279"/>
                  </a:lnTo>
                  <a:lnTo>
                    <a:pt x="186309" y="1089755"/>
                  </a:lnTo>
                  <a:lnTo>
                    <a:pt x="187452" y="1086612"/>
                  </a:lnTo>
                  <a:cubicBezTo>
                    <a:pt x="190690" y="1078325"/>
                    <a:pt x="192500" y="1070039"/>
                    <a:pt x="196977" y="1061657"/>
                  </a:cubicBezTo>
                  <a:cubicBezTo>
                    <a:pt x="212655" y="1024661"/>
                    <a:pt x="231791" y="989228"/>
                    <a:pt x="254127" y="955834"/>
                  </a:cubicBezTo>
                  <a:cubicBezTo>
                    <a:pt x="278321" y="917734"/>
                    <a:pt x="307086" y="877253"/>
                    <a:pt x="336899" y="830675"/>
                  </a:cubicBezTo>
                  <a:cubicBezTo>
                    <a:pt x="351568" y="807053"/>
                    <a:pt x="366617" y="783050"/>
                    <a:pt x="380905" y="755618"/>
                  </a:cubicBezTo>
                  <a:cubicBezTo>
                    <a:pt x="388048" y="742093"/>
                    <a:pt x="395097" y="728853"/>
                    <a:pt x="401669" y="713899"/>
                  </a:cubicBezTo>
                  <a:lnTo>
                    <a:pt x="407670" y="700659"/>
                  </a:lnTo>
                  <a:cubicBezTo>
                    <a:pt x="407670" y="703421"/>
                    <a:pt x="408718" y="705803"/>
                    <a:pt x="409004" y="708660"/>
                  </a:cubicBezTo>
                  <a:cubicBezTo>
                    <a:pt x="412956" y="737664"/>
                    <a:pt x="414299" y="766953"/>
                    <a:pt x="413004" y="796195"/>
                  </a:cubicBezTo>
                  <a:cubicBezTo>
                    <a:pt x="411794" y="823293"/>
                    <a:pt x="407670" y="850183"/>
                    <a:pt x="400717" y="876395"/>
                  </a:cubicBezTo>
                  <a:cubicBezTo>
                    <a:pt x="399383" y="882177"/>
                    <a:pt x="397602" y="887844"/>
                    <a:pt x="395383" y="893350"/>
                  </a:cubicBezTo>
                  <a:cubicBezTo>
                    <a:pt x="393811" y="898636"/>
                    <a:pt x="391773" y="903770"/>
                    <a:pt x="389287" y="908685"/>
                  </a:cubicBezTo>
                  <a:lnTo>
                    <a:pt x="386239" y="916019"/>
                  </a:lnTo>
                  <a:lnTo>
                    <a:pt x="385572" y="917829"/>
                  </a:lnTo>
                  <a:lnTo>
                    <a:pt x="385572" y="917829"/>
                  </a:lnTo>
                  <a:cubicBezTo>
                    <a:pt x="383667" y="923830"/>
                    <a:pt x="387953" y="910019"/>
                    <a:pt x="387382" y="911638"/>
                  </a:cubicBezTo>
                  <a:lnTo>
                    <a:pt x="387382" y="912590"/>
                  </a:lnTo>
                  <a:lnTo>
                    <a:pt x="386620" y="914590"/>
                  </a:lnTo>
                  <a:lnTo>
                    <a:pt x="383286" y="922401"/>
                  </a:lnTo>
                  <a:lnTo>
                    <a:pt x="376904" y="938117"/>
                  </a:lnTo>
                  <a:cubicBezTo>
                    <a:pt x="375790" y="940508"/>
                    <a:pt x="374409" y="942775"/>
                    <a:pt x="372808" y="944880"/>
                  </a:cubicBezTo>
                  <a:lnTo>
                    <a:pt x="351758" y="982123"/>
                  </a:lnTo>
                  <a:lnTo>
                    <a:pt x="323183" y="1030319"/>
                  </a:lnTo>
                  <a:cubicBezTo>
                    <a:pt x="302419" y="1065181"/>
                    <a:pt x="277844" y="1105662"/>
                    <a:pt x="254508" y="1154144"/>
                  </a:cubicBezTo>
                  <a:cubicBezTo>
                    <a:pt x="229324" y="1205951"/>
                    <a:pt x="210826" y="1260748"/>
                    <a:pt x="199454" y="1317212"/>
                  </a:cubicBezTo>
                  <a:cubicBezTo>
                    <a:pt x="193157" y="1299934"/>
                    <a:pt x="187976" y="1282284"/>
                    <a:pt x="183928" y="1264349"/>
                  </a:cubicBezTo>
                  <a:cubicBezTo>
                    <a:pt x="175946" y="1230411"/>
                    <a:pt x="172612" y="1195550"/>
                    <a:pt x="174022" y="116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18">
              <a:extLst>
                <a:ext uri="{FF2B5EF4-FFF2-40B4-BE49-F238E27FC236}">
                  <a16:creationId xmlns:a16="http://schemas.microsoft.com/office/drawing/2014/main" id="{1927423A-841A-2EF0-58F8-D9F56EDDBDB0}"/>
                </a:ext>
              </a:extLst>
            </p:cNvPr>
            <p:cNvSpPr/>
            <p:nvPr/>
          </p:nvSpPr>
          <p:spPr>
            <a:xfrm>
              <a:off x="6900735" y="1711837"/>
              <a:ext cx="2886075" cy="1971675"/>
            </a:xfrm>
            <a:custGeom>
              <a:avLst/>
              <a:gdLst>
                <a:gd name="connsiteX0" fmla="*/ 2756237 w 2886075"/>
                <a:gd name="connsiteY0" fmla="*/ 375857 h 1971675"/>
                <a:gd name="connsiteX1" fmla="*/ 2398668 w 2886075"/>
                <a:gd name="connsiteY1" fmla="*/ 264319 h 1971675"/>
                <a:gd name="connsiteX2" fmla="*/ 2395715 w 2886075"/>
                <a:gd name="connsiteY2" fmla="*/ 7144 h 1971675"/>
                <a:gd name="connsiteX3" fmla="*/ 11512 w 2886075"/>
                <a:gd name="connsiteY3" fmla="*/ 7144 h 1971675"/>
                <a:gd name="connsiteX4" fmla="*/ 542531 w 2886075"/>
                <a:gd name="connsiteY4" fmla="*/ 1714405 h 1971675"/>
                <a:gd name="connsiteX5" fmla="*/ 558057 w 2886075"/>
                <a:gd name="connsiteY5" fmla="*/ 1866043 h 1971675"/>
                <a:gd name="connsiteX6" fmla="*/ 559105 w 2886075"/>
                <a:gd name="connsiteY6" fmla="*/ 1866043 h 1971675"/>
                <a:gd name="connsiteX7" fmla="*/ 1203662 w 2886075"/>
                <a:gd name="connsiteY7" fmla="*/ 1965198 h 1971675"/>
                <a:gd name="connsiteX8" fmla="*/ 1848123 w 2886075"/>
                <a:gd name="connsiteY8" fmla="*/ 1866043 h 1971675"/>
                <a:gd name="connsiteX9" fmla="*/ 1849171 w 2886075"/>
                <a:gd name="connsiteY9" fmla="*/ 1866043 h 1971675"/>
                <a:gd name="connsiteX10" fmla="*/ 1864697 w 2886075"/>
                <a:gd name="connsiteY10" fmla="*/ 1714405 h 1971675"/>
                <a:gd name="connsiteX11" fmla="*/ 2121872 w 2886075"/>
                <a:gd name="connsiteY11" fmla="*/ 1413605 h 1971675"/>
                <a:gd name="connsiteX12" fmla="*/ 2860821 w 2886075"/>
                <a:gd name="connsiteY12" fmla="*/ 881825 h 1971675"/>
                <a:gd name="connsiteX13" fmla="*/ 2756237 w 2886075"/>
                <a:gd name="connsiteY13" fmla="*/ 375857 h 1971675"/>
                <a:gd name="connsiteX14" fmla="*/ 2658891 w 2886075"/>
                <a:gd name="connsiteY14" fmla="*/ 814007 h 1971675"/>
                <a:gd name="connsiteX15" fmla="*/ 2236838 w 2886075"/>
                <a:gd name="connsiteY15" fmla="*/ 1173766 h 1971675"/>
                <a:gd name="connsiteX16" fmla="*/ 2385619 w 2886075"/>
                <a:gd name="connsiteY16" fmla="*/ 486632 h 1971675"/>
                <a:gd name="connsiteX17" fmla="*/ 2407050 w 2886075"/>
                <a:gd name="connsiteY17" fmla="*/ 479870 h 1971675"/>
                <a:gd name="connsiteX18" fmla="*/ 2604980 w 2886075"/>
                <a:gd name="connsiteY18" fmla="*/ 526828 h 1971675"/>
                <a:gd name="connsiteX19" fmla="*/ 2658891 w 2886075"/>
                <a:gd name="connsiteY19" fmla="*/ 813721 h 19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075" h="1971675">
                  <a:moveTo>
                    <a:pt x="2756237" y="375857"/>
                  </a:moveTo>
                  <a:cubicBezTo>
                    <a:pt x="2664320" y="283655"/>
                    <a:pt x="2533256" y="243840"/>
                    <a:pt x="2398668" y="264319"/>
                  </a:cubicBezTo>
                  <a:cubicBezTo>
                    <a:pt x="2403050" y="108585"/>
                    <a:pt x="2395715" y="7144"/>
                    <a:pt x="2395715" y="7144"/>
                  </a:cubicBezTo>
                  <a:lnTo>
                    <a:pt x="11512" y="7144"/>
                  </a:lnTo>
                  <a:cubicBezTo>
                    <a:pt x="11512" y="7144"/>
                    <a:pt x="-76975" y="1226344"/>
                    <a:pt x="542531" y="1714405"/>
                  </a:cubicBezTo>
                  <a:lnTo>
                    <a:pt x="558057" y="1866043"/>
                  </a:lnTo>
                  <a:lnTo>
                    <a:pt x="559105" y="1866043"/>
                  </a:lnTo>
                  <a:cubicBezTo>
                    <a:pt x="559105" y="1920812"/>
                    <a:pt x="847712" y="1965198"/>
                    <a:pt x="1203662" y="1965198"/>
                  </a:cubicBezTo>
                  <a:cubicBezTo>
                    <a:pt x="1559611" y="1965198"/>
                    <a:pt x="1848123" y="1920812"/>
                    <a:pt x="1848123" y="1866043"/>
                  </a:cubicBezTo>
                  <a:lnTo>
                    <a:pt x="1849171" y="1866043"/>
                  </a:lnTo>
                  <a:lnTo>
                    <a:pt x="1864697" y="1714405"/>
                  </a:lnTo>
                  <a:cubicBezTo>
                    <a:pt x="1968252" y="1630871"/>
                    <a:pt x="2055444" y="1528886"/>
                    <a:pt x="2121872" y="1413605"/>
                  </a:cubicBezTo>
                  <a:cubicBezTo>
                    <a:pt x="2418766" y="1381316"/>
                    <a:pt x="2757856" y="1187768"/>
                    <a:pt x="2860821" y="881825"/>
                  </a:cubicBezTo>
                  <a:cubicBezTo>
                    <a:pt x="2921495" y="702659"/>
                    <a:pt x="2879300" y="499396"/>
                    <a:pt x="2756237" y="375857"/>
                  </a:cubicBezTo>
                  <a:close/>
                  <a:moveTo>
                    <a:pt x="2658891" y="814007"/>
                  </a:moveTo>
                  <a:cubicBezTo>
                    <a:pt x="2600313" y="988314"/>
                    <a:pt x="2422100" y="1117187"/>
                    <a:pt x="2236838" y="1173766"/>
                  </a:cubicBezTo>
                  <a:cubicBezTo>
                    <a:pt x="2325040" y="942975"/>
                    <a:pt x="2366759" y="694658"/>
                    <a:pt x="2385619" y="486632"/>
                  </a:cubicBezTo>
                  <a:cubicBezTo>
                    <a:pt x="2392667" y="484251"/>
                    <a:pt x="2399621" y="481775"/>
                    <a:pt x="2407050" y="479870"/>
                  </a:cubicBezTo>
                  <a:cubicBezTo>
                    <a:pt x="2443435" y="470821"/>
                    <a:pt x="2535447" y="457105"/>
                    <a:pt x="2604980" y="526828"/>
                  </a:cubicBezTo>
                  <a:cubicBezTo>
                    <a:pt x="2671179" y="593598"/>
                    <a:pt x="2693371" y="711137"/>
                    <a:pt x="2658891" y="813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" name="Bild 20">
            <a:extLst>
              <a:ext uri="{FF2B5EF4-FFF2-40B4-BE49-F238E27FC236}">
                <a16:creationId xmlns:a16="http://schemas.microsoft.com/office/drawing/2014/main" id="{F9DADB4D-BDE5-4327-8908-CBCE01D3AFE4}"/>
              </a:ext>
            </a:extLst>
          </p:cNvPr>
          <p:cNvGrpSpPr/>
          <p:nvPr/>
        </p:nvGrpSpPr>
        <p:grpSpPr>
          <a:xfrm>
            <a:off x="1185751" y="1681080"/>
            <a:ext cx="1484408" cy="1416936"/>
            <a:chOff x="6326368" y="1823724"/>
            <a:chExt cx="1393915" cy="1330556"/>
          </a:xfrm>
          <a:solidFill>
            <a:schemeClr val="accent3"/>
          </a:solidFill>
        </p:grpSpPr>
        <p:sp>
          <p:nvSpPr>
            <p:cNvPr id="9" name="Frihandsfigur: Form 22">
              <a:extLst>
                <a:ext uri="{FF2B5EF4-FFF2-40B4-BE49-F238E27FC236}">
                  <a16:creationId xmlns:a16="http://schemas.microsoft.com/office/drawing/2014/main" id="{5D563B66-210C-501B-8BDD-4B8B1C90AE28}"/>
                </a:ext>
              </a:extLst>
            </p:cNvPr>
            <p:cNvSpPr/>
            <p:nvPr/>
          </p:nvSpPr>
          <p:spPr>
            <a:xfrm>
              <a:off x="6326368" y="1823724"/>
              <a:ext cx="1393915" cy="1330556"/>
            </a:xfrm>
            <a:custGeom>
              <a:avLst/>
              <a:gdLst>
                <a:gd name="connsiteX0" fmla="*/ 711214 w 1393915"/>
                <a:gd name="connsiteY0" fmla="*/ 1316300 h 1330555"/>
                <a:gd name="connsiteX1" fmla="*/ 1021677 w 1393915"/>
                <a:gd name="connsiteY1" fmla="*/ 1005837 h 1330555"/>
                <a:gd name="connsiteX2" fmla="*/ 1398667 w 1393915"/>
                <a:gd name="connsiteY2" fmla="*/ 400751 h 1330555"/>
                <a:gd name="connsiteX3" fmla="*/ 1024845 w 1393915"/>
                <a:gd name="connsiteY3" fmla="*/ 23760 h 1330555"/>
                <a:gd name="connsiteX4" fmla="*/ 711214 w 1393915"/>
                <a:gd name="connsiteY4" fmla="*/ 191663 h 1330555"/>
                <a:gd name="connsiteX5" fmla="*/ 397583 w 1393915"/>
                <a:gd name="connsiteY5" fmla="*/ 23760 h 1330555"/>
                <a:gd name="connsiteX6" fmla="*/ 23760 w 1393915"/>
                <a:gd name="connsiteY6" fmla="*/ 400751 h 1330555"/>
                <a:gd name="connsiteX7" fmla="*/ 400751 w 1393915"/>
                <a:gd name="connsiteY7" fmla="*/ 1005837 h 1330555"/>
                <a:gd name="connsiteX8" fmla="*/ 711214 w 1393915"/>
                <a:gd name="connsiteY8" fmla="*/ 1316300 h 133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3915" h="1330555">
                  <a:moveTo>
                    <a:pt x="711214" y="1316300"/>
                  </a:moveTo>
                  <a:lnTo>
                    <a:pt x="1021677" y="1005837"/>
                  </a:lnTo>
                  <a:cubicBezTo>
                    <a:pt x="1268780" y="755566"/>
                    <a:pt x="1398667" y="587662"/>
                    <a:pt x="1398667" y="400751"/>
                  </a:cubicBezTo>
                  <a:cubicBezTo>
                    <a:pt x="1398667" y="194831"/>
                    <a:pt x="1230764" y="23760"/>
                    <a:pt x="1024845" y="23760"/>
                  </a:cubicBezTo>
                  <a:cubicBezTo>
                    <a:pt x="894957" y="23760"/>
                    <a:pt x="780909" y="90288"/>
                    <a:pt x="711214" y="191663"/>
                  </a:cubicBezTo>
                  <a:cubicBezTo>
                    <a:pt x="644686" y="90288"/>
                    <a:pt x="530638" y="23760"/>
                    <a:pt x="397583" y="23760"/>
                  </a:cubicBezTo>
                  <a:cubicBezTo>
                    <a:pt x="191663" y="23760"/>
                    <a:pt x="23760" y="191663"/>
                    <a:pt x="23760" y="400751"/>
                  </a:cubicBezTo>
                  <a:cubicBezTo>
                    <a:pt x="23760" y="587662"/>
                    <a:pt x="150480" y="755566"/>
                    <a:pt x="400751" y="1005837"/>
                  </a:cubicBezTo>
                  <a:lnTo>
                    <a:pt x="711214" y="1316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8179E7A5-9899-BD36-5CA8-4DD155D14010}"/>
              </a:ext>
            </a:extLst>
          </p:cNvPr>
          <p:cNvSpPr txBox="1"/>
          <p:nvPr/>
        </p:nvSpPr>
        <p:spPr>
          <a:xfrm>
            <a:off x="3264974" y="3253936"/>
            <a:ext cx="2271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/>
              <a:t>Slå på ljudet</a:t>
            </a:r>
          </a:p>
          <a:p>
            <a:pPr algn="ctr"/>
            <a:r>
              <a:rPr lang="sv-SE" sz="2000"/>
              <a:t>när du går härifrån</a:t>
            </a:r>
          </a:p>
        </p:txBody>
      </p:sp>
      <p:sp>
        <p:nvSpPr>
          <p:cNvPr id="11" name="Frihandsfigur 31">
            <a:extLst>
              <a:ext uri="{FF2B5EF4-FFF2-40B4-BE49-F238E27FC236}">
                <a16:creationId xmlns:a16="http://schemas.microsoft.com/office/drawing/2014/main" id="{34D1BD36-8ABA-FAE0-2F95-B4992DA68340}"/>
              </a:ext>
            </a:extLst>
          </p:cNvPr>
          <p:cNvSpPr/>
          <p:nvPr/>
        </p:nvSpPr>
        <p:spPr>
          <a:xfrm>
            <a:off x="4012545" y="1707699"/>
            <a:ext cx="776739" cy="1376262"/>
          </a:xfrm>
          <a:custGeom>
            <a:avLst/>
            <a:gdLst>
              <a:gd name="connsiteX0" fmla="*/ 407488 w 814975"/>
              <a:gd name="connsiteY0" fmla="*/ 1257020 h 1444010"/>
              <a:gd name="connsiteX1" fmla="*/ 357118 w 814975"/>
              <a:gd name="connsiteY1" fmla="*/ 1307390 h 1444010"/>
              <a:gd name="connsiteX2" fmla="*/ 407488 w 814975"/>
              <a:gd name="connsiteY2" fmla="*/ 1357760 h 1444010"/>
              <a:gd name="connsiteX3" fmla="*/ 457858 w 814975"/>
              <a:gd name="connsiteY3" fmla="*/ 1307390 h 1444010"/>
              <a:gd name="connsiteX4" fmla="*/ 407488 w 814975"/>
              <a:gd name="connsiteY4" fmla="*/ 1257020 h 1444010"/>
              <a:gd name="connsiteX5" fmla="*/ 90765 w 814975"/>
              <a:gd name="connsiteY5" fmla="*/ 251991 h 1444010"/>
              <a:gd name="connsiteX6" fmla="*/ 90765 w 814975"/>
              <a:gd name="connsiteY6" fmla="*/ 1170769 h 1444010"/>
              <a:gd name="connsiteX7" fmla="*/ 724209 w 814975"/>
              <a:gd name="connsiteY7" fmla="*/ 1170769 h 1444010"/>
              <a:gd name="connsiteX8" fmla="*/ 724209 w 814975"/>
              <a:gd name="connsiteY8" fmla="*/ 251991 h 1444010"/>
              <a:gd name="connsiteX9" fmla="*/ 251299 w 814975"/>
              <a:gd name="connsiteY9" fmla="*/ 108781 h 1444010"/>
              <a:gd name="connsiteX10" fmla="*/ 243679 w 814975"/>
              <a:gd name="connsiteY10" fmla="*/ 116401 h 1444010"/>
              <a:gd name="connsiteX11" fmla="*/ 243679 w 814975"/>
              <a:gd name="connsiteY11" fmla="*/ 146880 h 1444010"/>
              <a:gd name="connsiteX12" fmla="*/ 251299 w 814975"/>
              <a:gd name="connsiteY12" fmla="*/ 154500 h 1444010"/>
              <a:gd name="connsiteX13" fmla="*/ 563674 w 814975"/>
              <a:gd name="connsiteY13" fmla="*/ 154500 h 1444010"/>
              <a:gd name="connsiteX14" fmla="*/ 571294 w 814975"/>
              <a:gd name="connsiteY14" fmla="*/ 146880 h 1444010"/>
              <a:gd name="connsiteX15" fmla="*/ 571294 w 814975"/>
              <a:gd name="connsiteY15" fmla="*/ 116401 h 1444010"/>
              <a:gd name="connsiteX16" fmla="*/ 563674 w 814975"/>
              <a:gd name="connsiteY16" fmla="*/ 108781 h 1444010"/>
              <a:gd name="connsiteX17" fmla="*/ 135832 w 814975"/>
              <a:gd name="connsiteY17" fmla="*/ 0 h 1444010"/>
              <a:gd name="connsiteX18" fmla="*/ 679143 w 814975"/>
              <a:gd name="connsiteY18" fmla="*/ 0 h 1444010"/>
              <a:gd name="connsiteX19" fmla="*/ 814975 w 814975"/>
              <a:gd name="connsiteY19" fmla="*/ 135832 h 1444010"/>
              <a:gd name="connsiteX20" fmla="*/ 814975 w 814975"/>
              <a:gd name="connsiteY20" fmla="*/ 1308178 h 1444010"/>
              <a:gd name="connsiteX21" fmla="*/ 679143 w 814975"/>
              <a:gd name="connsiteY21" fmla="*/ 1444010 h 1444010"/>
              <a:gd name="connsiteX22" fmla="*/ 135832 w 814975"/>
              <a:gd name="connsiteY22" fmla="*/ 1444010 h 1444010"/>
              <a:gd name="connsiteX23" fmla="*/ 0 w 814975"/>
              <a:gd name="connsiteY23" fmla="*/ 1308178 h 1444010"/>
              <a:gd name="connsiteX24" fmla="*/ 0 w 814975"/>
              <a:gd name="connsiteY24" fmla="*/ 135832 h 1444010"/>
              <a:gd name="connsiteX25" fmla="*/ 135832 w 814975"/>
              <a:gd name="connsiteY25" fmla="*/ 0 h 144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975" h="1444010">
                <a:moveTo>
                  <a:pt x="407488" y="1257020"/>
                </a:moveTo>
                <a:cubicBezTo>
                  <a:pt x="379669" y="1257020"/>
                  <a:pt x="357118" y="1279571"/>
                  <a:pt x="357118" y="1307390"/>
                </a:cubicBezTo>
                <a:cubicBezTo>
                  <a:pt x="357118" y="1335209"/>
                  <a:pt x="379669" y="1357760"/>
                  <a:pt x="407488" y="1357760"/>
                </a:cubicBezTo>
                <a:cubicBezTo>
                  <a:pt x="435307" y="1357760"/>
                  <a:pt x="457858" y="1335209"/>
                  <a:pt x="457858" y="1307390"/>
                </a:cubicBezTo>
                <a:cubicBezTo>
                  <a:pt x="457858" y="1279571"/>
                  <a:pt x="435307" y="1257020"/>
                  <a:pt x="407488" y="1257020"/>
                </a:cubicBezTo>
                <a:close/>
                <a:moveTo>
                  <a:pt x="90765" y="251991"/>
                </a:moveTo>
                <a:lnTo>
                  <a:pt x="90765" y="1170769"/>
                </a:lnTo>
                <a:lnTo>
                  <a:pt x="724209" y="1170769"/>
                </a:lnTo>
                <a:lnTo>
                  <a:pt x="724209" y="251991"/>
                </a:lnTo>
                <a:close/>
                <a:moveTo>
                  <a:pt x="251299" y="108781"/>
                </a:moveTo>
                <a:cubicBezTo>
                  <a:pt x="247091" y="108781"/>
                  <a:pt x="243679" y="112193"/>
                  <a:pt x="243679" y="116401"/>
                </a:cubicBezTo>
                <a:lnTo>
                  <a:pt x="243679" y="146880"/>
                </a:lnTo>
                <a:cubicBezTo>
                  <a:pt x="243679" y="151088"/>
                  <a:pt x="247091" y="154500"/>
                  <a:pt x="251299" y="154500"/>
                </a:cubicBezTo>
                <a:lnTo>
                  <a:pt x="563674" y="154500"/>
                </a:lnTo>
                <a:cubicBezTo>
                  <a:pt x="567882" y="154500"/>
                  <a:pt x="571294" y="151088"/>
                  <a:pt x="571294" y="146880"/>
                </a:cubicBezTo>
                <a:lnTo>
                  <a:pt x="571294" y="116401"/>
                </a:lnTo>
                <a:cubicBezTo>
                  <a:pt x="571294" y="112193"/>
                  <a:pt x="567882" y="108781"/>
                  <a:pt x="563674" y="108781"/>
                </a:cubicBezTo>
                <a:close/>
                <a:moveTo>
                  <a:pt x="135832" y="0"/>
                </a:moveTo>
                <a:lnTo>
                  <a:pt x="679143" y="0"/>
                </a:lnTo>
                <a:cubicBezTo>
                  <a:pt x="754161" y="0"/>
                  <a:pt x="814975" y="60814"/>
                  <a:pt x="814975" y="135832"/>
                </a:cubicBezTo>
                <a:lnTo>
                  <a:pt x="814975" y="1308178"/>
                </a:lnTo>
                <a:cubicBezTo>
                  <a:pt x="814975" y="1383196"/>
                  <a:pt x="754161" y="1444010"/>
                  <a:pt x="679143" y="1444010"/>
                </a:cubicBezTo>
                <a:lnTo>
                  <a:pt x="135832" y="1444010"/>
                </a:lnTo>
                <a:cubicBezTo>
                  <a:pt x="60814" y="1444010"/>
                  <a:pt x="0" y="1383196"/>
                  <a:pt x="0" y="1308178"/>
                </a:cubicBezTo>
                <a:lnTo>
                  <a:pt x="0" y="135832"/>
                </a:lnTo>
                <a:cubicBezTo>
                  <a:pt x="0" y="60814"/>
                  <a:pt x="60814" y="0"/>
                  <a:pt x="1358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FF74614-7663-331A-3E99-6B0BA42F11A6}"/>
              </a:ext>
            </a:extLst>
          </p:cNvPr>
          <p:cNvSpPr txBox="1"/>
          <p:nvPr/>
        </p:nvSpPr>
        <p:spPr>
          <a:xfrm>
            <a:off x="809770" y="3249233"/>
            <a:ext cx="227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/>
              <a:t>Säkerhet</a:t>
            </a:r>
          </a:p>
        </p:txBody>
      </p:sp>
    </p:spTree>
    <p:extLst>
      <p:ext uri="{BB962C8B-B14F-4D97-AF65-F5344CB8AC3E}">
        <p14:creationId xmlns:p14="http://schemas.microsoft.com/office/powerpoint/2010/main" val="1023365762"/>
      </p:ext>
    </p:extLst>
  </p:cSld>
  <p:clrMapOvr>
    <a:masterClrMapping/>
  </p:clrMapOvr>
</p:sld>
</file>

<file path=ppt/theme/theme1.xml><?xml version="1.0" encoding="utf-8"?>
<a:theme xmlns:a="http://schemas.openxmlformats.org/drawingml/2006/main" name="Prevent-mall-190115">
  <a:themeElements>
    <a:clrScheme name="Egen 10">
      <a:dk1>
        <a:srgbClr val="000000"/>
      </a:dk1>
      <a:lt1>
        <a:srgbClr val="FFFFFF"/>
      </a:lt1>
      <a:dk2>
        <a:srgbClr val="B54D1C"/>
      </a:dk2>
      <a:lt2>
        <a:srgbClr val="D8EBDF"/>
      </a:lt2>
      <a:accent1>
        <a:srgbClr val="6C5861"/>
      </a:accent1>
      <a:accent2>
        <a:srgbClr val="D3BFB6"/>
      </a:accent2>
      <a:accent3>
        <a:srgbClr val="004E2B"/>
      </a:accent3>
      <a:accent4>
        <a:srgbClr val="BECEDA"/>
      </a:accent4>
      <a:accent5>
        <a:srgbClr val="003E6E"/>
      </a:accent5>
      <a:accent6>
        <a:srgbClr val="4398BA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E83375C9-838B-424C-86CF-E8ECD24FBB86}" vid="{51B7E654-A8C6-429F-B343-43F88BB5A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rbetsdokument" ma:contentTypeID="0x0101007728BD0005B0F74A9C42B04159C525B40092988F1304F80748AA9219EC7D336696" ma:contentTypeVersion="18" ma:contentTypeDescription="Vanligt arbetsdokument" ma:contentTypeScope="" ma:versionID="0ea44864e19d9ee1552541c043b618a8">
  <xsd:schema xmlns:xsd="http://www.w3.org/2001/XMLSchema" xmlns:xs="http://www.w3.org/2001/XMLSchema" xmlns:p="http://schemas.microsoft.com/office/2006/metadata/properties" xmlns:ns2="cd79135d-f7ab-4a6f-9ae9-bb5a7d83743c" xmlns:ns3="4826f3ee-842f-4772-8e7f-f63dd1c849ed" targetNamespace="http://schemas.microsoft.com/office/2006/metadata/properties" ma:root="true" ma:fieldsID="1c076a930916e08f7243ae1bcf3e59fd" ns2:_="" ns3:_="">
    <xsd:import namespace="cd79135d-f7ab-4a6f-9ae9-bb5a7d83743c"/>
    <xsd:import namespace="4826f3ee-842f-4772-8e7f-f63dd1c849ed"/>
    <xsd:element name="properties">
      <xsd:complexType>
        <xsd:sequence>
          <xsd:element name="documentManagement">
            <xsd:complexType>
              <xsd:all>
                <xsd:element ref="ns2:c86a70e0a05c428386fb905d8ee45e84" minOccurs="0"/>
                <xsd:element ref="ns2:TaxCatchAll" minOccurs="0"/>
                <xsd:element ref="ns2:TaxCatchAllLabel" minOccurs="0"/>
                <xsd:element ref="ns2:b1c12d4f7cee4d93b3b73feaa9fa6ffd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9135d-f7ab-4a6f-9ae9-bb5a7d83743c" elementFormDefault="qualified">
    <xsd:import namespace="http://schemas.microsoft.com/office/2006/documentManagement/types"/>
    <xsd:import namespace="http://schemas.microsoft.com/office/infopath/2007/PartnerControls"/>
    <xsd:element name="c86a70e0a05c428386fb905d8ee45e84" ma:index="8" nillable="true" ma:taxonomy="true" ma:internalName="c86a70e0a05c428386fb905d8ee45e84" ma:taxonomyFieldName="Aktivitet" ma:displayName="Aktivitet" ma:readOnly="false" ma:fieldId="{c86a70e0-a05c-4283-86fb-905d8ee45e84}" ma:taxonomyMulti="true" ma:sspId="67a4a378-d94e-4693-a8f9-75e639d18210" ma:termSetId="122400b6-52f6-4af3-a148-9bf71098c247" ma:anchorId="f2d311d6-f786-4d92-89d4-3ab8b7a56bff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861838c-2b93-44c9-b086-9014dea9fcf6}" ma:internalName="TaxCatchAll" ma:showField="CatchAllData" ma:web="cd79135d-f7ab-4a6f-9ae9-bb5a7d837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861838c-2b93-44c9-b086-9014dea9fcf6}" ma:internalName="TaxCatchAllLabel" ma:readOnly="true" ma:showField="CatchAllDataLabel" ma:web="cd79135d-f7ab-4a6f-9ae9-bb5a7d837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1c12d4f7cee4d93b3b73feaa9fa6ffd" ma:index="12" nillable="true" ma:taxonomy="true" ma:internalName="b1c12d4f7cee4d93b3b73feaa9fa6ffd" ma:taxonomyFieldName="Dokumenttyp" ma:displayName="Dokumenttyp" ma:readOnly="false" ma:fieldId="{b1c12d4f-7cee-4d93-b3b7-3feaa9fa6ffd}" ma:taxonomyMulti="true" ma:sspId="67a4a378-d94e-4693-a8f9-75e639d18210" ma:termSetId="63835e64-f943-4f53-a2b2-3e0ce3bab100" ma:anchorId="72424c00-b1fc-4eac-847a-3620184296e2" ma:open="false" ma:isKeyword="false">
      <xsd:complexType>
        <xsd:sequence>
          <xsd:element ref="pc:Terms" minOccurs="0" maxOccurs="1"/>
        </xsd:sequence>
      </xsd:complexType>
    </xsd:element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6f3ee-842f-4772-8e7f-f63dd1c849ed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67a4a378-d94e-4693-a8f9-75e639d18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6a70e0a05c428386fb905d8ee45e84 xmlns="cd79135d-f7ab-4a6f-9ae9-bb5a7d83743c" xsi:nil="true"/>
    <b1c12d4f7cee4d93b3b73feaa9fa6ffd xmlns="cd79135d-f7ab-4a6f-9ae9-bb5a7d83743c">
      <Terms xmlns="http://schemas.microsoft.com/office/infopath/2007/PartnerControls"/>
    </b1c12d4f7cee4d93b3b73feaa9fa6ffd>
    <TaxCatchAll xmlns="cd79135d-f7ab-4a6f-9ae9-bb5a7d83743c" xsi:nil="true"/>
    <lcf76f155ced4ddcb4097134ff3c332f xmlns="4826f3ee-842f-4772-8e7f-f63dd1c849e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50429-1A33-477F-B8D1-66E69094CF58}">
  <ds:schemaRefs>
    <ds:schemaRef ds:uri="4826f3ee-842f-4772-8e7f-f63dd1c849ed"/>
    <ds:schemaRef ds:uri="cd79135d-f7ab-4a6f-9ae9-bb5a7d837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42B6BF-C307-4B8D-A764-D230820527F3}">
  <ds:schemaRefs>
    <ds:schemaRef ds:uri="4826f3ee-842f-4772-8e7f-f63dd1c849ed"/>
    <ds:schemaRef ds:uri="cd79135d-f7ab-4a6f-9ae9-bb5a7d837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25E0D6-C29C-44EC-8D2E-9014F06F1C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prevent-mall-2022 (1)</Template>
  <TotalTime>0</TotalTime>
  <Words>487</Words>
  <Application>Microsoft Office PowerPoint</Application>
  <PresentationFormat>Bildspel på skärmen (16:9)</PresentationFormat>
  <Paragraphs>61</Paragraphs>
  <Slides>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Open Sans</vt:lpstr>
      <vt:lpstr>Symbol</vt:lpstr>
      <vt:lpstr>Prevent-mall-190115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Lisa Markström</dc:creator>
  <cp:lastModifiedBy>Malin Drougge</cp:lastModifiedBy>
  <cp:revision>1</cp:revision>
  <dcterms:created xsi:type="dcterms:W3CDTF">2024-03-26T08:47:55Z</dcterms:created>
  <dcterms:modified xsi:type="dcterms:W3CDTF">2024-03-26T14:18:51Z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0x0101007728BD0005B0F74A9C42B04159C525B40092988F1304F80748AA9219EC7D336696</vt:lpwstr>
  </property>
  <property fmtid="{D5CDD505-2E9C-101B-9397-08002B2CF9AE}" pid="3" name="Aktivitet">
    <vt:lpwstr/>
  </property>
  <property fmtid="{D5CDD505-2E9C-101B-9397-08002B2CF9AE}" pid="4" name="Dokumenttyp">
    <vt:lpwstr/>
  </property>
  <property fmtid="{D5CDD505-2E9C-101B-9397-08002B2CF9AE}" pid="5" name="MediaServiceImageTags">
    <vt:lpwstr/>
  </property>
</Properties>
</file>