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32"/>
  </p:notesMasterIdLst>
  <p:handoutMasterIdLst>
    <p:handoutMasterId r:id="rId33"/>
  </p:handoutMasterIdLst>
  <p:sldIdLst>
    <p:sldId id="307" r:id="rId5"/>
    <p:sldId id="308" r:id="rId6"/>
    <p:sldId id="258" r:id="rId7"/>
    <p:sldId id="264" r:id="rId8"/>
    <p:sldId id="267" r:id="rId9"/>
    <p:sldId id="268" r:id="rId10"/>
    <p:sldId id="289" r:id="rId11"/>
    <p:sldId id="265" r:id="rId12"/>
    <p:sldId id="270" r:id="rId13"/>
    <p:sldId id="259" r:id="rId14"/>
    <p:sldId id="260" r:id="rId15"/>
    <p:sldId id="269" r:id="rId16"/>
    <p:sldId id="301" r:id="rId17"/>
    <p:sldId id="285" r:id="rId18"/>
    <p:sldId id="305" r:id="rId19"/>
    <p:sldId id="272" r:id="rId20"/>
    <p:sldId id="284" r:id="rId21"/>
    <p:sldId id="274" r:id="rId22"/>
    <p:sldId id="281" r:id="rId23"/>
    <p:sldId id="304" r:id="rId24"/>
    <p:sldId id="292" r:id="rId25"/>
    <p:sldId id="277" r:id="rId26"/>
    <p:sldId id="306" r:id="rId27"/>
    <p:sldId id="282" r:id="rId28"/>
    <p:sldId id="286" r:id="rId29"/>
    <p:sldId id="309" r:id="rId30"/>
    <p:sldId id="283" r:id="rId31"/>
  </p:sldIdLst>
  <p:sldSz cx="9144000" cy="5143500" type="screen16x9"/>
  <p:notesSz cx="6797675"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A7B94-24C2-F740-588B-B747D29F41E6}" name="Helena Wahlund" initials="HW" userId="S::helena.wahlund@prevent.se::ded659a5-dd54-4e1d-aae6-0079ef888c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BDF"/>
    <a:srgbClr val="FF6600"/>
    <a:srgbClr val="D9ECE0"/>
    <a:srgbClr val="D0E5EE"/>
    <a:srgbClr val="BFCEDA"/>
    <a:srgbClr val="EFD3C4"/>
    <a:srgbClr val="DCE7BF"/>
    <a:srgbClr val="FEEDBF"/>
    <a:srgbClr val="05FCD9"/>
    <a:srgbClr val="004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8C78F-B081-4513-9928-3F68262BC1C7}" v="1" dt="2026-03-04T15:05:09.36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7" autoAdjust="0"/>
  </p:normalViewPr>
  <p:slideViewPr>
    <p:cSldViewPr snapToGrid="0">
      <p:cViewPr>
        <p:scale>
          <a:sx n="50" d="100"/>
          <a:sy n="50" d="100"/>
        </p:scale>
        <p:origin x="1044" y="308"/>
      </p:cViewPr>
      <p:guideLst>
        <p:guide orient="horz" pos="1620"/>
        <p:guide pos="2880"/>
      </p:guideLst>
    </p:cSldViewPr>
  </p:slideViewPr>
  <p:notesTextViewPr>
    <p:cViewPr>
      <p:scale>
        <a:sx n="66" d="100"/>
        <a:sy n="66" d="100"/>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Johansson" userId="fcc060f8-f87e-4427-bab1-50b3ed1f9a3d" providerId="ADAL" clId="{54E1E47B-8FAE-49F8-8C0C-B6DAE6AFB7A3}"/>
    <pc:docChg chg="undo custSel addSld modSld sldOrd">
      <pc:chgData name="Hanna Johansson" userId="fcc060f8-f87e-4427-bab1-50b3ed1f9a3d" providerId="ADAL" clId="{54E1E47B-8FAE-49F8-8C0C-B6DAE6AFB7A3}" dt="2025-08-26T12:53:31.929" v="3624" actId="20577"/>
      <pc:docMkLst>
        <pc:docMk/>
      </pc:docMkLst>
      <pc:sldChg chg="modNotesTx">
        <pc:chgData name="Hanna Johansson" userId="fcc060f8-f87e-4427-bab1-50b3ed1f9a3d" providerId="ADAL" clId="{54E1E47B-8FAE-49F8-8C0C-B6DAE6AFB7A3}" dt="2025-08-26T11:45:53.340" v="1887" actId="20577"/>
        <pc:sldMkLst>
          <pc:docMk/>
          <pc:sldMk cId="646785579" sldId="258"/>
        </pc:sldMkLst>
      </pc:sldChg>
      <pc:sldChg chg="modSp mod modNotesTx">
        <pc:chgData name="Hanna Johansson" userId="fcc060f8-f87e-4427-bab1-50b3ed1f9a3d" providerId="ADAL" clId="{54E1E47B-8FAE-49F8-8C0C-B6DAE6AFB7A3}" dt="2025-08-26T11:33:21.943" v="1196" actId="20577"/>
        <pc:sldMkLst>
          <pc:docMk/>
          <pc:sldMk cId="2893336638" sldId="260"/>
        </pc:sldMkLst>
        <pc:spChg chg="mod">
          <ac:chgData name="Hanna Johansson" userId="fcc060f8-f87e-4427-bab1-50b3ed1f9a3d" providerId="ADAL" clId="{54E1E47B-8FAE-49F8-8C0C-B6DAE6AFB7A3}" dt="2025-08-26T11:27:12.515" v="574" actId="20577"/>
          <ac:spMkLst>
            <pc:docMk/>
            <pc:sldMk cId="2893336638" sldId="260"/>
            <ac:spMk id="3" creationId="{AF962C68-8700-8C38-00D5-EDB2A8D3A39A}"/>
          </ac:spMkLst>
        </pc:spChg>
      </pc:sldChg>
      <pc:sldChg chg="modNotesTx">
        <pc:chgData name="Hanna Johansson" userId="fcc060f8-f87e-4427-bab1-50b3ed1f9a3d" providerId="ADAL" clId="{54E1E47B-8FAE-49F8-8C0C-B6DAE6AFB7A3}" dt="2025-08-26T07:28:10.276" v="70" actId="20577"/>
        <pc:sldMkLst>
          <pc:docMk/>
          <pc:sldMk cId="513855977" sldId="264"/>
        </pc:sldMkLst>
      </pc:sldChg>
      <pc:sldChg chg="modNotesTx">
        <pc:chgData name="Hanna Johansson" userId="fcc060f8-f87e-4427-bab1-50b3ed1f9a3d" providerId="ADAL" clId="{54E1E47B-8FAE-49F8-8C0C-B6DAE6AFB7A3}" dt="2025-08-26T07:28:41.263" v="73" actId="20577"/>
        <pc:sldMkLst>
          <pc:docMk/>
          <pc:sldMk cId="1278605191" sldId="267"/>
        </pc:sldMkLst>
      </pc:sldChg>
      <pc:sldChg chg="ord">
        <pc:chgData name="Hanna Johansson" userId="fcc060f8-f87e-4427-bab1-50b3ed1f9a3d" providerId="ADAL" clId="{54E1E47B-8FAE-49F8-8C0C-B6DAE6AFB7A3}" dt="2025-08-26T11:31:02.819" v="1001"/>
        <pc:sldMkLst>
          <pc:docMk/>
          <pc:sldMk cId="3739453130" sldId="269"/>
        </pc:sldMkLst>
      </pc:sldChg>
      <pc:sldChg chg="modSp mod">
        <pc:chgData name="Hanna Johansson" userId="fcc060f8-f87e-4427-bab1-50b3ed1f9a3d" providerId="ADAL" clId="{54E1E47B-8FAE-49F8-8C0C-B6DAE6AFB7A3}" dt="2025-08-26T11:52:45.539" v="2237" actId="20577"/>
        <pc:sldMkLst>
          <pc:docMk/>
          <pc:sldMk cId="2943799848" sldId="272"/>
        </pc:sldMkLst>
        <pc:spChg chg="mod">
          <ac:chgData name="Hanna Johansson" userId="fcc060f8-f87e-4427-bab1-50b3ed1f9a3d" providerId="ADAL" clId="{54E1E47B-8FAE-49F8-8C0C-B6DAE6AFB7A3}" dt="2025-08-26T11:52:45.539" v="2237" actId="20577"/>
          <ac:spMkLst>
            <pc:docMk/>
            <pc:sldMk cId="2943799848" sldId="272"/>
            <ac:spMk id="3" creationId="{655698D9-24A5-07AC-34E7-76AB140DC2E6}"/>
          </ac:spMkLst>
        </pc:spChg>
      </pc:sldChg>
      <pc:sldChg chg="modNotesTx">
        <pc:chgData name="Hanna Johansson" userId="fcc060f8-f87e-4427-bab1-50b3ed1f9a3d" providerId="ADAL" clId="{54E1E47B-8FAE-49F8-8C0C-B6DAE6AFB7A3}" dt="2025-08-26T11:53:53.172" v="2238" actId="20577"/>
        <pc:sldMkLst>
          <pc:docMk/>
          <pc:sldMk cId="1772877565" sldId="274"/>
        </pc:sldMkLst>
      </pc:sldChg>
      <pc:sldChg chg="modSp mod modNotesTx">
        <pc:chgData name="Hanna Johansson" userId="fcc060f8-f87e-4427-bab1-50b3ed1f9a3d" providerId="ADAL" clId="{54E1E47B-8FAE-49F8-8C0C-B6DAE6AFB7A3}" dt="2025-08-26T12:39:30.494" v="2419" actId="20577"/>
        <pc:sldMkLst>
          <pc:docMk/>
          <pc:sldMk cId="2749504631" sldId="282"/>
        </pc:sldMkLst>
        <pc:spChg chg="mod">
          <ac:chgData name="Hanna Johansson" userId="fcc060f8-f87e-4427-bab1-50b3ed1f9a3d" providerId="ADAL" clId="{54E1E47B-8FAE-49F8-8C0C-B6DAE6AFB7A3}" dt="2025-08-26T12:38:57.381" v="2334" actId="20577"/>
          <ac:spMkLst>
            <pc:docMk/>
            <pc:sldMk cId="2749504631" sldId="282"/>
            <ac:spMk id="3" creationId="{B974B5A7-5A05-BC10-A1D4-DFD58DBD0B74}"/>
          </ac:spMkLst>
        </pc:spChg>
      </pc:sldChg>
      <pc:sldChg chg="modSp mod">
        <pc:chgData name="Hanna Johansson" userId="fcc060f8-f87e-4427-bab1-50b3ed1f9a3d" providerId="ADAL" clId="{54E1E47B-8FAE-49F8-8C0C-B6DAE6AFB7A3}" dt="2025-08-26T07:29:44.200" v="74" actId="207"/>
        <pc:sldMkLst>
          <pc:docMk/>
          <pc:sldMk cId="225816044" sldId="283"/>
        </pc:sldMkLst>
        <pc:picChg chg="mod">
          <ac:chgData name="Hanna Johansson" userId="fcc060f8-f87e-4427-bab1-50b3ed1f9a3d" providerId="ADAL" clId="{54E1E47B-8FAE-49F8-8C0C-B6DAE6AFB7A3}" dt="2025-08-26T07:29:44.200" v="74" actId="207"/>
          <ac:picMkLst>
            <pc:docMk/>
            <pc:sldMk cId="225816044" sldId="283"/>
            <ac:picMk id="5" creationId="{7809E940-1FBC-81B8-9639-45040ECC258B}"/>
          </ac:picMkLst>
        </pc:picChg>
        <pc:picChg chg="mod">
          <ac:chgData name="Hanna Johansson" userId="fcc060f8-f87e-4427-bab1-50b3ed1f9a3d" providerId="ADAL" clId="{54E1E47B-8FAE-49F8-8C0C-B6DAE6AFB7A3}" dt="2025-08-26T07:29:44.200" v="74" actId="207"/>
          <ac:picMkLst>
            <pc:docMk/>
            <pc:sldMk cId="225816044" sldId="283"/>
            <ac:picMk id="7" creationId="{AF348DC2-0F24-62B2-FF52-1F472793C0FD}"/>
          </ac:picMkLst>
        </pc:picChg>
        <pc:picChg chg="mod">
          <ac:chgData name="Hanna Johansson" userId="fcc060f8-f87e-4427-bab1-50b3ed1f9a3d" providerId="ADAL" clId="{54E1E47B-8FAE-49F8-8C0C-B6DAE6AFB7A3}" dt="2025-08-26T07:29:44.200" v="74" actId="207"/>
          <ac:picMkLst>
            <pc:docMk/>
            <pc:sldMk cId="225816044" sldId="283"/>
            <ac:picMk id="8" creationId="{C98DFD5A-A69B-7003-3EE3-41F0D2A42E5A}"/>
          </ac:picMkLst>
        </pc:picChg>
      </pc:sldChg>
      <pc:sldChg chg="modNotesTx">
        <pc:chgData name="Hanna Johansson" userId="fcc060f8-f87e-4427-bab1-50b3ed1f9a3d" providerId="ADAL" clId="{54E1E47B-8FAE-49F8-8C0C-B6DAE6AFB7A3}" dt="2025-08-26T11:52:11.763" v="2229" actId="20577"/>
        <pc:sldMkLst>
          <pc:docMk/>
          <pc:sldMk cId="1378109982" sldId="285"/>
        </pc:sldMkLst>
      </pc:sldChg>
      <pc:sldChg chg="modNotesTx">
        <pc:chgData name="Hanna Johansson" userId="fcc060f8-f87e-4427-bab1-50b3ed1f9a3d" providerId="ADAL" clId="{54E1E47B-8FAE-49F8-8C0C-B6DAE6AFB7A3}" dt="2025-08-26T12:37:59.729" v="2298" actId="20577"/>
        <pc:sldMkLst>
          <pc:docMk/>
          <pc:sldMk cId="2545891345" sldId="286"/>
        </pc:sldMkLst>
      </pc:sldChg>
      <pc:sldChg chg="modNotesTx">
        <pc:chgData name="Hanna Johansson" userId="fcc060f8-f87e-4427-bab1-50b3ed1f9a3d" providerId="ADAL" clId="{54E1E47B-8FAE-49F8-8C0C-B6DAE6AFB7A3}" dt="2025-08-26T11:37:54.035" v="1380" actId="12"/>
        <pc:sldMkLst>
          <pc:docMk/>
          <pc:sldMk cId="4098491368" sldId="301"/>
        </pc:sldMkLst>
      </pc:sldChg>
      <pc:sldChg chg="addSp delSp modSp mod">
        <pc:chgData name="Hanna Johansson" userId="fcc060f8-f87e-4427-bab1-50b3ed1f9a3d" providerId="ADAL" clId="{54E1E47B-8FAE-49F8-8C0C-B6DAE6AFB7A3}" dt="2025-08-26T11:52:35.655" v="2235" actId="1076"/>
        <pc:sldMkLst>
          <pc:docMk/>
          <pc:sldMk cId="40491026" sldId="305"/>
        </pc:sldMkLst>
        <pc:spChg chg="add del mod">
          <ac:chgData name="Hanna Johansson" userId="fcc060f8-f87e-4427-bab1-50b3ed1f9a3d" providerId="ADAL" clId="{54E1E47B-8FAE-49F8-8C0C-B6DAE6AFB7A3}" dt="2025-08-26T11:48:24.238" v="2000" actId="478"/>
          <ac:spMkLst>
            <pc:docMk/>
            <pc:sldMk cId="40491026" sldId="305"/>
            <ac:spMk id="7" creationId="{74AA746E-A560-50FB-5657-2C5BBD10318D}"/>
          </ac:spMkLst>
        </pc:spChg>
        <pc:picChg chg="mod">
          <ac:chgData name="Hanna Johansson" userId="fcc060f8-f87e-4427-bab1-50b3ed1f9a3d" providerId="ADAL" clId="{54E1E47B-8FAE-49F8-8C0C-B6DAE6AFB7A3}" dt="2025-08-26T11:52:27.414" v="2234" actId="1076"/>
          <ac:picMkLst>
            <pc:docMk/>
            <pc:sldMk cId="40491026" sldId="305"/>
            <ac:picMk id="3" creationId="{0D7D68E5-8D22-7AC0-304A-CE75D945A722}"/>
          </ac:picMkLst>
        </pc:picChg>
        <pc:picChg chg="add mod">
          <ac:chgData name="Hanna Johansson" userId="fcc060f8-f87e-4427-bab1-50b3ed1f9a3d" providerId="ADAL" clId="{54E1E47B-8FAE-49F8-8C0C-B6DAE6AFB7A3}" dt="2025-08-26T11:47:40.608" v="1990" actId="207"/>
          <ac:picMkLst>
            <pc:docMk/>
            <pc:sldMk cId="40491026" sldId="305"/>
            <ac:picMk id="5" creationId="{5AD50942-B143-34DF-E134-513EA9C79672}"/>
          </ac:picMkLst>
        </pc:picChg>
        <pc:picChg chg="add mod">
          <ac:chgData name="Hanna Johansson" userId="fcc060f8-f87e-4427-bab1-50b3ed1f9a3d" providerId="ADAL" clId="{54E1E47B-8FAE-49F8-8C0C-B6DAE6AFB7A3}" dt="2025-08-26T11:48:37.167" v="2047" actId="1038"/>
          <ac:picMkLst>
            <pc:docMk/>
            <pc:sldMk cId="40491026" sldId="305"/>
            <ac:picMk id="8" creationId="{61DD8FE1-0F92-D875-19E4-FDBA80F3632B}"/>
          </ac:picMkLst>
        </pc:picChg>
        <pc:picChg chg="add mod">
          <ac:chgData name="Hanna Johansson" userId="fcc060f8-f87e-4427-bab1-50b3ed1f9a3d" providerId="ADAL" clId="{54E1E47B-8FAE-49F8-8C0C-B6DAE6AFB7A3}" dt="2025-08-26T11:48:44.278" v="2093" actId="1037"/>
          <ac:picMkLst>
            <pc:docMk/>
            <pc:sldMk cId="40491026" sldId="305"/>
            <ac:picMk id="9" creationId="{3EB0E289-C390-2518-FDFC-A7C86F6F7040}"/>
          </ac:picMkLst>
        </pc:picChg>
        <pc:picChg chg="add mod">
          <ac:chgData name="Hanna Johansson" userId="fcc060f8-f87e-4427-bab1-50b3ed1f9a3d" providerId="ADAL" clId="{54E1E47B-8FAE-49F8-8C0C-B6DAE6AFB7A3}" dt="2025-08-26T11:48:51.251" v="2148" actId="1037"/>
          <ac:picMkLst>
            <pc:docMk/>
            <pc:sldMk cId="40491026" sldId="305"/>
            <ac:picMk id="10" creationId="{E098C2BB-53EE-A236-BF1A-CE4DD8B035E1}"/>
          </ac:picMkLst>
        </pc:picChg>
        <pc:picChg chg="add mod">
          <ac:chgData name="Hanna Johansson" userId="fcc060f8-f87e-4427-bab1-50b3ed1f9a3d" providerId="ADAL" clId="{54E1E47B-8FAE-49F8-8C0C-B6DAE6AFB7A3}" dt="2025-08-26T11:52:23.888" v="2231" actId="1076"/>
          <ac:picMkLst>
            <pc:docMk/>
            <pc:sldMk cId="40491026" sldId="305"/>
            <ac:picMk id="11" creationId="{E7D1C7DD-E1BF-8D3B-A13F-8956999A8BAA}"/>
          </ac:picMkLst>
        </pc:picChg>
        <pc:picChg chg="add mod">
          <ac:chgData name="Hanna Johansson" userId="fcc060f8-f87e-4427-bab1-50b3ed1f9a3d" providerId="ADAL" clId="{54E1E47B-8FAE-49F8-8C0C-B6DAE6AFB7A3}" dt="2025-08-26T11:52:35.655" v="2235" actId="1076"/>
          <ac:picMkLst>
            <pc:docMk/>
            <pc:sldMk cId="40491026" sldId="305"/>
            <ac:picMk id="12" creationId="{C6E29DFF-3F11-6269-9C9C-BB9E78FC0D6C}"/>
          </ac:picMkLst>
        </pc:picChg>
      </pc:sldChg>
      <pc:sldChg chg="modNotesTx">
        <pc:chgData name="Hanna Johansson" userId="fcc060f8-f87e-4427-bab1-50b3ed1f9a3d" providerId="ADAL" clId="{54E1E47B-8FAE-49F8-8C0C-B6DAE6AFB7A3}" dt="2025-08-26T12:40:59.401" v="2511" actId="20577"/>
        <pc:sldMkLst>
          <pc:docMk/>
          <pc:sldMk cId="1702899584" sldId="306"/>
        </pc:sldMkLst>
      </pc:sldChg>
      <pc:sldChg chg="modSp mod">
        <pc:chgData name="Hanna Johansson" userId="fcc060f8-f87e-4427-bab1-50b3ed1f9a3d" providerId="ADAL" clId="{54E1E47B-8FAE-49F8-8C0C-B6DAE6AFB7A3}" dt="2025-08-26T07:26:18.765" v="67" actId="207"/>
        <pc:sldMkLst>
          <pc:docMk/>
          <pc:sldMk cId="2118928745" sldId="307"/>
        </pc:sldMkLst>
        <pc:spChg chg="mod">
          <ac:chgData name="Hanna Johansson" userId="fcc060f8-f87e-4427-bab1-50b3ed1f9a3d" providerId="ADAL" clId="{54E1E47B-8FAE-49F8-8C0C-B6DAE6AFB7A3}" dt="2025-08-26T07:26:18.765" v="67" actId="207"/>
          <ac:spMkLst>
            <pc:docMk/>
            <pc:sldMk cId="2118928745" sldId="307"/>
            <ac:spMk id="5" creationId="{28BA1A95-7809-951D-528B-C634AC0A795F}"/>
          </ac:spMkLst>
        </pc:spChg>
      </pc:sldChg>
      <pc:sldChg chg="addSp delSp modSp add mod modNotesTx">
        <pc:chgData name="Hanna Johansson" userId="fcc060f8-f87e-4427-bab1-50b3ed1f9a3d" providerId="ADAL" clId="{54E1E47B-8FAE-49F8-8C0C-B6DAE6AFB7A3}" dt="2025-08-26T12:53:31.929" v="3624" actId="20577"/>
        <pc:sldMkLst>
          <pc:docMk/>
          <pc:sldMk cId="2686355194" sldId="309"/>
        </pc:sldMkLst>
        <pc:picChg chg="add mod">
          <ac:chgData name="Hanna Johansson" userId="fcc060f8-f87e-4427-bab1-50b3ed1f9a3d" providerId="ADAL" clId="{54E1E47B-8FAE-49F8-8C0C-B6DAE6AFB7A3}" dt="2025-08-26T12:42:49.161" v="2541" actId="554"/>
          <ac:picMkLst>
            <pc:docMk/>
            <pc:sldMk cId="2686355194" sldId="309"/>
            <ac:picMk id="3" creationId="{4B8C4B00-E601-128F-D78F-6D2F6DEBC331}"/>
          </ac:picMkLst>
        </pc:picChg>
        <pc:picChg chg="mod">
          <ac:chgData name="Hanna Johansson" userId="fcc060f8-f87e-4427-bab1-50b3ed1f9a3d" providerId="ADAL" clId="{54E1E47B-8FAE-49F8-8C0C-B6DAE6AFB7A3}" dt="2025-08-26T12:41:52.114" v="2528" actId="1076"/>
          <ac:picMkLst>
            <pc:docMk/>
            <pc:sldMk cId="2686355194" sldId="309"/>
            <ac:picMk id="4" creationId="{1E5815C7-4EB2-D6C3-35C9-8FAC2FD98136}"/>
          </ac:picMkLst>
        </pc:picChg>
        <pc:picChg chg="mod">
          <ac:chgData name="Hanna Johansson" userId="fcc060f8-f87e-4427-bab1-50b3ed1f9a3d" providerId="ADAL" clId="{54E1E47B-8FAE-49F8-8C0C-B6DAE6AFB7A3}" dt="2025-08-26T12:42:49.161" v="2541" actId="554"/>
          <ac:picMkLst>
            <pc:docMk/>
            <pc:sldMk cId="2686355194" sldId="309"/>
            <ac:picMk id="5" creationId="{1271CF9B-0F4C-A848-CDB0-FE517C4D0513}"/>
          </ac:picMkLst>
        </pc:picChg>
        <pc:picChg chg="add del mod">
          <ac:chgData name="Hanna Johansson" userId="fcc060f8-f87e-4427-bab1-50b3ed1f9a3d" providerId="ADAL" clId="{54E1E47B-8FAE-49F8-8C0C-B6DAE6AFB7A3}" dt="2025-08-26T12:43:53.944" v="2553" actId="478"/>
          <ac:picMkLst>
            <pc:docMk/>
            <pc:sldMk cId="2686355194" sldId="309"/>
            <ac:picMk id="7" creationId="{4A519C88-7988-EA0D-6AAB-5A5FC19AD47B}"/>
          </ac:picMkLst>
        </pc:picChg>
        <pc:picChg chg="mod">
          <ac:chgData name="Hanna Johansson" userId="fcc060f8-f87e-4427-bab1-50b3ed1f9a3d" providerId="ADAL" clId="{54E1E47B-8FAE-49F8-8C0C-B6DAE6AFB7A3}" dt="2025-08-26T12:42:49.161" v="2541" actId="554"/>
          <ac:picMkLst>
            <pc:docMk/>
            <pc:sldMk cId="2686355194" sldId="309"/>
            <ac:picMk id="8" creationId="{94FFBD20-E3F9-01B8-1671-04EA04E1B930}"/>
          </ac:picMkLst>
        </pc:picChg>
        <pc:picChg chg="mod">
          <ac:chgData name="Hanna Johansson" userId="fcc060f8-f87e-4427-bab1-50b3ed1f9a3d" providerId="ADAL" clId="{54E1E47B-8FAE-49F8-8C0C-B6DAE6AFB7A3}" dt="2025-08-26T12:42:49.161" v="2541" actId="554"/>
          <ac:picMkLst>
            <pc:docMk/>
            <pc:sldMk cId="2686355194" sldId="309"/>
            <ac:picMk id="9" creationId="{8B692ED0-A8EC-061D-AB9A-B80A75F8215C}"/>
          </ac:picMkLst>
        </pc:picChg>
        <pc:picChg chg="mod">
          <ac:chgData name="Hanna Johansson" userId="fcc060f8-f87e-4427-bab1-50b3ed1f9a3d" providerId="ADAL" clId="{54E1E47B-8FAE-49F8-8C0C-B6DAE6AFB7A3}" dt="2025-08-26T12:42:49.161" v="2541" actId="554"/>
          <ac:picMkLst>
            <pc:docMk/>
            <pc:sldMk cId="2686355194" sldId="309"/>
            <ac:picMk id="10" creationId="{3E2E17CD-22CA-1C2D-E949-01E154B86E02}"/>
          </ac:picMkLst>
        </pc:picChg>
        <pc:picChg chg="mod">
          <ac:chgData name="Hanna Johansson" userId="fcc060f8-f87e-4427-bab1-50b3ed1f9a3d" providerId="ADAL" clId="{54E1E47B-8FAE-49F8-8C0C-B6DAE6AFB7A3}" dt="2025-08-26T12:44:24.929" v="2571" actId="1037"/>
          <ac:picMkLst>
            <pc:docMk/>
            <pc:sldMk cId="2686355194" sldId="309"/>
            <ac:picMk id="11" creationId="{795561E7-2C11-6E02-1CBF-D65C5DB6F8EE}"/>
          </ac:picMkLst>
        </pc:picChg>
        <pc:picChg chg="mod">
          <ac:chgData name="Hanna Johansson" userId="fcc060f8-f87e-4427-bab1-50b3ed1f9a3d" providerId="ADAL" clId="{54E1E47B-8FAE-49F8-8C0C-B6DAE6AFB7A3}" dt="2025-08-26T12:44:31.318" v="2572" actId="1038"/>
          <ac:picMkLst>
            <pc:docMk/>
            <pc:sldMk cId="2686355194" sldId="309"/>
            <ac:picMk id="12" creationId="{72D8EFB0-2A9F-8B45-06D5-B3B85613121F}"/>
          </ac:picMkLst>
        </pc:picChg>
        <pc:picChg chg="add mod">
          <ac:chgData name="Hanna Johansson" userId="fcc060f8-f87e-4427-bab1-50b3ed1f9a3d" providerId="ADAL" clId="{54E1E47B-8FAE-49F8-8C0C-B6DAE6AFB7A3}" dt="2025-08-26T12:44:21.521" v="2569" actId="1038"/>
          <ac:picMkLst>
            <pc:docMk/>
            <pc:sldMk cId="2686355194" sldId="309"/>
            <ac:picMk id="13" creationId="{0E375640-216C-CE64-C2FA-411574310590}"/>
          </ac:picMkLst>
        </pc:picChg>
        <pc:picChg chg="add mod">
          <ac:chgData name="Hanna Johansson" userId="fcc060f8-f87e-4427-bab1-50b3ed1f9a3d" providerId="ADAL" clId="{54E1E47B-8FAE-49F8-8C0C-B6DAE6AFB7A3}" dt="2025-08-26T12:44:16.100" v="2565" actId="14100"/>
          <ac:picMkLst>
            <pc:docMk/>
            <pc:sldMk cId="2686355194" sldId="309"/>
            <ac:picMk id="14" creationId="{366B6D30-4DF9-3C20-9594-D5B579951B14}"/>
          </ac:picMkLst>
        </pc:picChg>
        <pc:picChg chg="add mod">
          <ac:chgData name="Hanna Johansson" userId="fcc060f8-f87e-4427-bab1-50b3ed1f9a3d" providerId="ADAL" clId="{54E1E47B-8FAE-49F8-8C0C-B6DAE6AFB7A3}" dt="2025-08-26T12:44:05.909" v="2562" actId="1037"/>
          <ac:picMkLst>
            <pc:docMk/>
            <pc:sldMk cId="2686355194" sldId="309"/>
            <ac:picMk id="15" creationId="{FFF2C9AF-D42F-BE6F-8AAE-5485F3376899}"/>
          </ac:picMkLst>
        </pc:picChg>
        <pc:picChg chg="add del mod">
          <ac:chgData name="Hanna Johansson" userId="fcc060f8-f87e-4427-bab1-50b3ed1f9a3d" providerId="ADAL" clId="{54E1E47B-8FAE-49F8-8C0C-B6DAE6AFB7A3}" dt="2025-08-26T12:43:56.062" v="2554" actId="478"/>
          <ac:picMkLst>
            <pc:docMk/>
            <pc:sldMk cId="2686355194" sldId="309"/>
            <ac:picMk id="16" creationId="{41975428-D7A0-69E8-2B9D-116A9BF0A2AB}"/>
          </ac:picMkLst>
        </pc:picChg>
      </pc:sldChg>
    </pc:docChg>
  </pc:docChgLst>
  <pc:docChgLst>
    <pc:chgData name="Hanna Johansson" userId="S::hanna.johansson@prevent.se::fcc060f8-f87e-4427-bab1-50b3ed1f9a3d" providerId="AD" clId="Web-{A021F285-C97A-48D9-BF20-39A7E0F903F1}"/>
    <pc:docChg chg="modSld">
      <pc:chgData name="Hanna Johansson" userId="S::hanna.johansson@prevent.se::fcc060f8-f87e-4427-bab1-50b3ed1f9a3d" providerId="AD" clId="Web-{A021F285-C97A-48D9-BF20-39A7E0F903F1}" dt="2025-08-25T13:31:57.031" v="286"/>
      <pc:docMkLst>
        <pc:docMk/>
      </pc:docMkLst>
      <pc:sldChg chg="modNotes">
        <pc:chgData name="Hanna Johansson" userId="S::hanna.johansson@prevent.se::fcc060f8-f87e-4427-bab1-50b3ed1f9a3d" providerId="AD" clId="Web-{A021F285-C97A-48D9-BF20-39A7E0F903F1}" dt="2025-08-25T13:22:17.726" v="4"/>
        <pc:sldMkLst>
          <pc:docMk/>
          <pc:sldMk cId="873894094" sldId="259"/>
        </pc:sldMkLst>
      </pc:sldChg>
      <pc:sldChg chg="modNotes">
        <pc:chgData name="Hanna Johansson" userId="S::hanna.johansson@prevent.se::fcc060f8-f87e-4427-bab1-50b3ed1f9a3d" providerId="AD" clId="Web-{A021F285-C97A-48D9-BF20-39A7E0F903F1}" dt="2025-08-25T13:23:20.524" v="66"/>
        <pc:sldMkLst>
          <pc:docMk/>
          <pc:sldMk cId="3739453130" sldId="269"/>
        </pc:sldMkLst>
      </pc:sldChg>
      <pc:sldChg chg="modNotes">
        <pc:chgData name="Hanna Johansson" userId="S::hanna.johansson@prevent.se::fcc060f8-f87e-4427-bab1-50b3ed1f9a3d" providerId="AD" clId="Web-{A021F285-C97A-48D9-BF20-39A7E0F903F1}" dt="2025-08-25T13:29:52.983" v="267"/>
        <pc:sldMkLst>
          <pc:docMk/>
          <pc:sldMk cId="3580123635" sldId="277"/>
        </pc:sldMkLst>
      </pc:sldChg>
      <pc:sldChg chg="modNotes">
        <pc:chgData name="Hanna Johansson" userId="S::hanna.johansson@prevent.se::fcc060f8-f87e-4427-bab1-50b3ed1f9a3d" providerId="AD" clId="Web-{A021F285-C97A-48D9-BF20-39A7E0F903F1}" dt="2025-08-25T13:31:57.031" v="286"/>
        <pc:sldMkLst>
          <pc:docMk/>
          <pc:sldMk cId="2545891345" sldId="286"/>
        </pc:sldMkLst>
      </pc:sldChg>
      <pc:sldChg chg="modNotes">
        <pc:chgData name="Hanna Johansson" userId="S::hanna.johansson@prevent.se::fcc060f8-f87e-4427-bab1-50b3ed1f9a3d" providerId="AD" clId="Web-{A021F285-C97A-48D9-BF20-39A7E0F903F1}" dt="2025-08-25T13:21:10.647" v="0"/>
        <pc:sldMkLst>
          <pc:docMk/>
          <pc:sldMk cId="2604417368" sldId="289"/>
        </pc:sldMkLst>
      </pc:sldChg>
      <pc:sldChg chg="modNotes">
        <pc:chgData name="Hanna Johansson" userId="S::hanna.johansson@prevent.se::fcc060f8-f87e-4427-bab1-50b3ed1f9a3d" providerId="AD" clId="Web-{A021F285-C97A-48D9-BF20-39A7E0F903F1}" dt="2025-08-25T13:24:14.400" v="68"/>
        <pc:sldMkLst>
          <pc:docMk/>
          <pc:sldMk cId="4098491368" sldId="301"/>
        </pc:sldMkLst>
      </pc:sldChg>
    </pc:docChg>
  </pc:docChgLst>
  <pc:docChgLst>
    <pc:chgData name="Hanna Johansson" userId="S::hanna.johansson@prevent.se::fcc060f8-f87e-4427-bab1-50b3ed1f9a3d" providerId="AD" clId="Web-{AEAF5B48-74B0-4ACF-82CA-9C90452CCC8D}"/>
    <pc:docChg chg="modSld">
      <pc:chgData name="Hanna Johansson" userId="S::hanna.johansson@prevent.se::fcc060f8-f87e-4427-bab1-50b3ed1f9a3d" providerId="AD" clId="Web-{AEAF5B48-74B0-4ACF-82CA-9C90452CCC8D}" dt="2025-08-26T07:34:17.266" v="13" actId="20577"/>
      <pc:docMkLst>
        <pc:docMk/>
      </pc:docMkLst>
      <pc:sldChg chg="modNotes">
        <pc:chgData name="Hanna Johansson" userId="S::hanna.johansson@prevent.se::fcc060f8-f87e-4427-bab1-50b3ed1f9a3d" providerId="AD" clId="Web-{AEAF5B48-74B0-4ACF-82CA-9C90452CCC8D}" dt="2025-08-26T07:32:01.516" v="1"/>
        <pc:sldMkLst>
          <pc:docMk/>
          <pc:sldMk cId="513855977" sldId="264"/>
        </pc:sldMkLst>
      </pc:sldChg>
      <pc:sldChg chg="modNotes">
        <pc:chgData name="Hanna Johansson" userId="S::hanna.johansson@prevent.se::fcc060f8-f87e-4427-bab1-50b3ed1f9a3d" providerId="AD" clId="Web-{AEAF5B48-74B0-4ACF-82CA-9C90452CCC8D}" dt="2025-08-26T07:32:19.579" v="3"/>
        <pc:sldMkLst>
          <pc:docMk/>
          <pc:sldMk cId="1278605191" sldId="267"/>
        </pc:sldMkLst>
      </pc:sldChg>
      <pc:sldChg chg="modNotes">
        <pc:chgData name="Hanna Johansson" userId="S::hanna.johansson@prevent.se::fcc060f8-f87e-4427-bab1-50b3ed1f9a3d" providerId="AD" clId="Web-{AEAF5B48-74B0-4ACF-82CA-9C90452CCC8D}" dt="2025-08-26T07:33:25.172" v="10"/>
        <pc:sldMkLst>
          <pc:docMk/>
          <pc:sldMk cId="2545891345" sldId="286"/>
        </pc:sldMkLst>
      </pc:sldChg>
      <pc:sldChg chg="modNotes">
        <pc:chgData name="Hanna Johansson" userId="S::hanna.johansson@prevent.se::fcc060f8-f87e-4427-bab1-50b3ed1f9a3d" providerId="AD" clId="Web-{AEAF5B48-74B0-4ACF-82CA-9C90452CCC8D}" dt="2025-08-26T07:33:11.954" v="9"/>
        <pc:sldMkLst>
          <pc:docMk/>
          <pc:sldMk cId="967912975" sldId="292"/>
        </pc:sldMkLst>
      </pc:sldChg>
      <pc:sldChg chg="modNotes">
        <pc:chgData name="Hanna Johansson" userId="S::hanna.johansson@prevent.se::fcc060f8-f87e-4427-bab1-50b3ed1f9a3d" providerId="AD" clId="Web-{AEAF5B48-74B0-4ACF-82CA-9C90452CCC8D}" dt="2025-08-26T07:32:58.735" v="7"/>
        <pc:sldMkLst>
          <pc:docMk/>
          <pc:sldMk cId="3259604769" sldId="304"/>
        </pc:sldMkLst>
      </pc:sldChg>
      <pc:sldChg chg="modNotes">
        <pc:chgData name="Hanna Johansson" userId="S::hanna.johansson@prevent.se::fcc060f8-f87e-4427-bab1-50b3ed1f9a3d" providerId="AD" clId="Web-{AEAF5B48-74B0-4ACF-82CA-9C90452CCC8D}" dt="2025-08-26T07:32:41.501" v="5"/>
        <pc:sldMkLst>
          <pc:docMk/>
          <pc:sldMk cId="40491026" sldId="305"/>
        </pc:sldMkLst>
      </pc:sldChg>
      <pc:sldChg chg="modSp">
        <pc:chgData name="Hanna Johansson" userId="S::hanna.johansson@prevent.se::fcc060f8-f87e-4427-bab1-50b3ed1f9a3d" providerId="AD" clId="Web-{AEAF5B48-74B0-4ACF-82CA-9C90452CCC8D}" dt="2025-08-26T07:34:17.266" v="13" actId="20577"/>
        <pc:sldMkLst>
          <pc:docMk/>
          <pc:sldMk cId="2118928745" sldId="307"/>
        </pc:sldMkLst>
        <pc:spChg chg="mod">
          <ac:chgData name="Hanna Johansson" userId="S::hanna.johansson@prevent.se::fcc060f8-f87e-4427-bab1-50b3ed1f9a3d" providerId="AD" clId="Web-{AEAF5B48-74B0-4ACF-82CA-9C90452CCC8D}" dt="2025-08-26T07:34:17.266" v="13" actId="20577"/>
          <ac:spMkLst>
            <pc:docMk/>
            <pc:sldMk cId="2118928745" sldId="307"/>
            <ac:spMk id="5" creationId="{28BA1A95-7809-951D-528B-C634AC0A795F}"/>
          </ac:spMkLst>
        </pc:spChg>
      </pc:sldChg>
    </pc:docChg>
  </pc:docChgLst>
  <pc:docChgLst>
    <pc:chgData name="Maria Franzen" userId="733b949f-7696-4b94-9443-f18a1f520c6a" providerId="ADAL" clId="{4215EF30-D447-ED45-9994-4B7E41AB9BCB}"/>
    <pc:docChg chg="undo custSel modSld">
      <pc:chgData name="Maria Franzen" userId="733b949f-7696-4b94-9443-f18a1f520c6a" providerId="ADAL" clId="{4215EF30-D447-ED45-9994-4B7E41AB9BCB}" dt="2025-08-26T12:55:26.914" v="997" actId="1076"/>
      <pc:docMkLst>
        <pc:docMk/>
      </pc:docMkLst>
      <pc:sldChg chg="modSp mod">
        <pc:chgData name="Maria Franzen" userId="733b949f-7696-4b94-9443-f18a1f520c6a" providerId="ADAL" clId="{4215EF30-D447-ED45-9994-4B7E41AB9BCB}" dt="2025-08-26T12:55:26.914" v="997" actId="1076"/>
        <pc:sldMkLst>
          <pc:docMk/>
          <pc:sldMk cId="646785579" sldId="258"/>
        </pc:sldMkLst>
        <pc:spChg chg="mod">
          <ac:chgData name="Maria Franzen" userId="733b949f-7696-4b94-9443-f18a1f520c6a" providerId="ADAL" clId="{4215EF30-D447-ED45-9994-4B7E41AB9BCB}" dt="2025-08-26T12:55:26.914" v="997" actId="1076"/>
          <ac:spMkLst>
            <pc:docMk/>
            <pc:sldMk cId="646785579" sldId="258"/>
            <ac:spMk id="4" creationId="{8E17E151-154E-B4D0-9F62-73E698EDE735}"/>
          </ac:spMkLst>
        </pc:spChg>
      </pc:sldChg>
      <pc:sldChg chg="modSp mod">
        <pc:chgData name="Maria Franzen" userId="733b949f-7696-4b94-9443-f18a1f520c6a" providerId="ADAL" clId="{4215EF30-D447-ED45-9994-4B7E41AB9BCB}" dt="2025-08-26T12:04:38.464" v="659" actId="1076"/>
        <pc:sldMkLst>
          <pc:docMk/>
          <pc:sldMk cId="873894094" sldId="259"/>
        </pc:sldMkLst>
        <pc:spChg chg="mod">
          <ac:chgData name="Maria Franzen" userId="733b949f-7696-4b94-9443-f18a1f520c6a" providerId="ADAL" clId="{4215EF30-D447-ED45-9994-4B7E41AB9BCB}" dt="2025-08-26T11:33:03.596" v="323" actId="5793"/>
          <ac:spMkLst>
            <pc:docMk/>
            <pc:sldMk cId="873894094" sldId="259"/>
            <ac:spMk id="3" creationId="{AF962C68-8700-8C38-00D5-EDB2A8D3A39A}"/>
          </ac:spMkLst>
        </pc:spChg>
        <pc:picChg chg="mod">
          <ac:chgData name="Maria Franzen" userId="733b949f-7696-4b94-9443-f18a1f520c6a" providerId="ADAL" clId="{4215EF30-D447-ED45-9994-4B7E41AB9BCB}" dt="2025-08-26T12:04:38.464" v="659" actId="1076"/>
          <ac:picMkLst>
            <pc:docMk/>
            <pc:sldMk cId="873894094" sldId="259"/>
            <ac:picMk id="7" creationId="{A52C042E-EFEB-DBF2-A423-F6D2FC31B330}"/>
          </ac:picMkLst>
        </pc:picChg>
      </pc:sldChg>
      <pc:sldChg chg="addSp modSp mod modNotesTx">
        <pc:chgData name="Maria Franzen" userId="733b949f-7696-4b94-9443-f18a1f520c6a" providerId="ADAL" clId="{4215EF30-D447-ED45-9994-4B7E41AB9BCB}" dt="2025-08-26T11:35:17.336" v="376" actId="20577"/>
        <pc:sldMkLst>
          <pc:docMk/>
          <pc:sldMk cId="2893336638" sldId="260"/>
        </pc:sldMkLst>
        <pc:spChg chg="mod">
          <ac:chgData name="Maria Franzen" userId="733b949f-7696-4b94-9443-f18a1f520c6a" providerId="ADAL" clId="{4215EF30-D447-ED45-9994-4B7E41AB9BCB}" dt="2025-08-26T11:34:25.712" v="344" actId="20577"/>
          <ac:spMkLst>
            <pc:docMk/>
            <pc:sldMk cId="2893336638" sldId="260"/>
            <ac:spMk id="3" creationId="{AF962C68-8700-8C38-00D5-EDB2A8D3A39A}"/>
          </ac:spMkLst>
        </pc:spChg>
        <pc:spChg chg="mod">
          <ac:chgData name="Maria Franzen" userId="733b949f-7696-4b94-9443-f18a1f520c6a" providerId="ADAL" clId="{4215EF30-D447-ED45-9994-4B7E41AB9BCB}" dt="2025-08-26T11:29:10.086" v="275" actId="14100"/>
          <ac:spMkLst>
            <pc:docMk/>
            <pc:sldMk cId="2893336638" sldId="260"/>
            <ac:spMk id="4" creationId="{1BB2CA48-066E-C5B0-1EAB-9FC55A9C993A}"/>
          </ac:spMkLst>
        </pc:spChg>
        <pc:spChg chg="add mod">
          <ac:chgData name="Maria Franzen" userId="733b949f-7696-4b94-9443-f18a1f520c6a" providerId="ADAL" clId="{4215EF30-D447-ED45-9994-4B7E41AB9BCB}" dt="2025-08-26T11:30:58.341" v="290" actId="20577"/>
          <ac:spMkLst>
            <pc:docMk/>
            <pc:sldMk cId="2893336638" sldId="260"/>
            <ac:spMk id="8" creationId="{1B50F439-CD94-F6CE-9552-5D83C6B19162}"/>
          </ac:spMkLst>
        </pc:spChg>
        <pc:picChg chg="mod">
          <ac:chgData name="Maria Franzen" userId="733b949f-7696-4b94-9443-f18a1f520c6a" providerId="ADAL" clId="{4215EF30-D447-ED45-9994-4B7E41AB9BCB}" dt="2025-08-26T11:30:37.235" v="289" actId="1076"/>
          <ac:picMkLst>
            <pc:docMk/>
            <pc:sldMk cId="2893336638" sldId="260"/>
            <ac:picMk id="6" creationId="{D131D77C-F6A3-5114-6FE1-FE53FCE042F0}"/>
          </ac:picMkLst>
        </pc:picChg>
        <pc:picChg chg="mod">
          <ac:chgData name="Maria Franzen" userId="733b949f-7696-4b94-9443-f18a1f520c6a" providerId="ADAL" clId="{4215EF30-D447-ED45-9994-4B7E41AB9BCB}" dt="2025-08-26T11:30:37.235" v="289" actId="1076"/>
          <ac:picMkLst>
            <pc:docMk/>
            <pc:sldMk cId="2893336638" sldId="260"/>
            <ac:picMk id="7" creationId="{A52C042E-EFEB-DBF2-A423-F6D2FC31B330}"/>
          </ac:picMkLst>
        </pc:picChg>
      </pc:sldChg>
      <pc:sldChg chg="modSp mod">
        <pc:chgData name="Maria Franzen" userId="733b949f-7696-4b94-9443-f18a1f520c6a" providerId="ADAL" clId="{4215EF30-D447-ED45-9994-4B7E41AB9BCB}" dt="2025-08-25T07:42:28.905" v="219" actId="1035"/>
        <pc:sldMkLst>
          <pc:docMk/>
          <pc:sldMk cId="481099570" sldId="265"/>
        </pc:sldMkLst>
        <pc:spChg chg="mod">
          <ac:chgData name="Maria Franzen" userId="733b949f-7696-4b94-9443-f18a1f520c6a" providerId="ADAL" clId="{4215EF30-D447-ED45-9994-4B7E41AB9BCB}" dt="2025-08-25T07:42:28.905" v="219" actId="1035"/>
          <ac:spMkLst>
            <pc:docMk/>
            <pc:sldMk cId="481099570" sldId="265"/>
            <ac:spMk id="3" creationId="{AF962C68-8700-8C38-00D5-EDB2A8D3A39A}"/>
          </ac:spMkLst>
        </pc:spChg>
        <pc:spChg chg="mod">
          <ac:chgData name="Maria Franzen" userId="733b949f-7696-4b94-9443-f18a1f520c6a" providerId="ADAL" clId="{4215EF30-D447-ED45-9994-4B7E41AB9BCB}" dt="2025-08-25T07:42:28.905" v="219" actId="1035"/>
          <ac:spMkLst>
            <pc:docMk/>
            <pc:sldMk cId="481099570" sldId="265"/>
            <ac:spMk id="4" creationId="{1BB2CA48-066E-C5B0-1EAB-9FC55A9C993A}"/>
          </ac:spMkLst>
        </pc:spChg>
      </pc:sldChg>
      <pc:sldChg chg="modNotesTx">
        <pc:chgData name="Maria Franzen" userId="733b949f-7696-4b94-9443-f18a1f520c6a" providerId="ADAL" clId="{4215EF30-D447-ED45-9994-4B7E41AB9BCB}" dt="2025-08-25T07:40:55.877" v="146" actId="20577"/>
        <pc:sldMkLst>
          <pc:docMk/>
          <pc:sldMk cId="1278605191" sldId="267"/>
        </pc:sldMkLst>
      </pc:sldChg>
      <pc:sldChg chg="modSp mod">
        <pc:chgData name="Maria Franzen" userId="733b949f-7696-4b94-9443-f18a1f520c6a" providerId="ADAL" clId="{4215EF30-D447-ED45-9994-4B7E41AB9BCB}" dt="2025-08-26T11:59:39.323" v="658" actId="14100"/>
        <pc:sldMkLst>
          <pc:docMk/>
          <pc:sldMk cId="4167591518" sldId="268"/>
        </pc:sldMkLst>
        <pc:spChg chg="mod">
          <ac:chgData name="Maria Franzen" userId="733b949f-7696-4b94-9443-f18a1f520c6a" providerId="ADAL" clId="{4215EF30-D447-ED45-9994-4B7E41AB9BCB}" dt="2025-08-26T11:59:39.323" v="658" actId="14100"/>
          <ac:spMkLst>
            <pc:docMk/>
            <pc:sldMk cId="4167591518" sldId="268"/>
            <ac:spMk id="3" creationId="{AF962C68-8700-8C38-00D5-EDB2A8D3A39A}"/>
          </ac:spMkLst>
        </pc:spChg>
        <pc:spChg chg="mod">
          <ac:chgData name="Maria Franzen" userId="733b949f-7696-4b94-9443-f18a1f520c6a" providerId="ADAL" clId="{4215EF30-D447-ED45-9994-4B7E41AB9BCB}" dt="2025-08-25T07:42:09.610" v="183" actId="1037"/>
          <ac:spMkLst>
            <pc:docMk/>
            <pc:sldMk cId="4167591518" sldId="268"/>
            <ac:spMk id="4" creationId="{1BB2CA48-066E-C5B0-1EAB-9FC55A9C993A}"/>
          </ac:spMkLst>
        </pc:spChg>
      </pc:sldChg>
      <pc:sldChg chg="modSp mod modNotesTx">
        <pc:chgData name="Maria Franzen" userId="733b949f-7696-4b94-9443-f18a1f520c6a" providerId="ADAL" clId="{4215EF30-D447-ED45-9994-4B7E41AB9BCB}" dt="2025-08-26T11:34:51.767" v="359" actId="1035"/>
        <pc:sldMkLst>
          <pc:docMk/>
          <pc:sldMk cId="3739453130" sldId="269"/>
        </pc:sldMkLst>
        <pc:spChg chg="mod">
          <ac:chgData name="Maria Franzen" userId="733b949f-7696-4b94-9443-f18a1f520c6a" providerId="ADAL" clId="{4215EF30-D447-ED45-9994-4B7E41AB9BCB}" dt="2025-08-26T11:34:51.767" v="359" actId="1035"/>
          <ac:spMkLst>
            <pc:docMk/>
            <pc:sldMk cId="3739453130" sldId="269"/>
            <ac:spMk id="3" creationId="{81AC4FDA-8378-B40C-C9FF-4677894875D9}"/>
          </ac:spMkLst>
        </pc:spChg>
        <pc:spChg chg="mod">
          <ac:chgData name="Maria Franzen" userId="733b949f-7696-4b94-9443-f18a1f520c6a" providerId="ADAL" clId="{4215EF30-D447-ED45-9994-4B7E41AB9BCB}" dt="2025-08-26T11:34:51.767" v="359" actId="1035"/>
          <ac:spMkLst>
            <pc:docMk/>
            <pc:sldMk cId="3739453130" sldId="269"/>
            <ac:spMk id="4" creationId="{57B52E47-7FF6-AC0E-000D-838B0820708E}"/>
          </ac:spMkLst>
        </pc:spChg>
      </pc:sldChg>
      <pc:sldChg chg="modNotesTx">
        <pc:chgData name="Maria Franzen" userId="733b949f-7696-4b94-9443-f18a1f520c6a" providerId="ADAL" clId="{4215EF30-D447-ED45-9994-4B7E41AB9BCB}" dt="2025-08-26T12:09:23.844" v="855" actId="20577"/>
        <pc:sldMkLst>
          <pc:docMk/>
          <pc:sldMk cId="1772877565" sldId="274"/>
        </pc:sldMkLst>
      </pc:sldChg>
      <pc:sldChg chg="addSp delSp modSp mod modNotesTx">
        <pc:chgData name="Maria Franzen" userId="733b949f-7696-4b94-9443-f18a1f520c6a" providerId="ADAL" clId="{4215EF30-D447-ED45-9994-4B7E41AB9BCB}" dt="2025-08-26T12:20:53.428" v="937" actId="20577"/>
        <pc:sldMkLst>
          <pc:docMk/>
          <pc:sldMk cId="3580123635" sldId="277"/>
        </pc:sldMkLst>
        <pc:spChg chg="del mod">
          <ac:chgData name="Maria Franzen" userId="733b949f-7696-4b94-9443-f18a1f520c6a" providerId="ADAL" clId="{4215EF30-D447-ED45-9994-4B7E41AB9BCB}" dt="2025-08-26T12:20:37.025" v="934" actId="478"/>
          <ac:spMkLst>
            <pc:docMk/>
            <pc:sldMk cId="3580123635" sldId="277"/>
            <ac:spMk id="3" creationId="{CB2A2C89-7D10-B8C7-A27A-E1BE9BF01348}"/>
          </ac:spMkLst>
        </pc:spChg>
        <pc:spChg chg="del mod">
          <ac:chgData name="Maria Franzen" userId="733b949f-7696-4b94-9443-f18a1f520c6a" providerId="ADAL" clId="{4215EF30-D447-ED45-9994-4B7E41AB9BCB}" dt="2025-08-26T12:20:37.025" v="934" actId="478"/>
          <ac:spMkLst>
            <pc:docMk/>
            <pc:sldMk cId="3580123635" sldId="277"/>
            <ac:spMk id="4" creationId="{55486166-BB07-EE18-596F-293B1F09038E}"/>
          </ac:spMkLst>
        </pc:spChg>
        <pc:spChg chg="add del mod">
          <ac:chgData name="Maria Franzen" userId="733b949f-7696-4b94-9443-f18a1f520c6a" providerId="ADAL" clId="{4215EF30-D447-ED45-9994-4B7E41AB9BCB}" dt="2025-08-26T12:20:39.970" v="935" actId="478"/>
          <ac:spMkLst>
            <pc:docMk/>
            <pc:sldMk cId="3580123635" sldId="277"/>
            <ac:spMk id="6" creationId="{0676A36B-4299-7B26-89A7-5E0DC509EDC5}"/>
          </ac:spMkLst>
        </pc:spChg>
        <pc:spChg chg="add del mod">
          <ac:chgData name="Maria Franzen" userId="733b949f-7696-4b94-9443-f18a1f520c6a" providerId="ADAL" clId="{4215EF30-D447-ED45-9994-4B7E41AB9BCB}" dt="2025-08-26T12:20:39.970" v="935" actId="478"/>
          <ac:spMkLst>
            <pc:docMk/>
            <pc:sldMk cId="3580123635" sldId="277"/>
            <ac:spMk id="8" creationId="{21A06856-1B8F-637B-6430-59FCCFA29E1C}"/>
          </ac:spMkLst>
        </pc:spChg>
        <pc:spChg chg="add mod">
          <ac:chgData name="Maria Franzen" userId="733b949f-7696-4b94-9443-f18a1f520c6a" providerId="ADAL" clId="{4215EF30-D447-ED45-9994-4B7E41AB9BCB}" dt="2025-08-26T12:20:40.645" v="936"/>
          <ac:spMkLst>
            <pc:docMk/>
            <pc:sldMk cId="3580123635" sldId="277"/>
            <ac:spMk id="9" creationId="{EB5521D1-DC71-4F36-1F8F-446E616480E0}"/>
          </ac:spMkLst>
        </pc:spChg>
        <pc:spChg chg="add mod">
          <ac:chgData name="Maria Franzen" userId="733b949f-7696-4b94-9443-f18a1f520c6a" providerId="ADAL" clId="{4215EF30-D447-ED45-9994-4B7E41AB9BCB}" dt="2025-08-26T12:20:40.645" v="936"/>
          <ac:spMkLst>
            <pc:docMk/>
            <pc:sldMk cId="3580123635" sldId="277"/>
            <ac:spMk id="10" creationId="{14260768-B45B-D8C3-3566-0781AD71B70B}"/>
          </ac:spMkLst>
        </pc:spChg>
      </pc:sldChg>
      <pc:sldChg chg="modNotesTx">
        <pc:chgData name="Maria Franzen" userId="733b949f-7696-4b94-9443-f18a1f520c6a" providerId="ADAL" clId="{4215EF30-D447-ED45-9994-4B7E41AB9BCB}" dt="2025-08-26T12:05:37.070" v="660" actId="113"/>
        <pc:sldMkLst>
          <pc:docMk/>
          <pc:sldMk cId="1378109982" sldId="285"/>
        </pc:sldMkLst>
      </pc:sldChg>
      <pc:sldChg chg="modNotesTx">
        <pc:chgData name="Maria Franzen" userId="733b949f-7696-4b94-9443-f18a1f520c6a" providerId="ADAL" clId="{4215EF30-D447-ED45-9994-4B7E41AB9BCB}" dt="2025-08-26T12:38:13.844" v="990" actId="20577"/>
        <pc:sldMkLst>
          <pc:docMk/>
          <pc:sldMk cId="2545891345" sldId="286"/>
        </pc:sldMkLst>
      </pc:sldChg>
      <pc:sldChg chg="addSp delSp modSp mod">
        <pc:chgData name="Maria Franzen" userId="733b949f-7696-4b94-9443-f18a1f520c6a" providerId="ADAL" clId="{4215EF30-D447-ED45-9994-4B7E41AB9BCB}" dt="2025-08-26T12:16:47.685" v="908"/>
        <pc:sldMkLst>
          <pc:docMk/>
          <pc:sldMk cId="2604417368" sldId="289"/>
        </pc:sldMkLst>
        <pc:spChg chg="add del mod">
          <ac:chgData name="Maria Franzen" userId="733b949f-7696-4b94-9443-f18a1f520c6a" providerId="ADAL" clId="{4215EF30-D447-ED45-9994-4B7E41AB9BCB}" dt="2025-08-26T12:12:44.246" v="871" actId="478"/>
          <ac:spMkLst>
            <pc:docMk/>
            <pc:sldMk cId="2604417368" sldId="289"/>
            <ac:spMk id="2" creationId="{6FB8E5B5-429F-A813-6F6B-8C3F75441D52}"/>
          </ac:spMkLst>
        </pc:spChg>
        <pc:picChg chg="del">
          <ac:chgData name="Maria Franzen" userId="733b949f-7696-4b94-9443-f18a1f520c6a" providerId="ADAL" clId="{4215EF30-D447-ED45-9994-4B7E41AB9BCB}" dt="2025-08-26T12:16:46.921" v="907" actId="478"/>
          <ac:picMkLst>
            <pc:docMk/>
            <pc:sldMk cId="2604417368" sldId="289"/>
            <ac:picMk id="3" creationId="{A073F82E-45CC-0FD5-F794-9B323976EC5F}"/>
          </ac:picMkLst>
        </pc:picChg>
        <pc:picChg chg="add mod">
          <ac:chgData name="Maria Franzen" userId="733b949f-7696-4b94-9443-f18a1f520c6a" providerId="ADAL" clId="{4215EF30-D447-ED45-9994-4B7E41AB9BCB}" dt="2025-08-26T12:16:47.685" v="908"/>
          <ac:picMkLst>
            <pc:docMk/>
            <pc:sldMk cId="2604417368" sldId="289"/>
            <ac:picMk id="4" creationId="{E51E32C8-3608-8522-F993-118B822D59D6}"/>
          </ac:picMkLst>
        </pc:picChg>
      </pc:sldChg>
      <pc:sldChg chg="addSp delSp modSp mod">
        <pc:chgData name="Maria Franzen" userId="733b949f-7696-4b94-9443-f18a1f520c6a" providerId="ADAL" clId="{4215EF30-D447-ED45-9994-4B7E41AB9BCB}" dt="2025-08-26T12:19:22.926" v="918" actId="1076"/>
        <pc:sldMkLst>
          <pc:docMk/>
          <pc:sldMk cId="967912975" sldId="292"/>
        </pc:sldMkLst>
        <pc:graphicFrameChg chg="add mod">
          <ac:chgData name="Maria Franzen" userId="733b949f-7696-4b94-9443-f18a1f520c6a" providerId="ADAL" clId="{4215EF30-D447-ED45-9994-4B7E41AB9BCB}" dt="2025-08-26T12:17:36.241" v="909"/>
          <ac:graphicFrameMkLst>
            <pc:docMk/>
            <pc:sldMk cId="967912975" sldId="292"/>
            <ac:graphicFrameMk id="2" creationId="{8B60671D-AC75-0878-DEC4-B7F252A05EAB}"/>
          </ac:graphicFrameMkLst>
        </pc:graphicFrameChg>
        <pc:picChg chg="add mod modCrop">
          <ac:chgData name="Maria Franzen" userId="733b949f-7696-4b94-9443-f18a1f520c6a" providerId="ADAL" clId="{4215EF30-D447-ED45-9994-4B7E41AB9BCB}" dt="2025-08-26T12:19:22.926" v="918" actId="1076"/>
          <ac:picMkLst>
            <pc:docMk/>
            <pc:sldMk cId="967912975" sldId="292"/>
            <ac:picMk id="3" creationId="{73694710-7576-B412-FC99-ADA61F93F5D5}"/>
          </ac:picMkLst>
        </pc:picChg>
        <pc:picChg chg="del">
          <ac:chgData name="Maria Franzen" userId="733b949f-7696-4b94-9443-f18a1f520c6a" providerId="ADAL" clId="{4215EF30-D447-ED45-9994-4B7E41AB9BCB}" dt="2025-08-26T12:19:16.580" v="917" actId="478"/>
          <ac:picMkLst>
            <pc:docMk/>
            <pc:sldMk cId="967912975" sldId="292"/>
            <ac:picMk id="7" creationId="{A2F3C541-06BA-59F4-9B3A-A882A00E16AE}"/>
          </ac:picMkLst>
        </pc:picChg>
      </pc:sldChg>
      <pc:sldChg chg="modSp mod">
        <pc:chgData name="Maria Franzen" userId="733b949f-7696-4b94-9443-f18a1f520c6a" providerId="ADAL" clId="{4215EF30-D447-ED45-9994-4B7E41AB9BCB}" dt="2025-08-25T08:17:47.001" v="250" actId="1076"/>
        <pc:sldMkLst>
          <pc:docMk/>
          <pc:sldMk cId="4098491368" sldId="301"/>
        </pc:sldMkLst>
        <pc:spChg chg="mod">
          <ac:chgData name="Maria Franzen" userId="733b949f-7696-4b94-9443-f18a1f520c6a" providerId="ADAL" clId="{4215EF30-D447-ED45-9994-4B7E41AB9BCB}" dt="2025-08-25T08:17:47.001" v="250" actId="1076"/>
          <ac:spMkLst>
            <pc:docMk/>
            <pc:sldMk cId="4098491368" sldId="301"/>
            <ac:spMk id="7" creationId="{DEB66C8F-C44F-26EC-712C-8FADEDB06690}"/>
          </ac:spMkLst>
        </pc:spChg>
        <pc:spChg chg="mod">
          <ac:chgData name="Maria Franzen" userId="733b949f-7696-4b94-9443-f18a1f520c6a" providerId="ADAL" clId="{4215EF30-D447-ED45-9994-4B7E41AB9BCB}" dt="2025-08-25T08:17:47.001" v="250" actId="1076"/>
          <ac:spMkLst>
            <pc:docMk/>
            <pc:sldMk cId="4098491368" sldId="301"/>
            <ac:spMk id="10" creationId="{12136B2E-A5DF-846E-85E0-829D886293C2}"/>
          </ac:spMkLst>
        </pc:spChg>
        <pc:picChg chg="mod">
          <ac:chgData name="Maria Franzen" userId="733b949f-7696-4b94-9443-f18a1f520c6a" providerId="ADAL" clId="{4215EF30-D447-ED45-9994-4B7E41AB9BCB}" dt="2025-08-25T08:17:47.001" v="250" actId="1076"/>
          <ac:picMkLst>
            <pc:docMk/>
            <pc:sldMk cId="4098491368" sldId="301"/>
            <ac:picMk id="4" creationId="{9B366B5F-C2D5-FD88-50A0-8CE4865E7AD7}"/>
          </ac:picMkLst>
        </pc:picChg>
      </pc:sldChg>
      <pc:sldChg chg="addSp delSp modSp mod modNotesTx">
        <pc:chgData name="Maria Franzen" userId="733b949f-7696-4b94-9443-f18a1f520c6a" providerId="ADAL" clId="{4215EF30-D447-ED45-9994-4B7E41AB9BCB}" dt="2025-08-26T12:22:15.633" v="954" actId="20577"/>
        <pc:sldMkLst>
          <pc:docMk/>
          <pc:sldMk cId="3259604769" sldId="304"/>
        </pc:sldMkLst>
        <pc:spChg chg="add del mod">
          <ac:chgData name="Maria Franzen" userId="733b949f-7696-4b94-9443-f18a1f520c6a" providerId="ADAL" clId="{4215EF30-D447-ED45-9994-4B7E41AB9BCB}" dt="2025-08-26T12:12:49.244" v="872" actId="478"/>
          <ac:spMkLst>
            <pc:docMk/>
            <pc:sldMk cId="3259604769" sldId="304"/>
            <ac:spMk id="4" creationId="{5ED6E19E-B4C7-D989-8B59-A6A7238D5956}"/>
          </ac:spMkLst>
        </pc:spChg>
        <pc:graphicFrameChg chg="add mod">
          <ac:chgData name="Maria Franzen" userId="733b949f-7696-4b94-9443-f18a1f520c6a" providerId="ADAL" clId="{4215EF30-D447-ED45-9994-4B7E41AB9BCB}" dt="2025-08-26T12:14:35.158" v="873"/>
          <ac:graphicFrameMkLst>
            <pc:docMk/>
            <pc:sldMk cId="3259604769" sldId="304"/>
            <ac:graphicFrameMk id="5" creationId="{3B95A7AD-1C27-128C-D57A-A6EA30F3130C}"/>
          </ac:graphicFrameMkLst>
        </pc:graphicFrameChg>
        <pc:picChg chg="del">
          <ac:chgData name="Maria Franzen" userId="733b949f-7696-4b94-9443-f18a1f520c6a" providerId="ADAL" clId="{4215EF30-D447-ED45-9994-4B7E41AB9BCB}" dt="2025-08-26T12:15:37.412" v="882" actId="478"/>
          <ac:picMkLst>
            <pc:docMk/>
            <pc:sldMk cId="3259604769" sldId="304"/>
            <ac:picMk id="3" creationId="{755C03D5-23B2-59DA-C5B0-3E97640BBB1E}"/>
          </ac:picMkLst>
        </pc:picChg>
        <pc:picChg chg="add mod">
          <ac:chgData name="Maria Franzen" userId="733b949f-7696-4b94-9443-f18a1f520c6a" providerId="ADAL" clId="{4215EF30-D447-ED45-9994-4B7E41AB9BCB}" dt="2025-08-26T12:15:35.542" v="881" actId="1076"/>
          <ac:picMkLst>
            <pc:docMk/>
            <pc:sldMk cId="3259604769" sldId="304"/>
            <ac:picMk id="7" creationId="{C4A51E59-D783-B540-2351-9F109627A417}"/>
          </ac:picMkLst>
        </pc:picChg>
      </pc:sldChg>
      <pc:sldChg chg="addSp delSp modSp mod modNotesTx">
        <pc:chgData name="Maria Franzen" userId="733b949f-7696-4b94-9443-f18a1f520c6a" providerId="ADAL" clId="{4215EF30-D447-ED45-9994-4B7E41AB9BCB}" dt="2025-08-26T12:16:36.282" v="906" actId="1035"/>
        <pc:sldMkLst>
          <pc:docMk/>
          <pc:sldMk cId="40491026" sldId="305"/>
        </pc:sldMkLst>
        <pc:picChg chg="del">
          <ac:chgData name="Maria Franzen" userId="733b949f-7696-4b94-9443-f18a1f520c6a" providerId="ADAL" clId="{4215EF30-D447-ED45-9994-4B7E41AB9BCB}" dt="2025-08-26T12:15:52.260" v="883" actId="478"/>
          <ac:picMkLst>
            <pc:docMk/>
            <pc:sldMk cId="40491026" sldId="305"/>
            <ac:picMk id="3" creationId="{0D7D68E5-8D22-7AC0-304A-CE75D945A722}"/>
          </ac:picMkLst>
        </pc:picChg>
        <pc:picChg chg="add mod">
          <ac:chgData name="Maria Franzen" userId="733b949f-7696-4b94-9443-f18a1f520c6a" providerId="ADAL" clId="{4215EF30-D447-ED45-9994-4B7E41AB9BCB}" dt="2025-08-26T12:15:57.377" v="885" actId="167"/>
          <ac:picMkLst>
            <pc:docMk/>
            <pc:sldMk cId="40491026" sldId="305"/>
            <ac:picMk id="4" creationId="{5DB10E17-6A27-6DD2-4134-0C40D011DA4A}"/>
          </ac:picMkLst>
        </pc:picChg>
        <pc:picChg chg="mod">
          <ac:chgData name="Maria Franzen" userId="733b949f-7696-4b94-9443-f18a1f520c6a" providerId="ADAL" clId="{4215EF30-D447-ED45-9994-4B7E41AB9BCB}" dt="2025-08-26T12:16:36.282" v="906" actId="1035"/>
          <ac:picMkLst>
            <pc:docMk/>
            <pc:sldMk cId="40491026" sldId="305"/>
            <ac:picMk id="5" creationId="{5AD50942-B143-34DF-E134-513EA9C79672}"/>
          </ac:picMkLst>
        </pc:picChg>
        <pc:picChg chg="mod">
          <ac:chgData name="Maria Franzen" userId="733b949f-7696-4b94-9443-f18a1f520c6a" providerId="ADAL" clId="{4215EF30-D447-ED45-9994-4B7E41AB9BCB}" dt="2025-08-26T12:16:36.282" v="906" actId="1035"/>
          <ac:picMkLst>
            <pc:docMk/>
            <pc:sldMk cId="40491026" sldId="305"/>
            <ac:picMk id="8" creationId="{61DD8FE1-0F92-D875-19E4-FDBA80F3632B}"/>
          </ac:picMkLst>
        </pc:picChg>
        <pc:picChg chg="mod">
          <ac:chgData name="Maria Franzen" userId="733b949f-7696-4b94-9443-f18a1f520c6a" providerId="ADAL" clId="{4215EF30-D447-ED45-9994-4B7E41AB9BCB}" dt="2025-08-26T12:16:36.282" v="906" actId="1035"/>
          <ac:picMkLst>
            <pc:docMk/>
            <pc:sldMk cId="40491026" sldId="305"/>
            <ac:picMk id="9" creationId="{3EB0E289-C390-2518-FDFC-A7C86F6F7040}"/>
          </ac:picMkLst>
        </pc:picChg>
        <pc:picChg chg="mod">
          <ac:chgData name="Maria Franzen" userId="733b949f-7696-4b94-9443-f18a1f520c6a" providerId="ADAL" clId="{4215EF30-D447-ED45-9994-4B7E41AB9BCB}" dt="2025-08-26T12:16:36.282" v="906" actId="1035"/>
          <ac:picMkLst>
            <pc:docMk/>
            <pc:sldMk cId="40491026" sldId="305"/>
            <ac:picMk id="10" creationId="{E098C2BB-53EE-A236-BF1A-CE4DD8B035E1}"/>
          </ac:picMkLst>
        </pc:picChg>
        <pc:picChg chg="mod">
          <ac:chgData name="Maria Franzen" userId="733b949f-7696-4b94-9443-f18a1f520c6a" providerId="ADAL" clId="{4215EF30-D447-ED45-9994-4B7E41AB9BCB}" dt="2025-08-26T12:16:03.676" v="886" actId="1076"/>
          <ac:picMkLst>
            <pc:docMk/>
            <pc:sldMk cId="40491026" sldId="305"/>
            <ac:picMk id="11" creationId="{E7D1C7DD-E1BF-8D3B-A13F-8956999A8BAA}"/>
          </ac:picMkLst>
        </pc:picChg>
        <pc:picChg chg="mod">
          <ac:chgData name="Maria Franzen" userId="733b949f-7696-4b94-9443-f18a1f520c6a" providerId="ADAL" clId="{4215EF30-D447-ED45-9994-4B7E41AB9BCB}" dt="2025-08-26T12:16:11.425" v="891" actId="1037"/>
          <ac:picMkLst>
            <pc:docMk/>
            <pc:sldMk cId="40491026" sldId="305"/>
            <ac:picMk id="12" creationId="{C6E29DFF-3F11-6269-9C9C-BB9E78FC0D6C}"/>
          </ac:picMkLst>
        </pc:picChg>
      </pc:sldChg>
      <pc:sldChg chg="modSp mod">
        <pc:chgData name="Maria Franzen" userId="733b949f-7696-4b94-9443-f18a1f520c6a" providerId="ADAL" clId="{4215EF30-D447-ED45-9994-4B7E41AB9BCB}" dt="2025-08-26T11:32:32.384" v="295" actId="1076"/>
        <pc:sldMkLst>
          <pc:docMk/>
          <pc:sldMk cId="1702899584" sldId="306"/>
        </pc:sldMkLst>
        <pc:spChg chg="mod">
          <ac:chgData name="Maria Franzen" userId="733b949f-7696-4b94-9443-f18a1f520c6a" providerId="ADAL" clId="{4215EF30-D447-ED45-9994-4B7E41AB9BCB}" dt="2025-08-26T11:32:32.384" v="295" actId="1076"/>
          <ac:spMkLst>
            <pc:docMk/>
            <pc:sldMk cId="1702899584" sldId="306"/>
            <ac:spMk id="3" creationId="{C76E2C54-3905-DECA-53E1-FAB94BE646D4}"/>
          </ac:spMkLst>
        </pc:spChg>
        <pc:spChg chg="mod">
          <ac:chgData name="Maria Franzen" userId="733b949f-7696-4b94-9443-f18a1f520c6a" providerId="ADAL" clId="{4215EF30-D447-ED45-9994-4B7E41AB9BCB}" dt="2025-08-26T11:32:32.384" v="295" actId="1076"/>
          <ac:spMkLst>
            <pc:docMk/>
            <pc:sldMk cId="1702899584" sldId="306"/>
            <ac:spMk id="4" creationId="{681B09FC-DA69-1355-375C-8BF13C47A3A4}"/>
          </ac:spMkLst>
        </pc:spChg>
      </pc:sldChg>
      <pc:sldChg chg="modSp mod">
        <pc:chgData name="Maria Franzen" userId="733b949f-7696-4b94-9443-f18a1f520c6a" providerId="ADAL" clId="{4215EF30-D447-ED45-9994-4B7E41AB9BCB}" dt="2025-08-25T06:16:43.665" v="145" actId="1076"/>
        <pc:sldMkLst>
          <pc:docMk/>
          <pc:sldMk cId="2118928745" sldId="307"/>
        </pc:sldMkLst>
        <pc:spChg chg="mod">
          <ac:chgData name="Maria Franzen" userId="733b949f-7696-4b94-9443-f18a1f520c6a" providerId="ADAL" clId="{4215EF30-D447-ED45-9994-4B7E41AB9BCB}" dt="2025-08-25T06:16:43.665" v="145" actId="1076"/>
          <ac:spMkLst>
            <pc:docMk/>
            <pc:sldMk cId="2118928745" sldId="307"/>
            <ac:spMk id="3" creationId="{B4376FCA-ED5A-FA2B-3321-32E8A68C8E64}"/>
          </ac:spMkLst>
        </pc:spChg>
        <pc:spChg chg="mod">
          <ac:chgData name="Maria Franzen" userId="733b949f-7696-4b94-9443-f18a1f520c6a" providerId="ADAL" clId="{4215EF30-D447-ED45-9994-4B7E41AB9BCB}" dt="2025-08-25T06:16:43.665" v="145" actId="1076"/>
          <ac:spMkLst>
            <pc:docMk/>
            <pc:sldMk cId="2118928745" sldId="307"/>
            <ac:spMk id="5" creationId="{28BA1A95-7809-951D-528B-C634AC0A795F}"/>
          </ac:spMkLst>
        </pc:spChg>
        <pc:picChg chg="mod">
          <ac:chgData name="Maria Franzen" userId="733b949f-7696-4b94-9443-f18a1f520c6a" providerId="ADAL" clId="{4215EF30-D447-ED45-9994-4B7E41AB9BCB}" dt="2025-08-25T06:16:43.665" v="145" actId="1076"/>
          <ac:picMkLst>
            <pc:docMk/>
            <pc:sldMk cId="2118928745" sldId="307"/>
            <ac:picMk id="11" creationId="{6C58D231-FB28-2E5A-B71A-876208368902}"/>
          </ac:picMkLst>
        </pc:picChg>
      </pc:sldChg>
      <pc:sldChg chg="modSp mod modNotesTx">
        <pc:chgData name="Maria Franzen" userId="733b949f-7696-4b94-9443-f18a1f520c6a" providerId="ADAL" clId="{4215EF30-D447-ED45-9994-4B7E41AB9BCB}" dt="2025-08-26T12:51:50.889" v="995" actId="20577"/>
        <pc:sldMkLst>
          <pc:docMk/>
          <pc:sldMk cId="2686355194" sldId="309"/>
        </pc:sldMkLst>
        <pc:picChg chg="mod">
          <ac:chgData name="Maria Franzen" userId="733b949f-7696-4b94-9443-f18a1f520c6a" providerId="ADAL" clId="{4215EF30-D447-ED45-9994-4B7E41AB9BCB}" dt="2025-08-26T12:44:05.830" v="994" actId="1038"/>
          <ac:picMkLst>
            <pc:docMk/>
            <pc:sldMk cId="2686355194" sldId="309"/>
            <ac:picMk id="3" creationId="{4B8C4B00-E601-128F-D78F-6D2F6DEBC331}"/>
          </ac:picMkLst>
        </pc:picChg>
        <pc:picChg chg="mod">
          <ac:chgData name="Maria Franzen" userId="733b949f-7696-4b94-9443-f18a1f520c6a" providerId="ADAL" clId="{4215EF30-D447-ED45-9994-4B7E41AB9BCB}" dt="2025-08-26T12:44:03.092" v="993" actId="1038"/>
          <ac:picMkLst>
            <pc:docMk/>
            <pc:sldMk cId="2686355194" sldId="309"/>
            <ac:picMk id="5" creationId="{1271CF9B-0F4C-A848-CDB0-FE517C4D05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410994C-AAB2-4B00-96CC-5FBB9B5C4B91}" type="datetimeFigureOut">
              <a:rPr lang="sv-SE" smtClean="0"/>
              <a:t>2026-03-04</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CA6D363-34EB-421C-B807-7A4BE5FDEF78}" type="slidenum">
              <a:rPr lang="sv-SE" smtClean="0"/>
              <a:t>‹#›</a:t>
            </a:fld>
            <a:endParaRPr lang="sv-SE"/>
          </a:p>
        </p:txBody>
      </p:sp>
    </p:spTree>
    <p:extLst>
      <p:ext uri="{BB962C8B-B14F-4D97-AF65-F5344CB8AC3E}">
        <p14:creationId xmlns:p14="http://schemas.microsoft.com/office/powerpoint/2010/main" val="152399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EB3A68-B1BB-C045-BD80-C179B67CF44A}" type="datetimeFigureOut">
              <a:rPr lang="en-US" smtClean="0"/>
              <a:t>3/4/2026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4E97D1-5765-1A43-BB07-0286C45D3300}" type="slidenum">
              <a:rPr lang="en-US" smtClean="0"/>
              <a:t>‹#›</a:t>
            </a:fld>
            <a:endParaRPr lang="en-US"/>
          </a:p>
        </p:txBody>
      </p:sp>
    </p:spTree>
    <p:extLst>
      <p:ext uri="{BB962C8B-B14F-4D97-AF65-F5344CB8AC3E}">
        <p14:creationId xmlns:p14="http://schemas.microsoft.com/office/powerpoint/2010/main" val="1560082781"/>
      </p:ext>
    </p:extLst>
  </p:cSld>
  <p:clrMap bg1="lt1" tx1="dk1" bg2="lt2" tx2="dk2" accent1="accent1" accent2="accent2" accent3="accent3" accent4="accent4" accent5="accent5" accent6="accent6" hlink="hlink" folHlink="folHlink"/>
  <p:notesStyle>
    <a:lvl1pPr marL="0" algn="l" defTabSz="6858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vent.se/jobba-med-arbetsmiljo/os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event.se/jobba-med-arbetsmiljo/kom-igang/systematiskt-arbetsmiljoarbe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80D07-38AF-381A-4306-7F32ABD091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D87ACF-A186-F634-916C-AF533042532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0D21C85-E821-6EF9-6E2A-B14E07C7121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D66F0BF-F565-2E39-9857-7F863C22B0F1}"/>
              </a:ext>
            </a:extLst>
          </p:cNvPr>
          <p:cNvSpPr>
            <a:spLocks noGrp="1"/>
          </p:cNvSpPr>
          <p:nvPr>
            <p:ph type="sldNum" sz="quarter" idx="5"/>
          </p:nvPr>
        </p:nvSpPr>
        <p:spPr/>
        <p:txBody>
          <a:bodyPr/>
          <a:lstStyle/>
          <a:p>
            <a:fld id="{E54E97D1-5765-1A43-BB07-0286C45D3300}" type="slidenum">
              <a:rPr lang="en-US" smtClean="0"/>
              <a:t>2</a:t>
            </a:fld>
            <a:endParaRPr lang="en-US"/>
          </a:p>
        </p:txBody>
      </p:sp>
    </p:spTree>
    <p:extLst>
      <p:ext uri="{BB962C8B-B14F-4D97-AF65-F5344CB8AC3E}">
        <p14:creationId xmlns:p14="http://schemas.microsoft.com/office/powerpoint/2010/main" val="114506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Berätta att syftet med diskussionsövningen är att komma fram till vad ni vill arbeta vidare med, vilka frågor/områden ni vill prioritera.</a:t>
            </a:r>
          </a:p>
          <a:p>
            <a:pPr marL="171450" indent="-171450">
              <a:buFont typeface="Arial" panose="020B0604020202020204" pitchFamily="34" charset="0"/>
              <a:buChar char="•"/>
            </a:pPr>
            <a:r>
              <a:rPr lang="sv-SE"/>
              <a:t>För att allas perspektiv ska tas i beaktande diskuterar ni först i mindre grupper, följt av diskussion i storgrupp.  </a:t>
            </a:r>
          </a:p>
          <a:p>
            <a:pPr marL="171450" indent="-171450">
              <a:buFont typeface="Arial" panose="020B0604020202020204" pitchFamily="34" charset="0"/>
              <a:buChar char="•"/>
            </a:pPr>
            <a:r>
              <a:rPr lang="sv-SE"/>
              <a:t>Dela ut ett häfte post-it-lappar till varje grupp samt ett utskrivet exemplar av resultatet till alla. </a:t>
            </a:r>
          </a:p>
          <a:p>
            <a:pPr marL="171450" indent="-171450">
              <a:buFont typeface="Arial" panose="020B0604020202020204" pitchFamily="34" charset="0"/>
              <a:buChar char="•"/>
            </a:pPr>
            <a:r>
              <a:rPr lang="sv-SE"/>
              <a:t>På post-it-lapparna ska varje grupp skriva ner de sex frågor de valt ut. Detta ska de sedan redovisa för hela gruppen.</a:t>
            </a:r>
          </a:p>
          <a:p>
            <a:pPr marL="171450" indent="-171450">
              <a:buFont typeface="Arial" panose="020B0604020202020204" pitchFamily="34" charset="0"/>
              <a:buChar char="•"/>
            </a:pPr>
            <a:r>
              <a:rPr lang="sv-SE"/>
              <a:t>Meddela när ni ska återsamlas. Cirka 30-40 minuters diskussion brukar vara lagom.</a:t>
            </a:r>
            <a:endParaRPr lang="sv-SE" sz="1100" b="0" i="0">
              <a:solidFill>
                <a:schemeClr val="accent3"/>
              </a:solidFill>
              <a:effectLst/>
              <a:latin typeface="+mj-lt"/>
            </a:endParaRPr>
          </a:p>
          <a:p>
            <a:pPr marL="514350" lvl="1" indent="-171450">
              <a:buFont typeface="Arial" panose="020B0604020202020204" pitchFamily="34" charset="0"/>
              <a:buChar char="•"/>
            </a:pPr>
            <a:r>
              <a:rPr lang="sv-SE" sz="900" b="0" i="0">
                <a:solidFill>
                  <a:schemeClr val="accent3"/>
                </a:solidFill>
                <a:effectLst/>
                <a:latin typeface="+mj-lt"/>
              </a:rPr>
              <a:t>Välj ut tre enkätfrågor med sämre resultat. (motsvarar första kolumnen i handlingsplanen ”Vad behöver bli bättre”)</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a:solidFill>
                  <a:schemeClr val="accent3"/>
                </a:solidFill>
                <a:latin typeface="+mj-lt"/>
              </a:rPr>
              <a:t>Varför har ni valt de frågorna? På vilket sätt utgör de en risk?</a:t>
            </a:r>
            <a:r>
              <a:rPr lang="sv-SE" sz="900" b="0" i="0">
                <a:solidFill>
                  <a:schemeClr val="accent3"/>
                </a:solidFill>
                <a:effectLst/>
                <a:latin typeface="+mj-lt"/>
              </a:rPr>
              <a:t> (motsvarar andra kolumnen i handlingsplanen ”Varför är det en risk?”)</a:t>
            </a:r>
          </a:p>
          <a:p>
            <a:pPr marL="514350" lvl="1" indent="-171450">
              <a:buFont typeface="Arial" panose="020B0604020202020204" pitchFamily="34" charset="0"/>
              <a:buChar char="•"/>
            </a:pPr>
            <a:r>
              <a:rPr lang="sv-SE" sz="1100" b="0" i="0">
                <a:solidFill>
                  <a:schemeClr val="accent3"/>
                </a:solidFill>
                <a:effectLst/>
                <a:latin typeface="+mj-lt"/>
              </a:rPr>
              <a:t>Vad ligger bakom de sämre resultaten? (motsvarar kolumn ”Riskens orsaker” i handlingsplanen)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11</a:t>
            </a:fld>
            <a:endParaRPr lang="en-US"/>
          </a:p>
        </p:txBody>
      </p:sp>
    </p:spTree>
    <p:extLst>
      <p:ext uri="{BB962C8B-B14F-4D97-AF65-F5344CB8AC3E}">
        <p14:creationId xmlns:p14="http://schemas.microsoft.com/office/powerpoint/2010/main" val="165979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atin typeface="Arial"/>
                <a:cs typeface="Arial"/>
              </a:rPr>
              <a:t>Fundera igenom gruppindelningen. Hur många i varje grupp? Hur många grupper totalt? Ju fler grupper desto fler förslag kommer ni att ta fram och behöva prioritera bland. Ju fler personer per grupp desto färre kommer till tals. 3-5 personer per grupp brukar vara lagom.</a:t>
            </a:r>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12</a:t>
            </a:fld>
            <a:endParaRPr lang="en-US"/>
          </a:p>
        </p:txBody>
      </p:sp>
    </p:spTree>
    <p:extLst>
      <p:ext uri="{BB962C8B-B14F-4D97-AF65-F5344CB8AC3E}">
        <p14:creationId xmlns:p14="http://schemas.microsoft.com/office/powerpoint/2010/main" val="274468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latin typeface="Noto Sans"/>
                <a:ea typeface="Noto Sans"/>
                <a:cs typeface="Noto Sans"/>
              </a:rPr>
              <a:t>Förslagsvis kan ni skapa två fält på en </a:t>
            </a:r>
            <a:r>
              <a:rPr lang="sv-SE" b="0" i="0" dirty="0" err="1">
                <a:effectLst/>
                <a:latin typeface="Noto Sans"/>
                <a:ea typeface="Noto Sans"/>
                <a:cs typeface="Noto Sans"/>
              </a:rPr>
              <a:t>whiteboard</a:t>
            </a:r>
            <a:r>
              <a:rPr lang="sv-SE" b="0" i="0" dirty="0">
                <a:effectLst/>
                <a:latin typeface="Noto Sans"/>
                <a:ea typeface="Noto Sans"/>
                <a:cs typeface="Noto Sans"/>
              </a:rPr>
              <a:t>. Högst upp i det ena fältet skriver ni ”Saker som redan är bra” och i det andra ”Saker som måste blir bättre”.</a:t>
            </a:r>
            <a:endParaRPr lang="sv-SE" dirty="0"/>
          </a:p>
          <a:p>
            <a:pPr marL="171450" indent="-171450">
              <a:buFont typeface="Arial" panose="020B0604020202020204" pitchFamily="34" charset="0"/>
              <a:buChar char="•"/>
            </a:pPr>
            <a:r>
              <a:rPr lang="sv-SE" dirty="0">
                <a:latin typeface="Arial"/>
                <a:cs typeface="Arial"/>
              </a:rPr>
              <a:t>Varje grupp presenterar sina förslag och sätter upp sina post-it-lappar i de två fälten. Be grupperna också berätta kort om varför de utgör en risk och vad som ligger bakom. </a:t>
            </a:r>
          </a:p>
          <a:p>
            <a:pPr marL="171450" indent="-171450">
              <a:buFont typeface="Arial" panose="020B0604020202020204" pitchFamily="34" charset="0"/>
              <a:buChar char="•"/>
            </a:pPr>
            <a:r>
              <a:rPr lang="sv-SE" dirty="0">
                <a:latin typeface="Arial"/>
                <a:cs typeface="Arial"/>
              </a:rPr>
              <a:t>Om det finns liknande förslag, börja med att gruppera dem.</a:t>
            </a:r>
          </a:p>
          <a:p>
            <a:pPr marL="171450" indent="-171450">
              <a:buFont typeface="Arial" panose="020B0604020202020204" pitchFamily="34" charset="0"/>
              <a:buChar char="•"/>
            </a:pPr>
            <a:r>
              <a:rPr lang="sv-SE" dirty="0">
                <a:latin typeface="Arial"/>
                <a:cs typeface="Arial"/>
              </a:rPr>
              <a:t>Självklart går det bra att göra på annat sätt, till exempel en digital lösning. </a:t>
            </a:r>
          </a:p>
          <a:p>
            <a:endParaRPr lang="sv-SE" dirty="0"/>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13</a:t>
            </a:fld>
            <a:endParaRPr lang="en-US"/>
          </a:p>
        </p:txBody>
      </p:sp>
    </p:spTree>
    <p:extLst>
      <p:ext uri="{BB962C8B-B14F-4D97-AF65-F5344CB8AC3E}">
        <p14:creationId xmlns:p14="http://schemas.microsoft.com/office/powerpoint/2010/main" val="180212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7C4A-D1E1-831B-9F78-13608705B2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92438F-61AC-C7F6-D787-14D71A62577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2FA344-5429-116C-4125-C8098354FD03}"/>
              </a:ext>
            </a:extLst>
          </p:cNvPr>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a:solidFill>
                  <a:srgbClr val="3B3B3B"/>
                </a:solidFill>
                <a:effectLst/>
                <a:latin typeface="Noto Sans" panose="020B0502040504020204" pitchFamily="34" charset="0"/>
              </a:rPr>
              <a:t>Avgör hur många frågor som är rimligt antal frågor att arbeta vidare med. Hellre en handlingsplan med färre åtgärder som blir av, än en med många som inte blir av. Ni kan också parkera vissa frågor till längre fram.</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a:solidFill>
                  <a:srgbClr val="3B3B3B"/>
                </a:solidFill>
                <a:effectLst/>
                <a:latin typeface="Noto Sans" panose="020B0502040504020204" pitchFamily="34" charset="0"/>
              </a:rPr>
              <a:t>Prioritera tillsammans vilka frågor ni ska arbeta vidare med, till exempel genom att markera 4 frågor var. De frågor som fått flest röster är de frågor ni arbetar vidare med.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a:solidFill>
                  <a:srgbClr val="3B3B3B"/>
                </a:solidFill>
                <a:effectLst/>
                <a:latin typeface="Noto Sans" panose="020B0502040504020204" pitchFamily="34" charset="0"/>
              </a:rPr>
              <a:t>Skriv in det ni valt att arbeta vidare med i handlingsplanen.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a:solidFill>
                <a:srgbClr val="3B3B3B"/>
              </a:solidFill>
              <a:effectLst/>
              <a:latin typeface="Noto Sans" panose="020B050204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1100" b="0" kern="1200">
                <a:solidFill>
                  <a:schemeClr val="tx1"/>
                </a:solidFill>
                <a:effectLst/>
                <a:latin typeface="Arial" panose="020B0604020202020204" pitchFamily="34" charset="0"/>
                <a:ea typeface="+mn-ea"/>
                <a:cs typeface="Arial" panose="020B0604020202020204" pitchFamily="34" charset="0"/>
              </a:rPr>
              <a:t>OBS</a:t>
            </a:r>
            <a:r>
              <a:rPr lang="sv-SE" sz="1100" kern="1200">
                <a:solidFill>
                  <a:schemeClr val="tx1"/>
                </a:solidFill>
                <a:effectLst/>
                <a:latin typeface="Arial" panose="020B0604020202020204" pitchFamily="34" charset="0"/>
                <a:ea typeface="+mn-ea"/>
                <a:cs typeface="Arial" panose="020B0604020202020204" pitchFamily="34" charset="0"/>
              </a:rPr>
              <a:t> Om du som chef har sett att det finns någon fråga / frågor som har hög risk kopplat till sig behöver du se till att de kommer med i handlingsplanen.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a:solidFill>
                <a:srgbClr val="3B3B3B"/>
              </a:solidFill>
              <a:effectLst/>
              <a:latin typeface="Noto Sans" panose="020B0502040504020204" pitchFamily="34" charset="0"/>
            </a:endParaRPr>
          </a:p>
          <a:p>
            <a:pPr algn="l"/>
            <a:endParaRPr lang="sv-SE" b="0" i="0">
              <a:solidFill>
                <a:srgbClr val="3B3B3B"/>
              </a:solidFill>
              <a:effectLst/>
              <a:latin typeface="Noto Sans" panose="020B0502040504020204" pitchFamily="34" charset="0"/>
            </a:endParaRPr>
          </a:p>
          <a:p>
            <a:pPr algn="l"/>
            <a:r>
              <a:rPr lang="sv-SE" b="0" i="0">
                <a:solidFill>
                  <a:srgbClr val="3B3B3B"/>
                </a:solidFill>
                <a:effectLst/>
                <a:latin typeface="Noto Sans" panose="020B0502040504020204" pitchFamily="34" charset="0"/>
              </a:rPr>
              <a:t>  </a:t>
            </a:r>
          </a:p>
          <a:p>
            <a:endParaRPr lang="sv-SE"/>
          </a:p>
          <a:p>
            <a:endParaRPr lang="sv-SE"/>
          </a:p>
          <a:p>
            <a:endParaRPr lang="sv-SE"/>
          </a:p>
        </p:txBody>
      </p:sp>
      <p:sp>
        <p:nvSpPr>
          <p:cNvPr id="4" name="Platshållare för bildnummer 3">
            <a:extLst>
              <a:ext uri="{FF2B5EF4-FFF2-40B4-BE49-F238E27FC236}">
                <a16:creationId xmlns:a16="http://schemas.microsoft.com/office/drawing/2014/main" id="{26017C3D-8931-3543-CD28-37B4C3B78750}"/>
              </a:ext>
            </a:extLst>
          </p:cNvPr>
          <p:cNvSpPr>
            <a:spLocks noGrp="1"/>
          </p:cNvSpPr>
          <p:nvPr>
            <p:ph type="sldNum" sz="quarter" idx="5"/>
          </p:nvPr>
        </p:nvSpPr>
        <p:spPr/>
        <p:txBody>
          <a:bodyPr/>
          <a:lstStyle/>
          <a:p>
            <a:fld id="{E54E97D1-5765-1A43-BB07-0286C45D3300}" type="slidenum">
              <a:rPr lang="en-US" smtClean="0"/>
              <a:t>14</a:t>
            </a:fld>
            <a:endParaRPr lang="en-US"/>
          </a:p>
        </p:txBody>
      </p:sp>
    </p:spTree>
    <p:extLst>
      <p:ext uri="{BB962C8B-B14F-4D97-AF65-F5344CB8AC3E}">
        <p14:creationId xmlns:p14="http://schemas.microsoft.com/office/powerpoint/2010/main" val="192978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03B9-B216-9567-EA98-466E34EE0F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D0AAE4-BDC1-682A-81E1-6F054FDD7D2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8C0384-430F-AA17-3F5E-5BCDC07EA820}"/>
              </a:ext>
            </a:extLst>
          </p:cNvPr>
          <p:cNvSpPr>
            <a:spLocks noGrp="1"/>
          </p:cNvSpPr>
          <p:nvPr>
            <p:ph type="body" idx="1"/>
          </p:nvPr>
        </p:nvSpPr>
        <p:spPr/>
        <p:txBody>
          <a:bodyPr/>
          <a:lstStyle/>
          <a:p>
            <a:r>
              <a:rPr lang="sv-SE" dirty="0"/>
              <a:t>Fyll i riskerna i handlingsplanens första 4 kolumner tillsammans innan ni avslutar mötet</a:t>
            </a:r>
          </a:p>
          <a:p>
            <a:r>
              <a:rPr lang="sv-SE" dirty="0"/>
              <a:t>Fyll i det ni vill fortsätta med i de två första kolumnerna i den nedre delen.</a:t>
            </a:r>
          </a:p>
          <a:p>
            <a:endParaRPr lang="sv-SE" dirty="0"/>
          </a:p>
          <a:p>
            <a:r>
              <a:rPr lang="sv-SE" dirty="0"/>
              <a:t>Nu har ni en påbörjad handlingsplan som ni kan arbeta vidare med nästa möte. </a:t>
            </a:r>
          </a:p>
          <a:p>
            <a:endParaRPr lang="sv-SE" dirty="0"/>
          </a:p>
          <a:p>
            <a:pPr>
              <a:defRPr/>
            </a:pPr>
            <a:r>
              <a:rPr lang="sv-SE" dirty="0">
                <a:latin typeface="Arial"/>
                <a:cs typeface="Arial"/>
              </a:rPr>
              <a:t>Mallen för handlingsplan finns att ladda ner här: </a:t>
            </a:r>
            <a:br>
              <a:rPr lang="sv-SE" dirty="0">
                <a:latin typeface="Arial"/>
                <a:cs typeface="Arial"/>
              </a:rPr>
            </a:br>
            <a:r>
              <a:rPr lang="sv-SE" dirty="0">
                <a:latin typeface="Arial"/>
                <a:cs typeface="Arial"/>
                <a:hlinkClick r:id="rId3"/>
              </a:rPr>
              <a:t>https://www.prevent.se/jobba-med-arbetsmiljo/enkater/osa-enkaten/resultat-och-atgarder/</a:t>
            </a:r>
          </a:p>
        </p:txBody>
      </p:sp>
      <p:sp>
        <p:nvSpPr>
          <p:cNvPr id="4" name="Platshållare för bildnummer 3">
            <a:extLst>
              <a:ext uri="{FF2B5EF4-FFF2-40B4-BE49-F238E27FC236}">
                <a16:creationId xmlns:a16="http://schemas.microsoft.com/office/drawing/2014/main" id="{3B07A3F1-FBE0-5A63-AD79-3A596B566FFC}"/>
              </a:ext>
            </a:extLst>
          </p:cNvPr>
          <p:cNvSpPr>
            <a:spLocks noGrp="1"/>
          </p:cNvSpPr>
          <p:nvPr>
            <p:ph type="sldNum" sz="quarter" idx="5"/>
          </p:nvPr>
        </p:nvSpPr>
        <p:spPr/>
        <p:txBody>
          <a:bodyPr/>
          <a:lstStyle/>
          <a:p>
            <a:fld id="{E54E97D1-5765-1A43-BB07-0286C45D3300}" type="slidenum">
              <a:rPr lang="en-US" smtClean="0"/>
              <a:t>15</a:t>
            </a:fld>
            <a:endParaRPr lang="en-US"/>
          </a:p>
        </p:txBody>
      </p:sp>
    </p:spTree>
    <p:extLst>
      <p:ext uri="{BB962C8B-B14F-4D97-AF65-F5344CB8AC3E}">
        <p14:creationId xmlns:p14="http://schemas.microsoft.com/office/powerpoint/2010/main" val="172734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16</a:t>
            </a:fld>
            <a:endParaRPr lang="en-US"/>
          </a:p>
        </p:txBody>
      </p:sp>
    </p:spTree>
    <p:extLst>
      <p:ext uri="{BB962C8B-B14F-4D97-AF65-F5344CB8AC3E}">
        <p14:creationId xmlns:p14="http://schemas.microsoft.com/office/powerpoint/2010/main" val="344009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17</a:t>
            </a:fld>
            <a:endParaRPr lang="en-US"/>
          </a:p>
        </p:txBody>
      </p:sp>
    </p:spTree>
    <p:extLst>
      <p:ext uri="{BB962C8B-B14F-4D97-AF65-F5344CB8AC3E}">
        <p14:creationId xmlns:p14="http://schemas.microsoft.com/office/powerpoint/2010/main" val="2041236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Inför möte 2: </a:t>
            </a:r>
          </a:p>
          <a:p>
            <a:pPr marL="171450" indent="-171450">
              <a:buFontTx/>
              <a:buChar char="-"/>
            </a:pPr>
            <a:r>
              <a:rPr lang="sv-SE"/>
              <a:t>Du/ni som driver arbetet med enkäten bör inför kommande möte göra en riskbedömning (låg/medel/hög) av de frågor som ni valt ut att arbeta vidare med. Ibland är det svårt att riskbedöma för att man inte förstår orsakerna bakom risken. Försök förstå orsakerna tillsammans genom att diskutera i gruppen. Om inte det räcker är ett alternativ att låta en extern expertresurs genomföra intervjuer med medarbetarna. </a:t>
            </a:r>
          </a:p>
          <a:p>
            <a:pPr marL="171450" indent="-171450">
              <a:buFontTx/>
              <a:buChar char="-"/>
            </a:pPr>
            <a:r>
              <a:rPr lang="sv-SE"/>
              <a:t>Se till att handlingsplanens första 4 kolumner är ifyllda för risker och 2 första är ifyllda för det som funkar bra.</a:t>
            </a:r>
          </a:p>
          <a:p>
            <a:pPr marL="171450" indent="-171450">
              <a:buFontTx/>
              <a:buChar char="-"/>
            </a:pPr>
            <a:r>
              <a:rPr lang="sv-SE"/>
              <a:t>Säkerställ att eventuella frågor med hög risk kommer med </a:t>
            </a:r>
            <a:r>
              <a:rPr lang="sv-SE" sz="1100" kern="1200">
                <a:solidFill>
                  <a:schemeClr val="tx1"/>
                </a:solidFill>
                <a:effectLst/>
                <a:latin typeface="Arial" panose="020B0604020202020204" pitchFamily="34" charset="0"/>
                <a:ea typeface="+mn-ea"/>
                <a:cs typeface="Arial" panose="020B0604020202020204" pitchFamily="34" charset="0"/>
              </a:rPr>
              <a:t>i handlingsplanen.</a:t>
            </a:r>
            <a:endParaRPr lang="sv-SE"/>
          </a:p>
          <a:p>
            <a:pPr marL="171450" indent="-171450">
              <a:buFontTx/>
              <a:buChar char="-"/>
            </a:pPr>
            <a:r>
              <a:rPr lang="sv-SE"/>
              <a:t>Skriv ut handlingsplanen, så att det finns ett exemplar per diskussionsgrupp.</a:t>
            </a:r>
          </a:p>
        </p:txBody>
      </p:sp>
      <p:sp>
        <p:nvSpPr>
          <p:cNvPr id="4" name="Platshållare för bildnummer 3"/>
          <p:cNvSpPr>
            <a:spLocks noGrp="1"/>
          </p:cNvSpPr>
          <p:nvPr>
            <p:ph type="sldNum" sz="quarter" idx="5"/>
          </p:nvPr>
        </p:nvSpPr>
        <p:spPr/>
        <p:txBody>
          <a:bodyPr/>
          <a:lstStyle/>
          <a:p>
            <a:fld id="{E54E97D1-5765-1A43-BB07-0286C45D3300}" type="slidenum">
              <a:rPr lang="en-US" smtClean="0"/>
              <a:t>18</a:t>
            </a:fld>
            <a:endParaRPr lang="en-US"/>
          </a:p>
        </p:txBody>
      </p:sp>
    </p:spTree>
    <p:extLst>
      <p:ext uri="{BB962C8B-B14F-4D97-AF65-F5344CB8AC3E}">
        <p14:creationId xmlns:p14="http://schemas.microsoft.com/office/powerpoint/2010/main" val="134154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a:solidFill>
                <a:srgbClr val="3B3B3B"/>
              </a:solidFill>
              <a:effectLst/>
              <a:latin typeface="Noto Sans" panose="020B0502040504020204" pitchFamily="34" charset="0"/>
            </a:endParaRPr>
          </a:p>
        </p:txBody>
      </p:sp>
      <p:sp>
        <p:nvSpPr>
          <p:cNvPr id="4" name="Platshållare för bildnummer 3"/>
          <p:cNvSpPr>
            <a:spLocks noGrp="1"/>
          </p:cNvSpPr>
          <p:nvPr>
            <p:ph type="sldNum" sz="quarter" idx="5"/>
          </p:nvPr>
        </p:nvSpPr>
        <p:spPr/>
        <p:txBody>
          <a:bodyPr/>
          <a:lstStyle/>
          <a:p>
            <a:fld id="{E54E97D1-5765-1A43-BB07-0286C45D3300}" type="slidenum">
              <a:rPr lang="en-US" smtClean="0"/>
              <a:t>19</a:t>
            </a:fld>
            <a:endParaRPr lang="en-US"/>
          </a:p>
        </p:txBody>
      </p:sp>
    </p:spTree>
    <p:extLst>
      <p:ext uri="{BB962C8B-B14F-4D97-AF65-F5344CB8AC3E}">
        <p14:creationId xmlns:p14="http://schemas.microsoft.com/office/powerpoint/2010/main" val="127462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0070-5AC1-DB41-1CCC-EE8822CF0AC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66C4E41-283E-A577-F12D-114E3C98E2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0D826C-AF8E-5CBA-83DC-AC817ADC23E7}"/>
              </a:ext>
            </a:extLst>
          </p:cNvPr>
          <p:cNvSpPr>
            <a:spLocks noGrp="1"/>
          </p:cNvSpPr>
          <p:nvPr>
            <p:ph type="body" idx="1"/>
          </p:nvPr>
        </p:nvSpPr>
        <p:spPr/>
        <p:txBody>
          <a:bodyPr/>
          <a:lstStyle/>
          <a:p>
            <a:r>
              <a:rPr lang="sv-SE">
                <a:latin typeface="Arial"/>
                <a:cs typeface="Arial"/>
              </a:rPr>
              <a:t>Kopiera in en bild av er egen ifyllda handlingsplan, i vilken ni under och efter förra mötet fyllt i kolumn 1, 2, 3 och 4 för risker samt 1 och 2 för vad som ni vill förstärka.</a:t>
            </a:r>
          </a:p>
          <a:p>
            <a:r>
              <a:rPr lang="sv-SE">
                <a:latin typeface="Arial"/>
                <a:cs typeface="Arial"/>
              </a:rPr>
              <a:t>Repetera för gruppen vad ni kom överens under förra mötet och berätta att ni idag ska arbeta vidare med handlingsplanen och fylla i kolumnerna 5, 6, 7 och 8.  </a:t>
            </a:r>
          </a:p>
          <a:p>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sv-SE">
                <a:latin typeface="Arial"/>
                <a:cs typeface="Arial"/>
              </a:rPr>
              <a:t>Mallen för handlingsplan finns att ladda ner här: </a:t>
            </a:r>
            <a:r>
              <a:rPr lang="sv-SE">
                <a:latin typeface="Arial"/>
                <a:cs typeface="Arial"/>
                <a:hlinkClick r:id="rId3"/>
              </a:rPr>
              <a:t>https://www.prevent.se/jobba-med-arbetsmiljo/enkater/osa-enkaten/resultat-och-atgarder/</a:t>
            </a:r>
            <a:endParaRPr lang="sv-SE">
              <a:hlinkClick r:id="rId3"/>
            </a:endParaRPr>
          </a:p>
        </p:txBody>
      </p:sp>
      <p:sp>
        <p:nvSpPr>
          <p:cNvPr id="4" name="Platshållare för bildnummer 3">
            <a:extLst>
              <a:ext uri="{FF2B5EF4-FFF2-40B4-BE49-F238E27FC236}">
                <a16:creationId xmlns:a16="http://schemas.microsoft.com/office/drawing/2014/main" id="{BF7C463C-E467-F9C6-E9C1-2AAC3B731156}"/>
              </a:ext>
            </a:extLst>
          </p:cNvPr>
          <p:cNvSpPr>
            <a:spLocks noGrp="1"/>
          </p:cNvSpPr>
          <p:nvPr>
            <p:ph type="sldNum" sz="quarter" idx="5"/>
          </p:nvPr>
        </p:nvSpPr>
        <p:spPr/>
        <p:txBody>
          <a:bodyPr/>
          <a:lstStyle/>
          <a:p>
            <a:fld id="{E54E97D1-5765-1A43-BB07-0286C45D3300}" type="slidenum">
              <a:rPr lang="en-US" smtClean="0"/>
              <a:t>20</a:t>
            </a:fld>
            <a:endParaRPr lang="en-US"/>
          </a:p>
        </p:txBody>
      </p:sp>
    </p:spTree>
    <p:extLst>
      <p:ext uri="{BB962C8B-B14F-4D97-AF65-F5344CB8AC3E}">
        <p14:creationId xmlns:p14="http://schemas.microsoft.com/office/powerpoint/2010/main" val="94209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Tips inför första mötet: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a:t>Målet är att chef och medarbetare tillsammans ska prioritera vilka frågor/områden ni vill arbeta vidare med. Dock är det viktigt att du som driver arbetet med enkäten i förväg identifierar frågor vars resultat innebär en hög arbetsmiljörisk, samt säkerställer att åtgärder för dessa inkluderas i handlingsplanen.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a:t>När ni presenterar resultatet för medarbetarna går det att göra det på olika sätt. Ni kan utgå från resultatlänken/resultatsidorna och bläddra er fram. Ett alternativ är att ladda ner resultatet som </a:t>
            </a:r>
            <a:r>
              <a:rPr lang="sv-SE" err="1"/>
              <a:t>pdf</a:t>
            </a:r>
            <a:r>
              <a:rPr lang="sv-SE"/>
              <a:t> och visa </a:t>
            </a:r>
            <a:r>
              <a:rPr lang="sv-SE" err="1"/>
              <a:t>pdf-filen</a:t>
            </a:r>
            <a:r>
              <a:rPr lang="sv-SE"/>
              <a:t>. I </a:t>
            </a:r>
            <a:r>
              <a:rPr lang="sv-SE" err="1"/>
              <a:t>pdf:en</a:t>
            </a:r>
            <a:r>
              <a:rPr lang="sv-SE"/>
              <a:t> syns varken fritextsvar eller spridning, bara median. På resultatsidan syns spridningen om man trycker på ett resultat (en gul cirkel). Fritextsvaren syns längst ner på översikten. </a:t>
            </a:r>
            <a:r>
              <a:rPr lang="sv-SE" b="1"/>
              <a:t>Vår rekommendation är att visa resultatet med medianvärde </a:t>
            </a:r>
            <a:r>
              <a:rPr lang="sv-SE" b="1" u="sng"/>
              <a:t>och inte spridning</a:t>
            </a:r>
            <a:r>
              <a:rPr lang="sv-SE"/>
              <a:t>. Detta för att inte fastna i detaljer eller för att förhindra att någon sitter och funderar vem det kan vara som svarat avvikande.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a:t>Fundera igenom gruppindelningen. Hur många i varje grupp? Hur många grupper totalt? Ju fler grupper desto fler förslag kommer ni att ta fram och behöva prioritera bland. </a:t>
            </a:r>
          </a:p>
          <a:p>
            <a:pPr marL="171450" indent="-171450">
              <a:buFontTx/>
              <a:buChar char="-"/>
            </a:pPr>
            <a:r>
              <a:rPr lang="sv-SE"/>
              <a:t>I presentationen har vi gett förslag på antal frågor och åtgärder, men även här justerar ni för vad som passar er bäst. </a:t>
            </a:r>
          </a:p>
          <a:p>
            <a:pPr marL="171450" indent="-171450">
              <a:buFontTx/>
              <a:buChar char="-"/>
            </a:pPr>
            <a:r>
              <a:rPr lang="sv-SE"/>
              <a:t>Skriv ut det nedladdade resultatet (</a:t>
            </a:r>
            <a:r>
              <a:rPr lang="sv-SE" err="1"/>
              <a:t>pdf</a:t>
            </a:r>
            <a:r>
              <a:rPr lang="sv-SE"/>
              <a:t>) – ett exemplar till alla som är med. Detta behövs under diskussion i mindre grupper, då grupperna oftast lämnar mötesrummet, för att kunna prata avskilt.</a:t>
            </a:r>
          </a:p>
          <a:p>
            <a:pPr marL="171450" indent="-171450">
              <a:buFontTx/>
              <a:buChar char="-"/>
            </a:pPr>
            <a:r>
              <a:rPr lang="sv-SE"/>
              <a:t>Boka gärna mindre rum för gruppdiskussionerna, alternativt säkerställ att det finns annat lämpligt utrymme för diskussion i mindre grupper, i anslutning till mötesrummet.</a:t>
            </a:r>
          </a:p>
          <a:p>
            <a:pPr marL="171450" indent="-171450">
              <a:buFontTx/>
              <a:buChar char="-"/>
            </a:pPr>
            <a:r>
              <a:rPr lang="sv-SE"/>
              <a:t>Det är bra om det finns en </a:t>
            </a:r>
            <a:r>
              <a:rPr lang="sv-SE" err="1"/>
              <a:t>whiteboard</a:t>
            </a:r>
            <a:r>
              <a:rPr lang="sv-SE"/>
              <a:t> eller ett blädderblock i mötesrummet.</a:t>
            </a:r>
          </a:p>
          <a:p>
            <a:pPr marL="171450" indent="-171450">
              <a:buFontTx/>
              <a:buChar char="-"/>
            </a:pPr>
            <a:r>
              <a:rPr lang="sv-SE"/>
              <a:t>Ladda ner handlingsplansmallen och ha den tillgänglig under mötet. I slutet av möte 1 fyller ni i vilka frågor ni vill arbeta vidare med.</a:t>
            </a:r>
          </a:p>
        </p:txBody>
      </p:sp>
      <p:sp>
        <p:nvSpPr>
          <p:cNvPr id="4" name="Platshållare för bildnummer 3"/>
          <p:cNvSpPr>
            <a:spLocks noGrp="1"/>
          </p:cNvSpPr>
          <p:nvPr>
            <p:ph type="sldNum" sz="quarter" idx="5"/>
          </p:nvPr>
        </p:nvSpPr>
        <p:spPr/>
        <p:txBody>
          <a:bodyPr/>
          <a:lstStyle/>
          <a:p>
            <a:fld id="{E54E97D1-5765-1A43-BB07-0286C45D3300}" type="slidenum">
              <a:rPr lang="en-US" smtClean="0"/>
              <a:t>3</a:t>
            </a:fld>
            <a:endParaRPr lang="en-US"/>
          </a:p>
        </p:txBody>
      </p:sp>
    </p:spTree>
    <p:extLst>
      <p:ext uri="{BB962C8B-B14F-4D97-AF65-F5344CB8AC3E}">
        <p14:creationId xmlns:p14="http://schemas.microsoft.com/office/powerpoint/2010/main" val="188916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1338-98CD-1F61-F988-DE43B15712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18352E-1506-4F2F-46B1-B4E4A4ED38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E04847E-8B18-EC81-0804-F6C3B91F5F64}"/>
              </a:ext>
            </a:extLst>
          </p:cNvPr>
          <p:cNvSpPr>
            <a:spLocks noGrp="1"/>
          </p:cNvSpPr>
          <p:nvPr>
            <p:ph type="body" idx="1"/>
          </p:nvPr>
        </p:nvSpPr>
        <p:spPr/>
        <p:txBody>
          <a:bodyPr/>
          <a:lstStyle/>
          <a:p>
            <a:r>
              <a:rPr lang="sv-SE">
                <a:latin typeface="Arial"/>
                <a:cs typeface="Arial"/>
              </a:rPr>
              <a:t>Ett exempel på riskbedömning och handlingsplan för att få en bild av hur det kan se ut. Visa bilden om du tror det kan ge medarbetarna idéer kring hur man kan tänka när man resonerar kring orsaker och åtgärder, i kommande övning. </a:t>
            </a:r>
          </a:p>
          <a:p>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sv-SE">
                <a:latin typeface="Arial"/>
                <a:cs typeface="Arial"/>
              </a:rPr>
              <a:t>Hela exemplet på handlingsplan, finns det att ladda ner här: </a:t>
            </a:r>
            <a:r>
              <a:rPr lang="sv-SE">
                <a:latin typeface="Arial"/>
                <a:cs typeface="Arial"/>
                <a:hlinkClick r:id="rId3"/>
              </a:rPr>
              <a:t>https://www.prevent.se/jobba-med-arbetsmiljo/enkater/osa-enkaten/resultat-och-atgarder/</a:t>
            </a:r>
            <a:br>
              <a:rPr lang="sv-SE"/>
            </a:br>
            <a:endParaRPr lang="sv-SE"/>
          </a:p>
        </p:txBody>
      </p:sp>
      <p:sp>
        <p:nvSpPr>
          <p:cNvPr id="4" name="Platshållare för bildnummer 3">
            <a:extLst>
              <a:ext uri="{FF2B5EF4-FFF2-40B4-BE49-F238E27FC236}">
                <a16:creationId xmlns:a16="http://schemas.microsoft.com/office/drawing/2014/main" id="{260F50BB-9AB5-F84E-147C-BB97E3A99FC8}"/>
              </a:ext>
            </a:extLst>
          </p:cNvPr>
          <p:cNvSpPr>
            <a:spLocks noGrp="1"/>
          </p:cNvSpPr>
          <p:nvPr>
            <p:ph type="sldNum" sz="quarter" idx="5"/>
          </p:nvPr>
        </p:nvSpPr>
        <p:spPr/>
        <p:txBody>
          <a:bodyPr/>
          <a:lstStyle/>
          <a:p>
            <a:fld id="{E54E97D1-5765-1A43-BB07-0286C45D3300}" type="slidenum">
              <a:rPr lang="en-US" smtClean="0"/>
              <a:t>21</a:t>
            </a:fld>
            <a:endParaRPr lang="en-US"/>
          </a:p>
        </p:txBody>
      </p:sp>
    </p:spTree>
    <p:extLst>
      <p:ext uri="{BB962C8B-B14F-4D97-AF65-F5344CB8AC3E}">
        <p14:creationId xmlns:p14="http://schemas.microsoft.com/office/powerpoint/2010/main" val="415657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6F66-73BD-F208-D931-48EAE2DCC1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AD44FC0-ECAD-F730-6CE8-F8438A7B1C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CA867AC-EA5E-70AD-DA16-E35B895698AC}"/>
              </a:ext>
            </a:extLst>
          </p:cNvPr>
          <p:cNvSpPr>
            <a:spLocks noGrp="1"/>
          </p:cNvSpPr>
          <p:nvPr>
            <p:ph type="body" idx="1"/>
          </p:nvPr>
        </p:nvSpPr>
        <p:spPr/>
        <p:txBody>
          <a:bodyPr/>
          <a:lstStyle/>
          <a:p>
            <a:pPr>
              <a:defRPr/>
            </a:pPr>
            <a:r>
              <a:rPr lang="sv-SE">
                <a:latin typeface="Arial"/>
                <a:cs typeface="Arial"/>
              </a:rPr>
              <a:t>Det finns olika sätt att arbeta med åtgärderna. Antingen kan alla grupper ta fram förslag på åtgärder för alla frågor som ni valt att prioritera. Eller så delar ni upp det, en eller ett par frågor per grupp. Fördelen med att dela upp frågorna är att det tar mindre tid. Fördelen med att alla grupper jobbar med alla frågor är att det skapar större engagemang och delaktighet.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a:extLst>
              <a:ext uri="{FF2B5EF4-FFF2-40B4-BE49-F238E27FC236}">
                <a16:creationId xmlns:a16="http://schemas.microsoft.com/office/drawing/2014/main" id="{E1A627A7-A7D2-9978-A8F1-D3127B075F60}"/>
              </a:ext>
            </a:extLst>
          </p:cNvPr>
          <p:cNvSpPr>
            <a:spLocks noGrp="1"/>
          </p:cNvSpPr>
          <p:nvPr>
            <p:ph type="sldNum" sz="quarter" idx="5"/>
          </p:nvPr>
        </p:nvSpPr>
        <p:spPr/>
        <p:txBody>
          <a:bodyPr/>
          <a:lstStyle/>
          <a:p>
            <a:fld id="{E54E97D1-5765-1A43-BB07-0286C45D3300}" type="slidenum">
              <a:rPr lang="en-US" smtClean="0"/>
              <a:t>22</a:t>
            </a:fld>
            <a:endParaRPr lang="en-US"/>
          </a:p>
        </p:txBody>
      </p:sp>
    </p:spTree>
    <p:extLst>
      <p:ext uri="{BB962C8B-B14F-4D97-AF65-F5344CB8AC3E}">
        <p14:creationId xmlns:p14="http://schemas.microsoft.com/office/powerpoint/2010/main" val="165236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95C6-F60B-C1CF-37DD-83A58168D6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C2C436-AE6C-E935-3926-CE05171508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5C5CF2-0189-53FD-8715-00AC7DFBD49B}"/>
              </a:ext>
            </a:extLst>
          </p:cNvPr>
          <p:cNvSpPr>
            <a:spLocks noGrp="1"/>
          </p:cNvSpPr>
          <p:nvPr>
            <p:ph type="body" idx="1"/>
          </p:nvPr>
        </p:nvSpPr>
        <p:spPr/>
        <p:txBody>
          <a:bodyPr/>
          <a:lstStyle/>
          <a:p>
            <a:r>
              <a:rPr lang="sv-SE"/>
              <a:t>Dela ut ett häfte post-it-lappar till varje grupp. Meddela när</a:t>
            </a:r>
            <a:r>
              <a:rPr lang="sv-SE" b="0"/>
              <a:t> ni ska återsamlas. Cirka 30 minuters diskussion brukar vara lagom.</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1100" b="0">
                <a:solidFill>
                  <a:schemeClr val="accent3"/>
                </a:solidFill>
                <a:latin typeface="+mj-lt"/>
                <a:cs typeface="+mn-cs"/>
              </a:rPr>
              <a:t>vad ska uppnås (motsvarar kolumn 5 i handlingsplanen)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1100" b="0">
                <a:solidFill>
                  <a:schemeClr val="accent3"/>
                </a:solidFill>
                <a:latin typeface="+mj-lt"/>
                <a:cs typeface="+mn-cs"/>
              </a:rPr>
              <a:t>hur ska det gå till? (motsvarar kolumn 6 i handlingsplanen)</a:t>
            </a:r>
          </a:p>
          <a:p>
            <a:endParaRPr lang="sv-SE"/>
          </a:p>
        </p:txBody>
      </p:sp>
      <p:sp>
        <p:nvSpPr>
          <p:cNvPr id="4" name="Platshållare för bildnummer 3">
            <a:extLst>
              <a:ext uri="{FF2B5EF4-FFF2-40B4-BE49-F238E27FC236}">
                <a16:creationId xmlns:a16="http://schemas.microsoft.com/office/drawing/2014/main" id="{BD22BE71-CBDE-DAD7-D343-E6233E21E2E7}"/>
              </a:ext>
            </a:extLst>
          </p:cNvPr>
          <p:cNvSpPr>
            <a:spLocks noGrp="1"/>
          </p:cNvSpPr>
          <p:nvPr>
            <p:ph type="sldNum" sz="quarter" idx="5"/>
          </p:nvPr>
        </p:nvSpPr>
        <p:spPr/>
        <p:txBody>
          <a:bodyPr/>
          <a:lstStyle/>
          <a:p>
            <a:fld id="{E54E97D1-5765-1A43-BB07-0286C45D3300}" type="slidenum">
              <a:rPr lang="en-US" smtClean="0"/>
              <a:t>23</a:t>
            </a:fld>
            <a:endParaRPr lang="en-US"/>
          </a:p>
        </p:txBody>
      </p:sp>
    </p:spTree>
    <p:extLst>
      <p:ext uri="{BB962C8B-B14F-4D97-AF65-F5344CB8AC3E}">
        <p14:creationId xmlns:p14="http://schemas.microsoft.com/office/powerpoint/2010/main" val="340895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100">
                <a:solidFill>
                  <a:schemeClr val="accent3"/>
                </a:solidFill>
                <a:latin typeface="+mj-lt"/>
              </a:rPr>
              <a:t>Varje grupp presenterar sina förslag på åtgärder och kollegorna får möjlighet att ställa frågor och komma med inspel. </a:t>
            </a:r>
          </a:p>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24</a:t>
            </a:fld>
            <a:endParaRPr lang="en-US"/>
          </a:p>
        </p:txBody>
      </p:sp>
    </p:spTree>
    <p:extLst>
      <p:ext uri="{BB962C8B-B14F-4D97-AF65-F5344CB8AC3E}">
        <p14:creationId xmlns:p14="http://schemas.microsoft.com/office/powerpoint/2010/main" val="164850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AAFF-31DC-AC45-B804-E478408486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78C684-6B4E-1968-4A2C-7E75561CC2D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D310785-AA4F-5318-2334-3E68B02D782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a:solidFill>
                  <a:srgbClr val="3B3B3B"/>
                </a:solidFill>
                <a:effectLst/>
                <a:latin typeface="Noto Sans" panose="020B0502040504020204" pitchFamily="34" charset="0"/>
              </a:rPr>
              <a:t>Beroende på hur ni valde att arbeta i grupperna och hur många förslag på åtgärder ni fått fram kan ni behöva prioritera bland åtgärderna.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b="0" i="0">
                <a:solidFill>
                  <a:srgbClr val="3B3B3B"/>
                </a:solidFill>
                <a:effectLst/>
                <a:latin typeface="Noto Sans" panose="020B0502040504020204" pitchFamily="34" charset="0"/>
              </a:rPr>
              <a:t>Avgör i förväg hur många åtgärder/aktiviteter som är rimligt att arbeta vidare med. Hellre en handlingsplan med färre åtgärder som blir av, än en med många som inte blir av. </a:t>
            </a:r>
          </a:p>
          <a:p>
            <a:pPr marL="171450" indent="-171450">
              <a:buFontTx/>
              <a:buChar char="-"/>
              <a:defRPr/>
            </a:pPr>
            <a:r>
              <a:rPr lang="sv-SE" b="0" i="0">
                <a:solidFill>
                  <a:srgbClr val="3B3B3B"/>
                </a:solidFill>
                <a:effectLst/>
                <a:latin typeface="Noto Sans"/>
                <a:ea typeface="Noto Sans"/>
                <a:cs typeface="Noto Sans"/>
              </a:rPr>
              <a:t>Låt medarbetarna prioritera vilka åtgärder ni ska arbeta vidare med genom att till exempel rösta eller diskutera tillsammans. De </a:t>
            </a:r>
            <a:r>
              <a:rPr lang="sv-SE">
                <a:solidFill>
                  <a:srgbClr val="3B3B3B"/>
                </a:solidFill>
                <a:latin typeface="Noto Sans"/>
                <a:ea typeface="Noto Sans"/>
                <a:cs typeface="Noto Sans"/>
              </a:rPr>
              <a:t>åtgärder</a:t>
            </a:r>
            <a:r>
              <a:rPr lang="sv-SE" b="0" i="0">
                <a:solidFill>
                  <a:srgbClr val="3B3B3B"/>
                </a:solidFill>
                <a:effectLst/>
                <a:latin typeface="Noto Sans"/>
                <a:ea typeface="Noto Sans"/>
                <a:cs typeface="Noto Sans"/>
              </a:rPr>
              <a:t> som fått flest röster</a:t>
            </a:r>
            <a:r>
              <a:rPr lang="sv-SE">
                <a:solidFill>
                  <a:srgbClr val="3B3B3B"/>
                </a:solidFill>
                <a:latin typeface="Noto Sans"/>
                <a:ea typeface="Noto Sans"/>
                <a:cs typeface="Noto Sans"/>
              </a:rPr>
              <a:t> </a:t>
            </a:r>
            <a:r>
              <a:rPr lang="sv-SE" b="0" i="0">
                <a:solidFill>
                  <a:srgbClr val="3B3B3B"/>
                </a:solidFill>
                <a:effectLst/>
                <a:latin typeface="Noto Sans"/>
                <a:ea typeface="Noto Sans"/>
                <a:cs typeface="Noto Sans"/>
              </a:rPr>
              <a:t>är de </a:t>
            </a:r>
            <a:r>
              <a:rPr lang="sv-SE">
                <a:solidFill>
                  <a:srgbClr val="3B3B3B"/>
                </a:solidFill>
                <a:latin typeface="Noto Sans"/>
                <a:ea typeface="Noto Sans"/>
                <a:cs typeface="Noto Sans"/>
              </a:rPr>
              <a:t>åtgärder</a:t>
            </a:r>
            <a:r>
              <a:rPr lang="sv-SE" b="0" i="0">
                <a:solidFill>
                  <a:srgbClr val="3B3B3B"/>
                </a:solidFill>
                <a:effectLst/>
                <a:latin typeface="Noto Sans"/>
                <a:ea typeface="Noto Sans"/>
                <a:cs typeface="Noto Sans"/>
              </a:rPr>
              <a:t> ni arbetar vidare med.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b="0" i="0">
                <a:solidFill>
                  <a:srgbClr val="3B3B3B"/>
                </a:solidFill>
                <a:effectLst/>
                <a:latin typeface="Noto Sans" panose="020B0502040504020204" pitchFamily="34" charset="0"/>
              </a:rPr>
              <a:t>Åtgärderna måste vara praktiskt och ekonomiskt möjliga att genomföra i förhållande till risken.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a:solidFill>
                  <a:srgbClr val="3B3B3B"/>
                </a:solidFill>
                <a:latin typeface="Noto Sans"/>
                <a:ea typeface="Noto Sans"/>
                <a:cs typeface="Noto Sans"/>
              </a:rPr>
              <a:t>Du som driver arbetet med enkäten bör säkerställa att åtgärderna stämmer överens med företagets policyer och riktlinjer.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sv-SE">
              <a:solidFill>
                <a:srgbClr val="3B3B3B"/>
              </a:solidFill>
              <a:latin typeface="Noto Sans"/>
              <a:ea typeface="Noto Sans"/>
              <a:cs typeface="Noto San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solidFill>
                <a:srgbClr val="3B3B3B"/>
              </a:solidFill>
              <a:latin typeface="Noto Sans"/>
              <a:ea typeface="Noto Sans"/>
              <a:cs typeface="Noto Sans"/>
            </a:endParaRPr>
          </a:p>
          <a:p>
            <a:pPr marL="0" marR="0" lvl="0" indent="0" algn="l" defTabSz="685800" rtl="0" eaLnBrk="1" fontAlgn="auto" latinLnBrk="0" hangingPunct="1">
              <a:lnSpc>
                <a:spcPct val="100000"/>
              </a:lnSpc>
              <a:spcBef>
                <a:spcPts val="0"/>
              </a:spcBef>
              <a:spcAft>
                <a:spcPts val="0"/>
              </a:spcAft>
              <a:buClrTx/>
              <a:buSzTx/>
              <a:buFontTx/>
              <a:buNone/>
              <a:tabLst/>
              <a:defRPr/>
            </a:pPr>
            <a:br>
              <a:rPr lang="sv-SE">
                <a:solidFill>
                  <a:srgbClr val="3B3B3B"/>
                </a:solidFill>
                <a:latin typeface="Noto Sans"/>
                <a:ea typeface="Noto Sans"/>
                <a:cs typeface="Noto Sans"/>
              </a:rPr>
            </a:br>
            <a:endParaRPr lang="sv-SE">
              <a:solidFill>
                <a:srgbClr val="3B3B3B"/>
              </a:solidFill>
              <a:latin typeface="Noto Sans"/>
              <a:ea typeface="Noto Sans"/>
              <a:cs typeface="Noto Sans"/>
            </a:endParaRPr>
          </a:p>
          <a:p>
            <a:pPr algn="l"/>
            <a:endParaRPr lang="sv-SE" b="0" i="0">
              <a:solidFill>
                <a:srgbClr val="3B3B3B"/>
              </a:solidFill>
              <a:effectLst/>
              <a:latin typeface="Noto Sans" panose="020B0502040504020204" pitchFamily="34" charset="0"/>
            </a:endParaRPr>
          </a:p>
          <a:p>
            <a:pPr algn="l"/>
            <a:r>
              <a:rPr lang="sv-SE" b="0" i="0">
                <a:solidFill>
                  <a:srgbClr val="3B3B3B"/>
                </a:solidFill>
                <a:effectLst/>
                <a:latin typeface="Noto Sans" panose="020B0502040504020204" pitchFamily="34" charset="0"/>
              </a:rPr>
              <a:t>  </a:t>
            </a:r>
          </a:p>
          <a:p>
            <a:endParaRPr lang="sv-SE"/>
          </a:p>
          <a:p>
            <a:endParaRPr lang="sv-SE"/>
          </a:p>
          <a:p>
            <a:endParaRPr lang="sv-SE"/>
          </a:p>
        </p:txBody>
      </p:sp>
      <p:sp>
        <p:nvSpPr>
          <p:cNvPr id="4" name="Platshållare för bildnummer 3">
            <a:extLst>
              <a:ext uri="{FF2B5EF4-FFF2-40B4-BE49-F238E27FC236}">
                <a16:creationId xmlns:a16="http://schemas.microsoft.com/office/drawing/2014/main" id="{20878598-7870-EA61-480D-6270F8C73856}"/>
              </a:ext>
            </a:extLst>
          </p:cNvPr>
          <p:cNvSpPr>
            <a:spLocks noGrp="1"/>
          </p:cNvSpPr>
          <p:nvPr>
            <p:ph type="sldNum" sz="quarter" idx="5"/>
          </p:nvPr>
        </p:nvSpPr>
        <p:spPr/>
        <p:txBody>
          <a:bodyPr/>
          <a:lstStyle/>
          <a:p>
            <a:fld id="{E54E97D1-5765-1A43-BB07-0286C45D3300}" type="slidenum">
              <a:rPr lang="en-US" smtClean="0"/>
              <a:t>25</a:t>
            </a:fld>
            <a:endParaRPr lang="en-US"/>
          </a:p>
        </p:txBody>
      </p:sp>
    </p:spTree>
    <p:extLst>
      <p:ext uri="{BB962C8B-B14F-4D97-AF65-F5344CB8AC3E}">
        <p14:creationId xmlns:p14="http://schemas.microsoft.com/office/powerpoint/2010/main" val="61416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CAD47-0496-3052-06D4-2ECD5EB6420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3837EB-B1D7-7540-CF9F-132A0B327C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A5EFFE-198F-6EC2-EA68-2EBFD64B25B0}"/>
              </a:ext>
            </a:extLst>
          </p:cNvPr>
          <p:cNvSpPr>
            <a:spLocks noGrp="1"/>
          </p:cNvSpPr>
          <p:nvPr>
            <p:ph type="body" idx="1"/>
          </p:nvPr>
        </p:nvSpPr>
        <p:spPr/>
        <p:txBody>
          <a:bodyPr/>
          <a:lstStyle/>
          <a:p>
            <a:r>
              <a:rPr lang="sv-SE"/>
              <a:t>Antingen fyller ni i kolumner enligt bild ovan tillsammans under mötet, eller så gör du/ni som driver arbetet med enkäten det i efterhand. </a:t>
            </a:r>
          </a:p>
          <a:p>
            <a:endParaRPr lang="sv-SE"/>
          </a:p>
          <a:p>
            <a:r>
              <a:rPr lang="sv-SE"/>
              <a:t>Chefen behöver inte ansvara för alla åtgärder. Att fördela ansvaret med åtgärder skapar delaktighet. </a:t>
            </a:r>
          </a:p>
          <a:p>
            <a:endParaRPr lang="sv-SE"/>
          </a:p>
          <a:p>
            <a:r>
              <a:rPr lang="sv-SE"/>
              <a:t>Det är vanligt att inte hinna färdigt. Om ni färdigställer handlingsplanen efter mötet så det viktigt att gå igenom den färdiga handlingsplanen med arbetsgruppen vid ett annat tillfälle. </a:t>
            </a:r>
          </a:p>
          <a:p>
            <a:endParaRPr lang="sv-SE"/>
          </a:p>
          <a:p>
            <a:pPr>
              <a:defRPr/>
            </a:pPr>
            <a:r>
              <a:rPr lang="sv-SE">
                <a:latin typeface="Arial"/>
                <a:cs typeface="Arial"/>
              </a:rPr>
              <a:t>Mallen för handlingsplan finns att ladda ner här: </a:t>
            </a:r>
            <a:br>
              <a:rPr lang="sv-SE">
                <a:latin typeface="Arial"/>
                <a:cs typeface="Arial"/>
              </a:rPr>
            </a:br>
            <a:r>
              <a:rPr lang="sv-SE">
                <a:latin typeface="Arial"/>
                <a:cs typeface="Arial"/>
                <a:hlinkClick r:id="rId3"/>
              </a:rPr>
              <a:t>https://www.prevent.se/jobba-med-arbetsmiljo/enkater/osa-enkaten/resultat-och-atgarder/</a:t>
            </a:r>
          </a:p>
        </p:txBody>
      </p:sp>
      <p:sp>
        <p:nvSpPr>
          <p:cNvPr id="4" name="Platshållare för bildnummer 3">
            <a:extLst>
              <a:ext uri="{FF2B5EF4-FFF2-40B4-BE49-F238E27FC236}">
                <a16:creationId xmlns:a16="http://schemas.microsoft.com/office/drawing/2014/main" id="{09BEEFFF-3CEE-8957-4B47-78F43710C10B}"/>
              </a:ext>
            </a:extLst>
          </p:cNvPr>
          <p:cNvSpPr>
            <a:spLocks noGrp="1"/>
          </p:cNvSpPr>
          <p:nvPr>
            <p:ph type="sldNum" sz="quarter" idx="5"/>
          </p:nvPr>
        </p:nvSpPr>
        <p:spPr/>
        <p:txBody>
          <a:bodyPr/>
          <a:lstStyle/>
          <a:p>
            <a:fld id="{E54E97D1-5765-1A43-BB07-0286C45D3300}" type="slidenum">
              <a:rPr lang="en-US" smtClean="0"/>
              <a:t>26</a:t>
            </a:fld>
            <a:endParaRPr lang="en-US"/>
          </a:p>
        </p:txBody>
      </p:sp>
    </p:spTree>
    <p:extLst>
      <p:ext uri="{BB962C8B-B14F-4D97-AF65-F5344CB8AC3E}">
        <p14:creationId xmlns:p14="http://schemas.microsoft.com/office/powerpoint/2010/main" val="2466976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1100"/>
              <a:t>Informera arbetsgruppen om nästa steg. </a:t>
            </a:r>
          </a:p>
          <a:p>
            <a:pPr marL="171450" indent="-171450" algn="l">
              <a:buFontTx/>
              <a:buChar char="-"/>
            </a:pPr>
            <a:r>
              <a:rPr lang="sv-SE" sz="1100"/>
              <a:t>Behöver handlingsplanen färdigställas?</a:t>
            </a:r>
          </a:p>
          <a:p>
            <a:pPr marL="171450" indent="-171450" algn="l">
              <a:buFontTx/>
              <a:buChar char="-"/>
            </a:pPr>
            <a:r>
              <a:rPr lang="sv-SE" sz="1100"/>
              <a:t>När handlingsplanen är klar är det dags att jobba vidare med åtgärderna.</a:t>
            </a:r>
          </a:p>
          <a:p>
            <a:pPr marL="171450" indent="-171450" algn="l">
              <a:buFontTx/>
              <a:buChar char="-"/>
            </a:pPr>
            <a:r>
              <a:rPr lang="sv-SE" sz="1100"/>
              <a:t>Glöm inte att följa upp åtgärderna för att se om de gett önskad effekt.</a:t>
            </a:r>
          </a:p>
          <a:p>
            <a:pPr algn="l"/>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27</a:t>
            </a:fld>
            <a:endParaRPr lang="en-US"/>
          </a:p>
        </p:txBody>
      </p:sp>
    </p:spTree>
    <p:extLst>
      <p:ext uri="{BB962C8B-B14F-4D97-AF65-F5344CB8AC3E}">
        <p14:creationId xmlns:p14="http://schemas.microsoft.com/office/powerpoint/2010/main" val="204653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Berätta vad organisatorisk och social arbetsmiljö är och varför den är viktig. </a:t>
            </a:r>
          </a:p>
          <a:p>
            <a:r>
              <a:rPr lang="sv-SE">
                <a:latin typeface="Arial"/>
                <a:cs typeface="Arial"/>
                <a:hlinkClick r:id="rId3"/>
              </a:rPr>
              <a:t>https://www.prevent.se/jobba-med-arbetsmiljo/osa/</a:t>
            </a:r>
            <a:endParaRPr lang="sv-SE">
              <a:latin typeface="Arial"/>
              <a:cs typeface="Arial"/>
            </a:endParaRPr>
          </a:p>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4</a:t>
            </a:fld>
            <a:endParaRPr lang="en-US"/>
          </a:p>
        </p:txBody>
      </p:sp>
    </p:spTree>
    <p:extLst>
      <p:ext uri="{BB962C8B-B14F-4D97-AF65-F5344CB8AC3E}">
        <p14:creationId xmlns:p14="http://schemas.microsoft.com/office/powerpoint/2010/main" val="33439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Den här bilden kan tas bort, men bra för dig som driver arbetet med enkäten. Läs mer om SAM här: </a:t>
            </a:r>
            <a:r>
              <a:rPr lang="sv-SE">
                <a:latin typeface="Arial"/>
                <a:cs typeface="Arial"/>
                <a:hlinkClick r:id="rId3"/>
              </a:rPr>
              <a:t>https://www.prevent.se/jobba-med-arbetsmiljo/kom-igang/systematiskt-arbetsmiljoarbete/</a:t>
            </a:r>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5</a:t>
            </a:fld>
            <a:endParaRPr lang="en-US"/>
          </a:p>
        </p:txBody>
      </p:sp>
    </p:spTree>
    <p:extLst>
      <p:ext uri="{BB962C8B-B14F-4D97-AF65-F5344CB8AC3E}">
        <p14:creationId xmlns:p14="http://schemas.microsoft.com/office/powerpoint/2010/main" val="299150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6</a:t>
            </a:fld>
            <a:endParaRPr lang="en-US"/>
          </a:p>
        </p:txBody>
      </p:sp>
    </p:spTree>
    <p:extLst>
      <p:ext uri="{BB962C8B-B14F-4D97-AF65-F5344CB8AC3E}">
        <p14:creationId xmlns:p14="http://schemas.microsoft.com/office/powerpoint/2010/main" val="219861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Mall för handlingsplan. Syftet med att visa bilden är att alla ska få en bild av vad ni ska uppnå tillsammans under kommande möten.</a:t>
            </a:r>
          </a:p>
          <a:p>
            <a:r>
              <a:rPr lang="sv-SE"/>
              <a:t>Om ni har en egen mall för riskbedömning och handlingsplan, använd den.</a:t>
            </a:r>
          </a:p>
          <a:p>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sv-SE"/>
              <a:t>Mallen för handlingsplan finns att ladda ner här: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a:latin typeface="Arial"/>
                <a:cs typeface="Arial"/>
                <a:hlinkClick r:id="rId3"/>
              </a:rPr>
              <a:t>https://www.prevent.se/jobba-med-arbetsmiljo/enkater/osa-enkaten/resultat-och-atgarder/</a:t>
            </a:r>
            <a:endParaRPr lang="sv-SE">
              <a:hlinkClick r:id="rId3"/>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7</a:t>
            </a:fld>
            <a:endParaRPr lang="en-US"/>
          </a:p>
        </p:txBody>
      </p:sp>
    </p:spTree>
    <p:extLst>
      <p:ext uri="{BB962C8B-B14F-4D97-AF65-F5344CB8AC3E}">
        <p14:creationId xmlns:p14="http://schemas.microsoft.com/office/powerpoint/2010/main" val="160518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Ni kanske har egna förhållningsregler ni tagit fram? Använd dem i så fall.</a:t>
            </a:r>
          </a:p>
        </p:txBody>
      </p:sp>
      <p:sp>
        <p:nvSpPr>
          <p:cNvPr id="4" name="Platshållare för bildnummer 3"/>
          <p:cNvSpPr>
            <a:spLocks noGrp="1"/>
          </p:cNvSpPr>
          <p:nvPr>
            <p:ph type="sldNum" sz="quarter" idx="5"/>
          </p:nvPr>
        </p:nvSpPr>
        <p:spPr/>
        <p:txBody>
          <a:bodyPr/>
          <a:lstStyle/>
          <a:p>
            <a:fld id="{E54E97D1-5765-1A43-BB07-0286C45D3300}" type="slidenum">
              <a:rPr lang="en-US" smtClean="0"/>
              <a:t>8</a:t>
            </a:fld>
            <a:endParaRPr lang="en-US"/>
          </a:p>
        </p:txBody>
      </p:sp>
    </p:spTree>
    <p:extLst>
      <p:ext uri="{BB962C8B-B14F-4D97-AF65-F5344CB8AC3E}">
        <p14:creationId xmlns:p14="http://schemas.microsoft.com/office/powerpoint/2010/main" val="83851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Visa resultatet</a:t>
            </a:r>
          </a:p>
          <a:p>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sv-SE"/>
              <a:t>När ni presenterar resultatet för medarbetarna går det att göra det på olika sätt. Ni kan utgå från resultatlänken/resultatsidorna och bläddra er fram. Ett alternativ är att ladda ner resultatet som </a:t>
            </a:r>
            <a:r>
              <a:rPr lang="sv-SE" err="1"/>
              <a:t>pdf</a:t>
            </a:r>
            <a:r>
              <a:rPr lang="sv-SE"/>
              <a:t> och visa </a:t>
            </a:r>
            <a:r>
              <a:rPr lang="sv-SE" err="1"/>
              <a:t>pdf-filen</a:t>
            </a:r>
            <a:r>
              <a:rPr lang="sv-SE"/>
              <a:t>.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a:t>I </a:t>
            </a:r>
            <a:r>
              <a:rPr lang="sv-SE" err="1"/>
              <a:t>pdf:en</a:t>
            </a:r>
            <a:r>
              <a:rPr lang="sv-SE"/>
              <a:t> syns varken fritextsvar eller spridning, bara median. På resultatsidan syns spridningen om man trycker på ett resultat (en gul cirkel). Fritextsvaren syns längst ner på översikten. Vår rekommendation är att visa resultatet med medianvärde och inte spridning. Detta för att inte fastna i detaljer och för att förhindra att någon sitter och funderar vem det kan vara som svarat avvikande. </a:t>
            </a:r>
          </a:p>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9</a:t>
            </a:fld>
            <a:endParaRPr lang="en-US"/>
          </a:p>
        </p:txBody>
      </p:sp>
    </p:spTree>
    <p:extLst>
      <p:ext uri="{BB962C8B-B14F-4D97-AF65-F5344CB8AC3E}">
        <p14:creationId xmlns:p14="http://schemas.microsoft.com/office/powerpoint/2010/main" val="423472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Syftet med den här övningen är att ge alla utrymme att landa i sina egna reflektioner innan de ska bearbetas i grupp. Det är lätt att påverkas av andra i gruppen när man väl börjar diskutera tillsammans. </a:t>
            </a:r>
          </a:p>
        </p:txBody>
      </p:sp>
      <p:sp>
        <p:nvSpPr>
          <p:cNvPr id="4" name="Platshållare för bildnummer 3"/>
          <p:cNvSpPr>
            <a:spLocks noGrp="1"/>
          </p:cNvSpPr>
          <p:nvPr>
            <p:ph type="sldNum" sz="quarter" idx="5"/>
          </p:nvPr>
        </p:nvSpPr>
        <p:spPr/>
        <p:txBody>
          <a:bodyPr/>
          <a:lstStyle/>
          <a:p>
            <a:fld id="{E54E97D1-5765-1A43-BB07-0286C45D3300}" type="slidenum">
              <a:rPr lang="en-US" smtClean="0"/>
              <a:t>10</a:t>
            </a:fld>
            <a:endParaRPr lang="en-US"/>
          </a:p>
        </p:txBody>
      </p:sp>
    </p:spTree>
    <p:extLst>
      <p:ext uri="{BB962C8B-B14F-4D97-AF65-F5344CB8AC3E}">
        <p14:creationId xmlns:p14="http://schemas.microsoft.com/office/powerpoint/2010/main" val="159507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ida utan bild mörkblå">
    <p:bg>
      <p:bgPr>
        <a:solidFill>
          <a:schemeClr val="accent5"/>
        </a:solidFill>
        <a:effectLst/>
      </p:bgPr>
    </p:bg>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428E2B5-219C-0047-8512-5943B7950C50}"/>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9" name="Rectangle 7">
            <a:extLst>
              <a:ext uri="{FF2B5EF4-FFF2-40B4-BE49-F238E27FC236}">
                <a16:creationId xmlns:a16="http://schemas.microsoft.com/office/drawing/2014/main" id="{598A40F3-9FAF-874F-BF7D-6595240A23F9}"/>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14" name="Text Placeholder 45">
            <a:extLst>
              <a:ext uri="{FF2B5EF4-FFF2-40B4-BE49-F238E27FC236}">
                <a16:creationId xmlns:a16="http://schemas.microsoft.com/office/drawing/2014/main" id="{E2F1B62C-76B4-A345-8626-EC8D9077EB8C}"/>
              </a:ext>
            </a:extLst>
          </p:cNvPr>
          <p:cNvSpPr>
            <a:spLocks noGrp="1"/>
          </p:cNvSpPr>
          <p:nvPr userDrawn="1">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pic>
        <p:nvPicPr>
          <p:cNvPr id="7" name="Picture 12">
            <a:extLst>
              <a:ext uri="{FF2B5EF4-FFF2-40B4-BE49-F238E27FC236}">
                <a16:creationId xmlns:a16="http://schemas.microsoft.com/office/drawing/2014/main" id="{BBC29456-52CC-7743-B4F1-496915399D7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1174263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elsida med en stor bild tegel">
    <p:bg>
      <p:bgRef idx="1001">
        <a:schemeClr val="bg2"/>
      </p:bgRef>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366150195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sida med en liten bild ljusmullvad">
    <p:bg>
      <p:bgPr>
        <a:solidFill>
          <a:schemeClr val="accent2"/>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FC3F678-0E92-2F4A-BE2F-37BF32D96445}"/>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Picture Placeholder 32">
            <a:extLst>
              <a:ext uri="{FF2B5EF4-FFF2-40B4-BE49-F238E27FC236}">
                <a16:creationId xmlns:a16="http://schemas.microsoft.com/office/drawing/2014/main" id="{B0080D80-BE3B-F048-8ABA-454E5F479B88}"/>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7" name="Picture 16">
            <a:extLst>
              <a:ext uri="{FF2B5EF4-FFF2-40B4-BE49-F238E27FC236}">
                <a16:creationId xmlns:a16="http://schemas.microsoft.com/office/drawing/2014/main" id="{84490271-E2B5-3D47-B779-E57398F305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Tree>
    <p:extLst>
      <p:ext uri="{BB962C8B-B14F-4D97-AF65-F5344CB8AC3E}">
        <p14:creationId xmlns:p14="http://schemas.microsoft.com/office/powerpoint/2010/main" val="249631393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elsida med en liten bild mörkblå 2">
    <p:bg>
      <p:bgPr>
        <a:solidFill>
          <a:schemeClr val="accent5"/>
        </a:solidFill>
        <a:effectLst/>
      </p:bgPr>
    </p:bg>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3E0C8C9-88AF-E04A-880C-0AC4A1F58B91}"/>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Picture Placeholder 32">
            <a:extLst>
              <a:ext uri="{FF2B5EF4-FFF2-40B4-BE49-F238E27FC236}">
                <a16:creationId xmlns:a16="http://schemas.microsoft.com/office/drawing/2014/main" id="{EF8FE3CC-B172-2644-9D3C-3EF77C32C13B}"/>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8" name="Picture 12">
            <a:extLst>
              <a:ext uri="{FF2B5EF4-FFF2-40B4-BE49-F238E27FC236}">
                <a16:creationId xmlns:a16="http://schemas.microsoft.com/office/drawing/2014/main" id="{5493081E-C051-1841-9C60-C13A40DD67DE}"/>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29100933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ida med en liten bild ljusblå 2">
    <p:bg>
      <p:bgPr>
        <a:solidFill>
          <a:schemeClr val="accent6"/>
        </a:solidFill>
        <a:effectLst/>
      </p:bgPr>
    </p:bg>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46F5D54B-7F39-E94B-958E-F5B3384A95B2}"/>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4" name="Picture Placeholder 32">
            <a:extLst>
              <a:ext uri="{FF2B5EF4-FFF2-40B4-BE49-F238E27FC236}">
                <a16:creationId xmlns:a16="http://schemas.microsoft.com/office/drawing/2014/main" id="{49BF19C2-3429-DF41-BAF4-080D581C3E44}"/>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8" name="Picture 12">
            <a:extLst>
              <a:ext uri="{FF2B5EF4-FFF2-40B4-BE49-F238E27FC236}">
                <a16:creationId xmlns:a16="http://schemas.microsoft.com/office/drawing/2014/main" id="{B1C90D01-28D6-A749-86B0-B71D5F02E54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14465897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elsida med en liten bild mörkgrön">
    <p:bg>
      <p:bgPr>
        <a:solidFill>
          <a:schemeClr val="accent3"/>
        </a:solidFill>
        <a:effectLst/>
      </p:bgPr>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57EEE47-65CA-B748-8DB4-9FB15ABA91AB}"/>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Picture Placeholder 32">
            <a:extLst>
              <a:ext uri="{FF2B5EF4-FFF2-40B4-BE49-F238E27FC236}">
                <a16:creationId xmlns:a16="http://schemas.microsoft.com/office/drawing/2014/main" id="{8DC9F6F7-1B6B-174A-97C0-A73652731FDF}"/>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2BB08B98-601B-6847-AF48-E2A835E5BD0D}"/>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pic>
        <p:nvPicPr>
          <p:cNvPr id="13" name="Picture 12">
            <a:extLst>
              <a:ext uri="{FF2B5EF4-FFF2-40B4-BE49-F238E27FC236}">
                <a16:creationId xmlns:a16="http://schemas.microsoft.com/office/drawing/2014/main" id="{13DA728F-52B7-EE4C-960C-31FB866882D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38797109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sida med en liten bild tegel">
    <p:bg>
      <p:bgRef idx="1001">
        <a:schemeClr val="bg2"/>
      </p:bgRef>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309D45F-CA01-584A-853B-BEB27AE420FC}"/>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Picture Placeholder 32">
            <a:extLst>
              <a:ext uri="{FF2B5EF4-FFF2-40B4-BE49-F238E27FC236}">
                <a16:creationId xmlns:a16="http://schemas.microsoft.com/office/drawing/2014/main" id="{94D38AE2-568E-6E40-A374-F26DAC0C6A55}"/>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8" name="Picture 12">
            <a:extLst>
              <a:ext uri="{FF2B5EF4-FFF2-40B4-BE49-F238E27FC236}">
                <a16:creationId xmlns:a16="http://schemas.microsoft.com/office/drawing/2014/main" id="{3F470B57-15DC-F54D-90A7-4CEB593DE01B}"/>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27789199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ida med en bild">
    <p:spTree>
      <p:nvGrpSpPr>
        <p:cNvPr id="1" name=""/>
        <p:cNvGrpSpPr/>
        <p:nvPr/>
      </p:nvGrpSpPr>
      <p:grpSpPr>
        <a:xfrm>
          <a:off x="0" y="0"/>
          <a:ext cx="0" cy="0"/>
          <a:chOff x="0" y="0"/>
          <a:chExt cx="0" cy="0"/>
        </a:xfrm>
      </p:grpSpPr>
      <p:sp>
        <p:nvSpPr>
          <p:cNvPr id="4" name="Text Placeholder 45">
            <a:extLst>
              <a:ext uri="{FF2B5EF4-FFF2-40B4-BE49-F238E27FC236}">
                <a16:creationId xmlns:a16="http://schemas.microsoft.com/office/drawing/2014/main" id="{CB53D59C-60AD-B14A-A353-AC31E1581901}"/>
              </a:ext>
            </a:extLst>
          </p:cNvPr>
          <p:cNvSpPr>
            <a:spLocks noGrp="1"/>
          </p:cNvSpPr>
          <p:nvPr>
            <p:ph type="body" sz="quarter" idx="11" hasCustomPrompt="1"/>
          </p:nvPr>
        </p:nvSpPr>
        <p:spPr>
          <a:xfrm>
            <a:off x="4401483" y="1054454"/>
            <a:ext cx="3995737"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Sida</a:t>
            </a:r>
            <a:r>
              <a:rPr lang="en-US"/>
              <a:t> med </a:t>
            </a:r>
            <a:r>
              <a:rPr lang="en-US" err="1"/>
              <a:t>en</a:t>
            </a:r>
            <a:r>
              <a:rPr lang="en-US"/>
              <a:t> </a:t>
            </a:r>
            <a:r>
              <a:rPr lang="en-US" err="1"/>
              <a:t>bild</a:t>
            </a:r>
            <a:endParaRPr lang="sv-SE"/>
          </a:p>
        </p:txBody>
      </p:sp>
      <p:sp>
        <p:nvSpPr>
          <p:cNvPr id="5" name="Text Placeholder 47">
            <a:extLst>
              <a:ext uri="{FF2B5EF4-FFF2-40B4-BE49-F238E27FC236}">
                <a16:creationId xmlns:a16="http://schemas.microsoft.com/office/drawing/2014/main" id="{56F59147-DFED-5A4E-884F-41ABF00D86D4}"/>
              </a:ext>
            </a:extLst>
          </p:cNvPr>
          <p:cNvSpPr>
            <a:spLocks noGrp="1"/>
          </p:cNvSpPr>
          <p:nvPr>
            <p:ph type="body" sz="quarter" idx="12" hasCustomPrompt="1"/>
          </p:nvPr>
        </p:nvSpPr>
        <p:spPr>
          <a:xfrm>
            <a:off x="4401491" y="2176221"/>
            <a:ext cx="4064000" cy="1274902"/>
          </a:xfrm>
          <a:prstGeom prst="rect">
            <a:avLst/>
          </a:prstGeom>
        </p:spPr>
        <p:txBody>
          <a:bodyPr>
            <a:noAutofit/>
          </a:bodyPr>
          <a:lstStyle>
            <a:lvl1pPr marL="0" indent="0">
              <a:buNone/>
              <a:defRPr lang="en-US" sz="1200" dirty="0" smtClean="0">
                <a:latin typeface="+mn-l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 </a:t>
            </a:r>
            <a:r>
              <a:rPr lang="sv-SE" b="0" i="0" err="1">
                <a:solidFill>
                  <a:srgbClr val="000000"/>
                </a:solidFill>
                <a:effectLst/>
                <a:latin typeface="Open Sans"/>
              </a:rPr>
              <a:t>dictum</a:t>
            </a:r>
            <a:r>
              <a:rPr lang="sv-SE" b="0" i="0">
                <a:solidFill>
                  <a:srgbClr val="000000"/>
                </a:solidFill>
                <a:effectLst/>
                <a:latin typeface="Open Sans"/>
              </a:rPr>
              <a:t> </a:t>
            </a:r>
            <a:r>
              <a:rPr lang="sv-SE" b="0" i="0" err="1">
                <a:solidFill>
                  <a:srgbClr val="000000"/>
                </a:solidFill>
                <a:effectLst/>
                <a:latin typeface="Open Sans"/>
              </a:rPr>
              <a:t>congue</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Duis</a:t>
            </a:r>
            <a:r>
              <a:rPr lang="sv-SE" b="0" i="0">
                <a:solidFill>
                  <a:srgbClr val="000000"/>
                </a:solidFill>
                <a:effectLst/>
                <a:latin typeface="Open Sans"/>
              </a:rPr>
              <a:t> </a:t>
            </a:r>
            <a:r>
              <a:rPr lang="sv-SE" b="0" i="0" err="1">
                <a:solidFill>
                  <a:srgbClr val="000000"/>
                </a:solidFill>
                <a:effectLst/>
                <a:latin typeface="Open Sans"/>
              </a:rPr>
              <a:t>sollicitudin</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vitae </a:t>
            </a:r>
            <a:r>
              <a:rPr lang="sv-SE" b="0" i="0" err="1">
                <a:solidFill>
                  <a:srgbClr val="000000"/>
                </a:solidFill>
                <a:effectLst/>
                <a:latin typeface="Open Sans"/>
              </a:rPr>
              <a:t>tellus</a:t>
            </a:r>
            <a:r>
              <a:rPr lang="sv-SE" b="0" i="0">
                <a:solidFill>
                  <a:srgbClr val="000000"/>
                </a:solidFill>
                <a:effectLst/>
                <a:latin typeface="Open Sans"/>
              </a:rPr>
              <a:t> </a:t>
            </a:r>
            <a:r>
              <a:rPr lang="sv-SE" b="0" i="0" err="1">
                <a:solidFill>
                  <a:srgbClr val="000000"/>
                </a:solidFill>
                <a:effectLst/>
                <a:latin typeface="Open Sans"/>
              </a:rPr>
              <a:t>vestibulum</a:t>
            </a:r>
            <a:r>
              <a:rPr lang="sv-SE" b="0" i="0">
                <a:solidFill>
                  <a:srgbClr val="000000"/>
                </a:solidFill>
                <a:effectLst/>
                <a:latin typeface="Open Sans"/>
              </a:rPr>
              <a:t>, </a:t>
            </a:r>
            <a:r>
              <a:rPr lang="sv-SE" b="0" i="0" err="1">
                <a:solidFill>
                  <a:srgbClr val="000000"/>
                </a:solidFill>
                <a:effectLst/>
                <a:latin typeface="Open Sans"/>
              </a:rPr>
              <a:t>vulputate</a:t>
            </a:r>
            <a:r>
              <a:rPr lang="sv-SE" b="0" i="0">
                <a:solidFill>
                  <a:srgbClr val="000000"/>
                </a:solidFill>
                <a:effectLst/>
                <a:latin typeface="Open Sans"/>
              </a:rPr>
              <a:t> </a:t>
            </a:r>
            <a:r>
              <a:rPr lang="sv-SE" b="0" i="0" err="1">
                <a:solidFill>
                  <a:srgbClr val="000000"/>
                </a:solidFill>
                <a:effectLst/>
                <a:latin typeface="Open Sans"/>
              </a:rPr>
              <a:t>blandit</a:t>
            </a:r>
            <a:r>
              <a:rPr lang="sv-SE" b="0" i="0">
                <a:solidFill>
                  <a:srgbClr val="000000"/>
                </a:solidFill>
                <a:effectLst/>
                <a:latin typeface="Open Sans"/>
              </a:rPr>
              <a:t> </a:t>
            </a:r>
            <a:r>
              <a:rPr lang="sv-SE" b="0" i="0" err="1">
                <a:solidFill>
                  <a:srgbClr val="000000"/>
                </a:solidFill>
                <a:effectLst/>
                <a:latin typeface="Open Sans"/>
              </a:rPr>
              <a:t>nisi</a:t>
            </a:r>
            <a:r>
              <a:rPr lang="sv-SE" b="0" i="0">
                <a:solidFill>
                  <a:srgbClr val="000000"/>
                </a:solidFill>
                <a:effectLst/>
                <a:latin typeface="Open Sans"/>
              </a:rPr>
              <a:t> </a:t>
            </a:r>
            <a:r>
              <a:rPr lang="sv-SE" b="0" i="0" err="1">
                <a:solidFill>
                  <a:srgbClr val="000000"/>
                </a:solidFill>
                <a:effectLst/>
                <a:latin typeface="Open Sans"/>
              </a:rPr>
              <a:t>malesuada</a:t>
            </a:r>
            <a:r>
              <a:rPr lang="sv-SE" b="0" i="0">
                <a:solidFill>
                  <a:srgbClr val="000000"/>
                </a:solidFill>
                <a:effectLst/>
                <a:latin typeface="Open Sans"/>
              </a:rPr>
              <a:t>. </a:t>
            </a:r>
            <a:r>
              <a:rPr lang="sv-SE" b="0" i="0" err="1">
                <a:solidFill>
                  <a:srgbClr val="000000"/>
                </a:solidFill>
                <a:effectLst/>
                <a:latin typeface="Open Sans"/>
              </a:rPr>
              <a:t>Suspendisse</a:t>
            </a:r>
            <a:r>
              <a:rPr lang="sv-SE" b="0" i="0">
                <a:solidFill>
                  <a:srgbClr val="000000"/>
                </a:solidFill>
                <a:effectLst/>
                <a:latin typeface="Open Sans"/>
              </a:rPr>
              <a:t> </a:t>
            </a:r>
            <a:r>
              <a:rPr lang="sv-SE" b="0" i="0" err="1">
                <a:solidFill>
                  <a:srgbClr val="000000"/>
                </a:solidFill>
                <a:effectLst/>
                <a:latin typeface="Open Sans"/>
              </a:rPr>
              <a:t>scelerisque</a:t>
            </a:r>
            <a:r>
              <a:rPr lang="sv-SE" b="0" i="0">
                <a:solidFill>
                  <a:srgbClr val="000000"/>
                </a:solidFill>
                <a:effectLst/>
                <a:latin typeface="Open Sans"/>
              </a:rPr>
              <a:t> </a:t>
            </a:r>
            <a:r>
              <a:rPr lang="sv-SE" b="0" i="0" err="1">
                <a:solidFill>
                  <a:srgbClr val="000000"/>
                </a:solidFill>
                <a:effectLst/>
                <a:latin typeface="Open Sans"/>
              </a:rPr>
              <a:t>commodo</a:t>
            </a:r>
            <a:r>
              <a:rPr lang="sv-SE" b="0" i="0">
                <a:solidFill>
                  <a:srgbClr val="000000"/>
                </a:solidFill>
                <a:effectLst/>
                <a:latin typeface="Open Sans"/>
              </a:rPr>
              <a:t> </a:t>
            </a:r>
            <a:r>
              <a:rPr lang="sv-SE" b="0" i="0" err="1">
                <a:solidFill>
                  <a:srgbClr val="000000"/>
                </a:solidFill>
                <a:effectLst/>
                <a:latin typeface="Open Sans"/>
              </a:rPr>
              <a:t>justo</a:t>
            </a:r>
            <a:r>
              <a:rPr lang="sv-SE" b="0" i="0">
                <a:solidFill>
                  <a:srgbClr val="000000"/>
                </a:solidFill>
                <a:effectLst/>
                <a:latin typeface="Open Sans"/>
              </a:rPr>
              <a:t>, ut </a:t>
            </a:r>
            <a:r>
              <a:rPr lang="sv-SE" b="0" i="0" err="1">
                <a:solidFill>
                  <a:srgbClr val="000000"/>
                </a:solidFill>
                <a:effectLst/>
                <a:latin typeface="Open Sans"/>
              </a:rPr>
              <a:t>aliquam</a:t>
            </a:r>
            <a:r>
              <a:rPr lang="sv-SE" b="0" i="0">
                <a:solidFill>
                  <a:srgbClr val="000000"/>
                </a:solidFill>
                <a:effectLst/>
                <a:latin typeface="Open Sans"/>
              </a:rPr>
              <a:t> </a:t>
            </a:r>
            <a:r>
              <a:rPr lang="sv-SE" b="0" i="0" err="1">
                <a:solidFill>
                  <a:srgbClr val="000000"/>
                </a:solidFill>
                <a:effectLst/>
                <a:latin typeface="Open Sans"/>
              </a:rPr>
              <a:t>enim</a:t>
            </a:r>
            <a:r>
              <a:rPr lang="sv-SE" b="0" i="0">
                <a:solidFill>
                  <a:srgbClr val="000000"/>
                </a:solidFill>
                <a:effectLst/>
                <a:latin typeface="Open Sans"/>
              </a:rPr>
              <a:t> </a:t>
            </a:r>
            <a:r>
              <a:rPr lang="sv-SE" b="0" i="0" err="1">
                <a:solidFill>
                  <a:srgbClr val="000000"/>
                </a:solidFill>
                <a:effectLst/>
                <a:latin typeface="Open Sans"/>
              </a:rPr>
              <a:t>tempor</a:t>
            </a:r>
            <a:r>
              <a:rPr lang="sv-SE" b="0" i="0">
                <a:solidFill>
                  <a:srgbClr val="000000"/>
                </a:solidFill>
                <a:effectLst/>
                <a:latin typeface="Open Sans"/>
              </a:rPr>
              <a:t> non. </a:t>
            </a:r>
            <a:endParaRPr lang="en-US"/>
          </a:p>
        </p:txBody>
      </p:sp>
      <p:sp>
        <p:nvSpPr>
          <p:cNvPr id="10" name="Picture Placeholder 6">
            <a:extLst>
              <a:ext uri="{FF2B5EF4-FFF2-40B4-BE49-F238E27FC236}">
                <a16:creationId xmlns:a16="http://schemas.microsoft.com/office/drawing/2014/main" id="{4D192C59-9404-8044-87FF-96D73C36916A}"/>
              </a:ext>
            </a:extLst>
          </p:cNvPr>
          <p:cNvSpPr>
            <a:spLocks noGrp="1"/>
          </p:cNvSpPr>
          <p:nvPr>
            <p:ph type="pic" sz="quarter" idx="10" hasCustomPrompt="1"/>
          </p:nvPr>
        </p:nvSpPr>
        <p:spPr>
          <a:xfrm>
            <a:off x="1" y="-7154"/>
            <a:ext cx="4594217" cy="5157048"/>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 name="connsiteX0" fmla="*/ 0 w 6781799"/>
              <a:gd name="connsiteY0" fmla="*/ 18063 h 6876063"/>
              <a:gd name="connsiteX1" fmla="*/ 4160003 w 6781799"/>
              <a:gd name="connsiteY1" fmla="*/ 0 h 6876063"/>
              <a:gd name="connsiteX2" fmla="*/ 6781799 w 6781799"/>
              <a:gd name="connsiteY2" fmla="*/ 6876063 h 6876063"/>
              <a:gd name="connsiteX3" fmla="*/ 0 w 6781799"/>
              <a:gd name="connsiteY3" fmla="*/ 6876063 h 6876063"/>
              <a:gd name="connsiteX4" fmla="*/ 0 w 6781799"/>
              <a:gd name="connsiteY4" fmla="*/ 18063 h 6876063"/>
              <a:gd name="connsiteX0" fmla="*/ 0 w 6465711"/>
              <a:gd name="connsiteY0" fmla="*/ 18063 h 6876063"/>
              <a:gd name="connsiteX1" fmla="*/ 4160003 w 6465711"/>
              <a:gd name="connsiteY1" fmla="*/ 0 h 6876063"/>
              <a:gd name="connsiteX2" fmla="*/ 6465711 w 6465711"/>
              <a:gd name="connsiteY2" fmla="*/ 6876063 h 6876063"/>
              <a:gd name="connsiteX3" fmla="*/ 0 w 6465711"/>
              <a:gd name="connsiteY3" fmla="*/ 6876063 h 6876063"/>
              <a:gd name="connsiteX4" fmla="*/ 0 w 6465711"/>
              <a:gd name="connsiteY4" fmla="*/ 18063 h 6876063"/>
              <a:gd name="connsiteX0" fmla="*/ 0 w 6465711"/>
              <a:gd name="connsiteY0" fmla="*/ 9032 h 6867032"/>
              <a:gd name="connsiteX1" fmla="*/ 4403843 w 6465711"/>
              <a:gd name="connsiteY1" fmla="*/ 0 h 6867032"/>
              <a:gd name="connsiteX2" fmla="*/ 6465711 w 6465711"/>
              <a:gd name="connsiteY2" fmla="*/ 6867032 h 6867032"/>
              <a:gd name="connsiteX3" fmla="*/ 0 w 6465711"/>
              <a:gd name="connsiteY3" fmla="*/ 6867032 h 6867032"/>
              <a:gd name="connsiteX4" fmla="*/ 0 w 6465711"/>
              <a:gd name="connsiteY4" fmla="*/ 9032 h 6867032"/>
              <a:gd name="connsiteX0" fmla="*/ 0 w 6465711"/>
              <a:gd name="connsiteY0" fmla="*/ 18064 h 6876064"/>
              <a:gd name="connsiteX1" fmla="*/ 4792180 w 6465711"/>
              <a:gd name="connsiteY1" fmla="*/ 0 h 6876064"/>
              <a:gd name="connsiteX2" fmla="*/ 6465711 w 6465711"/>
              <a:gd name="connsiteY2" fmla="*/ 6876064 h 6876064"/>
              <a:gd name="connsiteX3" fmla="*/ 0 w 6465711"/>
              <a:gd name="connsiteY3" fmla="*/ 6876064 h 6876064"/>
              <a:gd name="connsiteX4" fmla="*/ 0 w 6465711"/>
              <a:gd name="connsiteY4" fmla="*/ 18064 h 6876064"/>
              <a:gd name="connsiteX0" fmla="*/ 0 w 6330244"/>
              <a:gd name="connsiteY0" fmla="*/ 18064 h 6876064"/>
              <a:gd name="connsiteX1" fmla="*/ 4792180 w 6330244"/>
              <a:gd name="connsiteY1" fmla="*/ 0 h 6876064"/>
              <a:gd name="connsiteX2" fmla="*/ 6330244 w 6330244"/>
              <a:gd name="connsiteY2" fmla="*/ 6876064 h 6876064"/>
              <a:gd name="connsiteX3" fmla="*/ 0 w 6330244"/>
              <a:gd name="connsiteY3" fmla="*/ 6876064 h 6876064"/>
              <a:gd name="connsiteX4" fmla="*/ 0 w 6330244"/>
              <a:gd name="connsiteY4" fmla="*/ 18064 h 6876064"/>
              <a:gd name="connsiteX0" fmla="*/ 0 w 6330244"/>
              <a:gd name="connsiteY0" fmla="*/ 9539 h 6867539"/>
              <a:gd name="connsiteX1" fmla="*/ 4587559 w 6330244"/>
              <a:gd name="connsiteY1" fmla="*/ 0 h 6867539"/>
              <a:gd name="connsiteX2" fmla="*/ 6330244 w 6330244"/>
              <a:gd name="connsiteY2" fmla="*/ 6867539 h 6867539"/>
              <a:gd name="connsiteX3" fmla="*/ 0 w 6330244"/>
              <a:gd name="connsiteY3" fmla="*/ 6867539 h 6867539"/>
              <a:gd name="connsiteX4" fmla="*/ 0 w 6330244"/>
              <a:gd name="connsiteY4" fmla="*/ 9539 h 6867539"/>
              <a:gd name="connsiteX0" fmla="*/ 0 w 6125623"/>
              <a:gd name="connsiteY0" fmla="*/ 9539 h 6876064"/>
              <a:gd name="connsiteX1" fmla="*/ 4587559 w 6125623"/>
              <a:gd name="connsiteY1" fmla="*/ 0 h 6876064"/>
              <a:gd name="connsiteX2" fmla="*/ 6125623 w 6125623"/>
              <a:gd name="connsiteY2" fmla="*/ 6876064 h 6876064"/>
              <a:gd name="connsiteX3" fmla="*/ 0 w 6125623"/>
              <a:gd name="connsiteY3" fmla="*/ 6867539 h 6876064"/>
              <a:gd name="connsiteX4" fmla="*/ 0 w 6125623"/>
              <a:gd name="connsiteY4" fmla="*/ 9539 h 68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23" h="6876064">
                <a:moveTo>
                  <a:pt x="0" y="9539"/>
                </a:moveTo>
                <a:lnTo>
                  <a:pt x="4587559" y="0"/>
                </a:lnTo>
                <a:lnTo>
                  <a:pt x="6125623" y="6876064"/>
                </a:lnTo>
                <a:lnTo>
                  <a:pt x="0" y="6867539"/>
                </a:lnTo>
                <a:lnTo>
                  <a:pt x="0" y="9539"/>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600">
                <a:solidFill>
                  <a:schemeClr val="bg1">
                    <a:lumMod val="50000"/>
                  </a:schemeClr>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Tree>
    <p:extLst>
      <p:ext uri="{BB962C8B-B14F-4D97-AF65-F5344CB8AC3E}">
        <p14:creationId xmlns:p14="http://schemas.microsoft.com/office/powerpoint/2010/main" val="243697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Helsida mullva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46306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_Helsida mörkblå">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C433F3-6BB5-5D4D-B219-6886E87F801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C50953B-204C-A940-9DD6-93048359506C}"/>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766504C1-BCA4-4F4F-BD31-14DA753F0F6F}"/>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304885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Helsida ljusblå">
    <p:bg>
      <p:bgPr>
        <a:solidFill>
          <a:schemeClr val="accent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74976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sida utan bild ljusblå">
    <p:bg>
      <p:bgPr>
        <a:solidFill>
          <a:schemeClr val="accent6"/>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9A8F89AC-5C54-6648-B8C0-B2309B76139A}"/>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11" name="Rectangle 7">
            <a:extLst>
              <a:ext uri="{FF2B5EF4-FFF2-40B4-BE49-F238E27FC236}">
                <a16:creationId xmlns:a16="http://schemas.microsoft.com/office/drawing/2014/main" id="{F0666DA6-DB67-9A42-AD74-AC54EC689AE0}"/>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3564B1DA-8D99-354F-A90E-8ADDCD091DCC}"/>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spTree>
    <p:extLst>
      <p:ext uri="{BB962C8B-B14F-4D97-AF65-F5344CB8AC3E}">
        <p14:creationId xmlns:p14="http://schemas.microsoft.com/office/powerpoint/2010/main" val="23959740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_Helsida tegel">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139176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_Helsida mörkgrön">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411507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Helsida mörkgrön">
    <p:bg>
      <p:bgPr>
        <a:solidFill>
          <a:srgbClr val="D9ECE0"/>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14231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Helsida ljus mörkblå">
    <p:bg>
      <p:bgPr>
        <a:solidFill>
          <a:srgbClr val="D0E5EE"/>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164328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Sida med text">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7812968" cy="2523059"/>
          </a:xfrm>
          <a:prstGeom prst="rect">
            <a:avLst/>
          </a:prstGeom>
        </p:spPr>
        <p:txBody>
          <a:bodyPr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et massa et erat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scelerisque</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Class </a:t>
            </a:r>
            <a:r>
              <a:rPr lang="sv-SE" b="0" i="0" err="1">
                <a:solidFill>
                  <a:srgbClr val="000000"/>
                </a:solidFill>
                <a:effectLst/>
                <a:latin typeface="Open Sans"/>
              </a:rPr>
              <a:t>aptent</a:t>
            </a:r>
            <a:r>
              <a:rPr lang="sv-SE" b="0" i="0">
                <a:solidFill>
                  <a:srgbClr val="000000"/>
                </a:solidFill>
                <a:effectLst/>
                <a:latin typeface="Open Sans"/>
              </a:rPr>
              <a:t> </a:t>
            </a:r>
            <a:r>
              <a:rPr lang="sv-SE" b="0" i="0" err="1">
                <a:solidFill>
                  <a:srgbClr val="000000"/>
                </a:solidFill>
                <a:effectLst/>
                <a:latin typeface="Open Sans"/>
              </a:rPr>
              <a:t>taciti</a:t>
            </a:r>
            <a:r>
              <a:rPr lang="sv-SE" b="0" i="0">
                <a:solidFill>
                  <a:srgbClr val="000000"/>
                </a:solidFill>
                <a:effectLst/>
                <a:latin typeface="Open Sans"/>
              </a:rPr>
              <a:t> </a:t>
            </a:r>
            <a:r>
              <a:rPr lang="sv-SE" b="0" i="0" err="1">
                <a:solidFill>
                  <a:srgbClr val="000000"/>
                </a:solidFill>
                <a:effectLst/>
                <a:latin typeface="Open Sans"/>
              </a:rPr>
              <a:t>sociosqu</a:t>
            </a:r>
            <a:r>
              <a:rPr lang="sv-SE" b="0" i="0">
                <a:solidFill>
                  <a:srgbClr val="000000"/>
                </a:solidFill>
                <a:effectLst/>
                <a:latin typeface="Open Sans"/>
              </a:rPr>
              <a:t> ad </a:t>
            </a:r>
            <a:r>
              <a:rPr lang="sv-SE" b="0" i="0" err="1">
                <a:solidFill>
                  <a:srgbClr val="000000"/>
                </a:solidFill>
                <a:effectLst/>
                <a:latin typeface="Open Sans"/>
              </a:rPr>
              <a:t>litora</a:t>
            </a:r>
            <a:r>
              <a:rPr lang="sv-SE" b="0" i="0">
                <a:solidFill>
                  <a:srgbClr val="000000"/>
                </a:solidFill>
                <a:effectLst/>
                <a:latin typeface="Open Sans"/>
              </a:rPr>
              <a:t> </a:t>
            </a:r>
            <a:r>
              <a:rPr lang="sv-SE" b="0" i="0" err="1">
                <a:solidFill>
                  <a:srgbClr val="000000"/>
                </a:solidFill>
                <a:effectLst/>
                <a:latin typeface="Open Sans"/>
              </a:rPr>
              <a:t>torquent</a:t>
            </a:r>
            <a:r>
              <a:rPr lang="sv-SE" b="0" i="0">
                <a:solidFill>
                  <a:srgbClr val="000000"/>
                </a:solidFill>
                <a:effectLst/>
                <a:latin typeface="Open Sans"/>
              </a:rPr>
              <a:t> per </a:t>
            </a:r>
            <a:r>
              <a:rPr lang="sv-SE" b="0" i="0" err="1">
                <a:solidFill>
                  <a:srgbClr val="000000"/>
                </a:solidFill>
                <a:effectLst/>
                <a:latin typeface="Open Sans"/>
              </a:rPr>
              <a:t>conubia</a:t>
            </a:r>
            <a:r>
              <a:rPr lang="sv-SE" b="0" i="0">
                <a:solidFill>
                  <a:srgbClr val="000000"/>
                </a:solidFill>
                <a:effectLst/>
                <a:latin typeface="Open Sans"/>
              </a:rPr>
              <a:t> </a:t>
            </a:r>
            <a:r>
              <a:rPr lang="sv-SE" b="0" i="0" err="1">
                <a:solidFill>
                  <a:srgbClr val="000000"/>
                </a:solidFill>
                <a:effectLst/>
                <a:latin typeface="Open Sans"/>
              </a:rPr>
              <a:t>nostra</a:t>
            </a:r>
            <a:r>
              <a:rPr lang="sv-SE" b="0" i="0">
                <a:solidFill>
                  <a:srgbClr val="000000"/>
                </a:solidFill>
                <a:effectLst/>
                <a:latin typeface="Open Sans"/>
              </a:rPr>
              <a:t>, per </a:t>
            </a:r>
            <a:r>
              <a:rPr lang="sv-SE" b="0" i="0" err="1">
                <a:solidFill>
                  <a:srgbClr val="000000"/>
                </a:solidFill>
                <a:effectLst/>
                <a:latin typeface="Open Sans"/>
              </a:rPr>
              <a:t>inceptos</a:t>
            </a:r>
            <a:r>
              <a:rPr lang="sv-SE" b="0" i="0">
                <a:solidFill>
                  <a:srgbClr val="000000"/>
                </a:solidFill>
                <a:effectLst/>
                <a:latin typeface="Open Sans"/>
              </a:rPr>
              <a:t> </a:t>
            </a:r>
            <a:r>
              <a:rPr lang="sv-SE" b="0" i="0" err="1">
                <a:solidFill>
                  <a:srgbClr val="000000"/>
                </a:solidFill>
                <a:effectLst/>
                <a:latin typeface="Open Sans"/>
              </a:rPr>
              <a:t>himenaeos</a:t>
            </a:r>
            <a:r>
              <a:rPr lang="sv-SE" b="0" i="0">
                <a:solidFill>
                  <a:srgbClr val="000000"/>
                </a:solidFill>
                <a:effectLst/>
                <a:latin typeface="Open Sans"/>
              </a:rPr>
              <a:t>. </a:t>
            </a:r>
            <a:r>
              <a:rPr lang="sv-SE" b="0" i="0" err="1">
                <a:solidFill>
                  <a:srgbClr val="000000"/>
                </a:solidFill>
                <a:effectLst/>
                <a:latin typeface="Open Sans"/>
              </a:rPr>
              <a:t>Maecenas</a:t>
            </a:r>
            <a:r>
              <a:rPr lang="sv-SE" b="0" i="0">
                <a:solidFill>
                  <a:srgbClr val="000000"/>
                </a:solidFill>
                <a:effectLst/>
                <a:latin typeface="Open Sans"/>
              </a:rPr>
              <a:t> </a:t>
            </a:r>
            <a:r>
              <a:rPr lang="sv-SE" b="0" i="0" err="1">
                <a:solidFill>
                  <a:srgbClr val="000000"/>
                </a:solidFill>
                <a:effectLst/>
                <a:latin typeface="Open Sans"/>
              </a:rPr>
              <a:t>malesuada</a:t>
            </a:r>
            <a:r>
              <a:rPr lang="sv-SE" b="0" i="0">
                <a:solidFill>
                  <a:srgbClr val="000000"/>
                </a:solidFill>
                <a:effectLst/>
                <a:latin typeface="Open Sans"/>
              </a:rPr>
              <a:t> </a:t>
            </a:r>
            <a:r>
              <a:rPr lang="sv-SE" b="0" i="0" err="1">
                <a:solidFill>
                  <a:srgbClr val="000000"/>
                </a:solidFill>
                <a:effectLst/>
                <a:latin typeface="Open Sans"/>
              </a:rPr>
              <a:t>volutpat</a:t>
            </a:r>
            <a:r>
              <a:rPr lang="sv-SE" b="0" i="0">
                <a:solidFill>
                  <a:srgbClr val="000000"/>
                </a:solidFill>
                <a:effectLst/>
                <a:latin typeface="Open Sans"/>
              </a:rPr>
              <a:t> </a:t>
            </a:r>
            <a:r>
              <a:rPr lang="sv-SE" b="0" i="0" err="1">
                <a:solidFill>
                  <a:srgbClr val="000000"/>
                </a:solidFill>
                <a:effectLst/>
                <a:latin typeface="Open Sans"/>
              </a:rPr>
              <a:t>arcu</a:t>
            </a:r>
            <a:r>
              <a:rPr lang="sv-SE" b="0" i="0">
                <a:solidFill>
                  <a:srgbClr val="000000"/>
                </a:solidFill>
                <a:effectLst/>
                <a:latin typeface="Open Sans"/>
              </a:rPr>
              <a:t>, et </a:t>
            </a:r>
            <a:r>
              <a:rPr lang="sv-SE" b="0" i="0" err="1">
                <a:solidFill>
                  <a:srgbClr val="000000"/>
                </a:solidFill>
                <a:effectLst/>
                <a:latin typeface="Open Sans"/>
              </a:rPr>
              <a:t>tempor</a:t>
            </a:r>
            <a:r>
              <a:rPr lang="sv-SE" b="0" i="0">
                <a:solidFill>
                  <a:srgbClr val="000000"/>
                </a:solidFill>
                <a:effectLst/>
                <a:latin typeface="Open Sans"/>
              </a:rPr>
              <a:t> libero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a:t>
            </a:r>
          </a:p>
          <a:p>
            <a:pPr lvl="0"/>
            <a:r>
              <a:rPr lang="sv-SE" b="0" i="0">
                <a:solidFill>
                  <a:srgbClr val="000000"/>
                </a:solidFill>
                <a:effectLst/>
                <a:latin typeface="Open Sans"/>
              </a:rPr>
              <a:t>Class </a:t>
            </a:r>
            <a:r>
              <a:rPr lang="sv-SE" b="0" i="0" err="1">
                <a:solidFill>
                  <a:srgbClr val="000000"/>
                </a:solidFill>
                <a:effectLst/>
                <a:latin typeface="Open Sans"/>
              </a:rPr>
              <a:t>aptent</a:t>
            </a:r>
            <a:r>
              <a:rPr lang="sv-SE" b="0" i="0">
                <a:solidFill>
                  <a:srgbClr val="000000"/>
                </a:solidFill>
                <a:effectLst/>
                <a:latin typeface="Open Sans"/>
              </a:rPr>
              <a:t> </a:t>
            </a:r>
            <a:r>
              <a:rPr lang="sv-SE" b="0" i="0" err="1">
                <a:solidFill>
                  <a:srgbClr val="000000"/>
                </a:solidFill>
                <a:effectLst/>
                <a:latin typeface="Open Sans"/>
              </a:rPr>
              <a:t>taciti</a:t>
            </a:r>
            <a:r>
              <a:rPr lang="sv-SE" b="0" i="0">
                <a:solidFill>
                  <a:srgbClr val="000000"/>
                </a:solidFill>
                <a:effectLst/>
                <a:latin typeface="Open Sans"/>
              </a:rPr>
              <a:t> </a:t>
            </a:r>
            <a:r>
              <a:rPr lang="sv-SE" b="0" i="0" err="1">
                <a:solidFill>
                  <a:srgbClr val="000000"/>
                </a:solidFill>
                <a:effectLst/>
                <a:latin typeface="Open Sans"/>
              </a:rPr>
              <a:t>sociosqu</a:t>
            </a:r>
            <a:r>
              <a:rPr lang="sv-SE" b="0" i="0">
                <a:solidFill>
                  <a:srgbClr val="000000"/>
                </a:solidFill>
                <a:effectLst/>
                <a:latin typeface="Open Sans"/>
              </a:rPr>
              <a:t> ad </a:t>
            </a:r>
            <a:r>
              <a:rPr lang="sv-SE" b="0" i="0" err="1">
                <a:solidFill>
                  <a:srgbClr val="000000"/>
                </a:solidFill>
                <a:effectLst/>
                <a:latin typeface="Open Sans"/>
              </a:rPr>
              <a:t>litora</a:t>
            </a:r>
            <a:r>
              <a:rPr lang="sv-SE" b="0" i="0">
                <a:solidFill>
                  <a:srgbClr val="000000"/>
                </a:solidFill>
                <a:effectLst/>
                <a:latin typeface="Open Sans"/>
              </a:rPr>
              <a:t> </a:t>
            </a:r>
            <a:r>
              <a:rPr lang="sv-SE" b="0" i="0" err="1">
                <a:solidFill>
                  <a:srgbClr val="000000"/>
                </a:solidFill>
                <a:effectLst/>
                <a:latin typeface="Open Sans"/>
              </a:rPr>
              <a:t>torquent</a:t>
            </a:r>
            <a:r>
              <a:rPr lang="sv-SE" b="0" i="0">
                <a:solidFill>
                  <a:srgbClr val="000000"/>
                </a:solidFill>
                <a:effectLst/>
                <a:latin typeface="Open Sans"/>
              </a:rPr>
              <a:t> per </a:t>
            </a:r>
            <a:r>
              <a:rPr lang="sv-SE" b="0" i="0" err="1">
                <a:solidFill>
                  <a:srgbClr val="000000"/>
                </a:solidFill>
                <a:effectLst/>
                <a:latin typeface="Open Sans"/>
              </a:rPr>
              <a:t>conubia</a:t>
            </a:r>
            <a:r>
              <a:rPr lang="sv-SE" b="0" i="0">
                <a:solidFill>
                  <a:srgbClr val="000000"/>
                </a:solidFill>
                <a:effectLst/>
                <a:latin typeface="Open Sans"/>
              </a:rPr>
              <a:t> </a:t>
            </a:r>
            <a:r>
              <a:rPr lang="sv-SE" b="0" i="0" err="1">
                <a:solidFill>
                  <a:srgbClr val="000000"/>
                </a:solidFill>
                <a:effectLst/>
                <a:latin typeface="Open Sans"/>
              </a:rPr>
              <a:t>nostra</a:t>
            </a:r>
            <a:r>
              <a:rPr lang="sv-SE" b="0" i="0">
                <a:solidFill>
                  <a:srgbClr val="000000"/>
                </a:solidFill>
                <a:effectLst/>
                <a:latin typeface="Open Sans"/>
              </a:rPr>
              <a:t>, per </a:t>
            </a:r>
            <a:r>
              <a:rPr lang="sv-SE" b="0" i="0" err="1">
                <a:solidFill>
                  <a:srgbClr val="000000"/>
                </a:solidFill>
                <a:effectLst/>
                <a:latin typeface="Open Sans"/>
              </a:rPr>
              <a:t>inceptos</a:t>
            </a:r>
            <a:r>
              <a:rPr lang="sv-SE" b="0" i="0">
                <a:solidFill>
                  <a:srgbClr val="000000"/>
                </a:solidFill>
                <a:effectLst/>
                <a:latin typeface="Open Sans"/>
              </a:rPr>
              <a:t> </a:t>
            </a:r>
            <a:r>
              <a:rPr lang="sv-SE" b="0" i="0" err="1">
                <a:solidFill>
                  <a:srgbClr val="000000"/>
                </a:solidFill>
                <a:effectLst/>
                <a:latin typeface="Open Sans"/>
              </a:rPr>
              <a:t>himenaeos</a:t>
            </a:r>
            <a:r>
              <a:rPr lang="sv-SE" b="0" i="0">
                <a:solidFill>
                  <a:srgbClr val="000000"/>
                </a:solidFill>
                <a:effectLst/>
                <a:latin typeface="Open Sans"/>
              </a:rPr>
              <a:t>. </a:t>
            </a:r>
            <a:r>
              <a:rPr lang="sv-SE" b="0" i="0" err="1">
                <a:solidFill>
                  <a:srgbClr val="000000"/>
                </a:solidFill>
                <a:effectLst/>
                <a:latin typeface="Open Sans"/>
              </a:rPr>
              <a:t>Maecenas</a:t>
            </a:r>
            <a:r>
              <a:rPr lang="sv-SE" b="0" i="0">
                <a:solidFill>
                  <a:srgbClr val="000000"/>
                </a:solidFill>
                <a:effectLst/>
                <a:latin typeface="Open Sans"/>
              </a:rPr>
              <a:t> </a:t>
            </a:r>
            <a:r>
              <a:rPr lang="sv-SE" b="0" i="0" err="1">
                <a:solidFill>
                  <a:srgbClr val="000000"/>
                </a:solidFill>
                <a:effectLst/>
                <a:latin typeface="Open Sans"/>
              </a:rPr>
              <a:t>malesuada</a:t>
            </a:r>
            <a:r>
              <a:rPr lang="sv-SE" b="0" i="0">
                <a:solidFill>
                  <a:srgbClr val="000000"/>
                </a:solidFill>
                <a:effectLst/>
                <a:latin typeface="Open Sans"/>
              </a:rPr>
              <a:t> </a:t>
            </a:r>
            <a:r>
              <a:rPr lang="sv-SE" b="0" i="0" err="1">
                <a:solidFill>
                  <a:srgbClr val="000000"/>
                </a:solidFill>
                <a:effectLst/>
                <a:latin typeface="Open Sans"/>
              </a:rPr>
              <a:t>volutpat</a:t>
            </a:r>
            <a:r>
              <a:rPr lang="sv-SE" b="0" i="0">
                <a:solidFill>
                  <a:srgbClr val="000000"/>
                </a:solidFill>
                <a:effectLst/>
                <a:latin typeface="Open Sans"/>
              </a:rPr>
              <a:t> </a:t>
            </a:r>
            <a:r>
              <a:rPr lang="sv-SE" b="0" i="0" err="1">
                <a:solidFill>
                  <a:srgbClr val="000000"/>
                </a:solidFill>
                <a:effectLst/>
                <a:latin typeface="Open Sans"/>
              </a:rPr>
              <a:t>arcu</a:t>
            </a:r>
            <a:r>
              <a:rPr lang="sv-SE" b="0" i="0">
                <a:solidFill>
                  <a:srgbClr val="000000"/>
                </a:solidFill>
                <a:effectLst/>
                <a:latin typeface="Open Sans"/>
              </a:rPr>
              <a:t>, et </a:t>
            </a:r>
            <a:r>
              <a:rPr lang="sv-SE" b="0" i="0" err="1">
                <a:solidFill>
                  <a:srgbClr val="000000"/>
                </a:solidFill>
                <a:effectLst/>
                <a:latin typeface="Open Sans"/>
              </a:rPr>
              <a:t>tempor</a:t>
            </a:r>
            <a:r>
              <a:rPr lang="sv-SE" b="0" i="0">
                <a:solidFill>
                  <a:srgbClr val="000000"/>
                </a:solidFill>
                <a:effectLst/>
                <a:latin typeface="Open Sans"/>
              </a:rPr>
              <a:t> libero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a:t>
            </a:r>
            <a:endParaRPr lang="sv-SE"/>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text</a:t>
            </a:r>
          </a:p>
        </p:txBody>
      </p:sp>
    </p:spTree>
    <p:extLst>
      <p:ext uri="{BB962C8B-B14F-4D97-AF65-F5344CB8AC3E}">
        <p14:creationId xmlns:p14="http://schemas.microsoft.com/office/powerpoint/2010/main" val="45515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Sida med text och 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86BC238-CF8B-F345-9E8B-6CC8385EAC4B}"/>
              </a:ext>
            </a:extLst>
          </p:cNvPr>
          <p:cNvSpPr>
            <a:spLocks noGrp="1"/>
          </p:cNvSpPr>
          <p:nvPr>
            <p:ph type="pic" sz="quarter" idx="20"/>
          </p:nvPr>
        </p:nvSpPr>
        <p:spPr>
          <a:xfrm>
            <a:off x="6128825" y="2023541"/>
            <a:ext cx="2691449" cy="2523058"/>
          </a:xfrm>
        </p:spPr>
        <p:txBody>
          <a:bodyPr anchor="ctr">
            <a:normAutofit/>
          </a:bodyPr>
          <a:lstStyle>
            <a:lvl1pPr marL="0" indent="0" algn="ctr">
              <a:buNone/>
              <a:defRPr sz="2000"/>
            </a:lvl1pPr>
          </a:lstStyle>
          <a:p>
            <a:r>
              <a:rPr lang="sv-SE"/>
              <a:t>Klicka på ikonen för att lägga till en bild</a:t>
            </a:r>
          </a:p>
        </p:txBody>
      </p:sp>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5000608" cy="2523059"/>
          </a:xfrm>
          <a:prstGeom prst="rect">
            <a:avLst/>
          </a:prstGeom>
        </p:spPr>
        <p:txBody>
          <a:bodyPr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et massa et erat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scelerisque</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Class </a:t>
            </a:r>
            <a:r>
              <a:rPr lang="sv-SE" b="0" i="0" err="1">
                <a:solidFill>
                  <a:srgbClr val="000000"/>
                </a:solidFill>
                <a:effectLst/>
                <a:latin typeface="Open Sans"/>
              </a:rPr>
              <a:t>aptent</a:t>
            </a:r>
            <a:r>
              <a:rPr lang="sv-SE" b="0" i="0">
                <a:solidFill>
                  <a:srgbClr val="000000"/>
                </a:solidFill>
                <a:effectLst/>
                <a:latin typeface="Open Sans"/>
              </a:rPr>
              <a:t> </a:t>
            </a:r>
            <a:r>
              <a:rPr lang="sv-SE" b="0" i="0" err="1">
                <a:solidFill>
                  <a:srgbClr val="000000"/>
                </a:solidFill>
                <a:effectLst/>
                <a:latin typeface="Open Sans"/>
              </a:rPr>
              <a:t>taciti</a:t>
            </a:r>
            <a:r>
              <a:rPr lang="sv-SE" b="0" i="0">
                <a:solidFill>
                  <a:srgbClr val="000000"/>
                </a:solidFill>
                <a:effectLst/>
                <a:latin typeface="Open Sans"/>
              </a:rPr>
              <a:t> </a:t>
            </a:r>
            <a:r>
              <a:rPr lang="sv-SE" b="0" i="0" err="1">
                <a:solidFill>
                  <a:srgbClr val="000000"/>
                </a:solidFill>
                <a:effectLst/>
                <a:latin typeface="Open Sans"/>
              </a:rPr>
              <a:t>sociosqu</a:t>
            </a:r>
            <a:r>
              <a:rPr lang="sv-SE" b="0" i="0">
                <a:solidFill>
                  <a:srgbClr val="000000"/>
                </a:solidFill>
                <a:effectLst/>
                <a:latin typeface="Open Sans"/>
              </a:rPr>
              <a:t> ad </a:t>
            </a:r>
            <a:r>
              <a:rPr lang="sv-SE" b="0" i="0" err="1">
                <a:solidFill>
                  <a:srgbClr val="000000"/>
                </a:solidFill>
                <a:effectLst/>
                <a:latin typeface="Open Sans"/>
              </a:rPr>
              <a:t>litora</a:t>
            </a:r>
            <a:r>
              <a:rPr lang="sv-SE" b="0" i="0">
                <a:solidFill>
                  <a:srgbClr val="000000"/>
                </a:solidFill>
                <a:effectLst/>
                <a:latin typeface="Open Sans"/>
              </a:rPr>
              <a:t> </a:t>
            </a:r>
            <a:r>
              <a:rPr lang="sv-SE" b="0" i="0" err="1">
                <a:solidFill>
                  <a:srgbClr val="000000"/>
                </a:solidFill>
                <a:effectLst/>
                <a:latin typeface="Open Sans"/>
              </a:rPr>
              <a:t>torquent</a:t>
            </a:r>
            <a:r>
              <a:rPr lang="sv-SE" b="0" i="0">
                <a:solidFill>
                  <a:srgbClr val="000000"/>
                </a:solidFill>
                <a:effectLst/>
                <a:latin typeface="Open Sans"/>
              </a:rPr>
              <a:t> per </a:t>
            </a:r>
            <a:r>
              <a:rPr lang="sv-SE" b="0" i="0" err="1">
                <a:solidFill>
                  <a:srgbClr val="000000"/>
                </a:solidFill>
                <a:effectLst/>
                <a:latin typeface="Open Sans"/>
              </a:rPr>
              <a:t>conubia</a:t>
            </a:r>
            <a:r>
              <a:rPr lang="sv-SE" b="0" i="0">
                <a:solidFill>
                  <a:srgbClr val="000000"/>
                </a:solidFill>
                <a:effectLst/>
                <a:latin typeface="Open Sans"/>
              </a:rPr>
              <a:t> </a:t>
            </a:r>
            <a:r>
              <a:rPr lang="sv-SE" b="0" i="0" err="1">
                <a:solidFill>
                  <a:srgbClr val="000000"/>
                </a:solidFill>
                <a:effectLst/>
                <a:latin typeface="Open Sans"/>
              </a:rPr>
              <a:t>nostra</a:t>
            </a:r>
            <a:r>
              <a:rPr lang="sv-SE" b="0" i="0">
                <a:solidFill>
                  <a:srgbClr val="000000"/>
                </a:solidFill>
                <a:effectLst/>
                <a:latin typeface="Open Sans"/>
              </a:rPr>
              <a:t>, per </a:t>
            </a:r>
            <a:r>
              <a:rPr lang="sv-SE" b="0" i="0" err="1">
                <a:solidFill>
                  <a:srgbClr val="000000"/>
                </a:solidFill>
                <a:effectLst/>
                <a:latin typeface="Open Sans"/>
              </a:rPr>
              <a:t>inceptos</a:t>
            </a:r>
            <a:r>
              <a:rPr lang="sv-SE" b="0" i="0">
                <a:solidFill>
                  <a:srgbClr val="000000"/>
                </a:solidFill>
                <a:effectLst/>
                <a:latin typeface="Open Sans"/>
              </a:rPr>
              <a:t> </a:t>
            </a:r>
            <a:r>
              <a:rPr lang="sv-SE" b="0" i="0" err="1">
                <a:solidFill>
                  <a:srgbClr val="000000"/>
                </a:solidFill>
                <a:effectLst/>
                <a:latin typeface="Open Sans"/>
              </a:rPr>
              <a:t>himenaeos</a:t>
            </a:r>
            <a:r>
              <a:rPr lang="sv-SE" b="0" i="0">
                <a:solidFill>
                  <a:srgbClr val="000000"/>
                </a:solidFill>
                <a:effectLst/>
                <a:latin typeface="Open Sans"/>
              </a:rPr>
              <a:t>. </a:t>
            </a:r>
            <a:r>
              <a:rPr lang="sv-SE" b="0" i="0" err="1">
                <a:solidFill>
                  <a:srgbClr val="000000"/>
                </a:solidFill>
                <a:effectLst/>
                <a:latin typeface="Open Sans"/>
              </a:rPr>
              <a:t>Maecenas</a:t>
            </a:r>
            <a:endParaRPr lang="sv-SE"/>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text och en bild</a:t>
            </a:r>
          </a:p>
        </p:txBody>
      </p:sp>
    </p:spTree>
    <p:extLst>
      <p:ext uri="{BB962C8B-B14F-4D97-AF65-F5344CB8AC3E}">
        <p14:creationId xmlns:p14="http://schemas.microsoft.com/office/powerpoint/2010/main" val="19537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Punktlista med 1 kolumn">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7812968"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a:t>
            </a:r>
          </a:p>
          <a:p>
            <a:pPr lvl="0"/>
            <a:r>
              <a:rPr lang="sv-SE" b="0" i="0">
                <a:solidFill>
                  <a:srgbClr val="000000"/>
                </a:solidFill>
                <a:effectLst/>
                <a:latin typeface="Open Sans"/>
              </a:rPr>
              <a:t>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a:t>
            </a:r>
            <a:br>
              <a:rPr lang="sv-SE"/>
            </a:br>
            <a:r>
              <a:rPr lang="sv-SE"/>
              <a:t>punktlista en kolumn </a:t>
            </a:r>
          </a:p>
        </p:txBody>
      </p:sp>
      <p:sp>
        <p:nvSpPr>
          <p:cNvPr id="8" name="Platshållare för datum 3">
            <a:extLst>
              <a:ext uri="{FF2B5EF4-FFF2-40B4-BE49-F238E27FC236}">
                <a16:creationId xmlns:a16="http://schemas.microsoft.com/office/drawing/2014/main" id="{75B0A13E-1166-C14C-84D4-FEF79EF4BCB4}"/>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fld id="{6217AD23-4B80-AE47-A073-C1C956FEC228}" type="datetimeFigureOut">
              <a:rPr lang="en-US" smtClean="0"/>
              <a:pPr/>
              <a:t>3/4/2026</a:t>
            </a:fld>
            <a:endParaRPr lang="en-US"/>
          </a:p>
        </p:txBody>
      </p:sp>
      <p:sp>
        <p:nvSpPr>
          <p:cNvPr id="9" name="Platshållare för sidfot 4">
            <a:extLst>
              <a:ext uri="{FF2B5EF4-FFF2-40B4-BE49-F238E27FC236}">
                <a16:creationId xmlns:a16="http://schemas.microsoft.com/office/drawing/2014/main" id="{BBE7CCFB-BD8B-1A4C-AAD6-7CE96772F51D}"/>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000" b="1">
                <a:solidFill>
                  <a:schemeClr val="tx1">
                    <a:lumMod val="50000"/>
                    <a:lumOff val="50000"/>
                  </a:schemeClr>
                </a:solidFill>
              </a:defRPr>
            </a:lvl1pPr>
          </a:lstStyle>
          <a:p>
            <a:pPr>
              <a:defRPr/>
            </a:pPr>
            <a:r>
              <a:rPr lang="sv-SE"/>
              <a:t>Kunskaper för en bättre arbetsdag</a:t>
            </a:r>
          </a:p>
        </p:txBody>
      </p:sp>
      <p:sp>
        <p:nvSpPr>
          <p:cNvPr id="11" name="Platshållare för bildnummer 5">
            <a:extLst>
              <a:ext uri="{FF2B5EF4-FFF2-40B4-BE49-F238E27FC236}">
                <a16:creationId xmlns:a16="http://schemas.microsoft.com/office/drawing/2014/main" id="{99299F19-2394-5E4B-BAF0-EBB2EB9BE716}"/>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C992F86E-6E27-F745-8D74-3AFD10DA8B3D}" type="slidenum">
              <a:rPr lang="en-US" smtClean="0"/>
              <a:pPr/>
              <a:t>‹#›</a:t>
            </a:fld>
            <a:endParaRPr lang="en-US"/>
          </a:p>
        </p:txBody>
      </p:sp>
    </p:spTree>
    <p:extLst>
      <p:ext uri="{BB962C8B-B14F-4D97-AF65-F5344CB8AC3E}">
        <p14:creationId xmlns:p14="http://schemas.microsoft.com/office/powerpoint/2010/main" val="251026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Punktlista med 1 kolumn och en bild">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5048022"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a:t>
            </a:r>
          </a:p>
          <a:p>
            <a:pPr lvl="0"/>
            <a:r>
              <a:rPr lang="sv-SE" b="0" i="0">
                <a:solidFill>
                  <a:srgbClr val="000000"/>
                </a:solidFill>
                <a:effectLst/>
                <a:latin typeface="Open Sans"/>
              </a:rPr>
              <a:t>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5637302"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Punktlista en </a:t>
            </a:r>
            <a:br>
              <a:rPr lang="sv-SE"/>
            </a:br>
            <a:r>
              <a:rPr lang="sv-SE"/>
              <a:t>kolumn och bild</a:t>
            </a:r>
          </a:p>
        </p:txBody>
      </p:sp>
      <p:sp>
        <p:nvSpPr>
          <p:cNvPr id="5" name="Platshållare för bild 2">
            <a:extLst>
              <a:ext uri="{FF2B5EF4-FFF2-40B4-BE49-F238E27FC236}">
                <a16:creationId xmlns:a16="http://schemas.microsoft.com/office/drawing/2014/main" id="{1B6BDB3B-4443-3B49-9EDA-E2AF5F42C96A}"/>
              </a:ext>
            </a:extLst>
          </p:cNvPr>
          <p:cNvSpPr>
            <a:spLocks noGrp="1"/>
          </p:cNvSpPr>
          <p:nvPr>
            <p:ph type="pic" sz="quarter" idx="20"/>
          </p:nvPr>
        </p:nvSpPr>
        <p:spPr>
          <a:xfrm>
            <a:off x="6128825" y="2023541"/>
            <a:ext cx="2691449" cy="2523058"/>
          </a:xfrm>
        </p:spPr>
        <p:txBody>
          <a:bodyPr anchor="ctr">
            <a:normAutofit/>
          </a:bodyPr>
          <a:lstStyle>
            <a:lvl1pPr marL="0" indent="0" algn="ctr">
              <a:buNone/>
              <a:defRPr sz="2000"/>
            </a:lvl1pPr>
          </a:lstStyle>
          <a:p>
            <a:r>
              <a:rPr lang="sv-SE"/>
              <a:t>Klicka på ikonen för att lägga till en bild</a:t>
            </a:r>
          </a:p>
        </p:txBody>
      </p:sp>
    </p:spTree>
    <p:extLst>
      <p:ext uri="{BB962C8B-B14F-4D97-AF65-F5344CB8AC3E}">
        <p14:creationId xmlns:p14="http://schemas.microsoft.com/office/powerpoint/2010/main" val="187171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Punktlista med 2 kolumner">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3563169"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1" name="Text Placeholder 45">
            <a:extLst>
              <a:ext uri="{FF2B5EF4-FFF2-40B4-BE49-F238E27FC236}">
                <a16:creationId xmlns:a16="http://schemas.microsoft.com/office/drawing/2014/main" id="{59353760-F3A4-7644-A569-1E87FDF7ADD4}"/>
              </a:ext>
            </a:extLst>
          </p:cNvPr>
          <p:cNvSpPr>
            <a:spLocks noGrp="1"/>
          </p:cNvSpPr>
          <p:nvPr>
            <p:ph type="body" sz="quarter" idx="15" hasCustomPrompt="1"/>
          </p:nvPr>
        </p:nvSpPr>
        <p:spPr>
          <a:xfrm>
            <a:off x="4472702" y="2023542"/>
            <a:ext cx="3563169"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2" name="Text Placeholder 45">
            <a:extLst>
              <a:ext uri="{FF2B5EF4-FFF2-40B4-BE49-F238E27FC236}">
                <a16:creationId xmlns:a16="http://schemas.microsoft.com/office/drawing/2014/main" id="{B59348B8-8159-9C4B-98BA-C55FA74FFA4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a:t>
            </a:r>
            <a:br>
              <a:rPr lang="sv-SE"/>
            </a:br>
            <a:r>
              <a:rPr lang="sv-SE"/>
              <a:t>punktlista två kolumner </a:t>
            </a:r>
          </a:p>
        </p:txBody>
      </p:sp>
    </p:spTree>
    <p:extLst>
      <p:ext uri="{BB962C8B-B14F-4D97-AF65-F5344CB8AC3E}">
        <p14:creationId xmlns:p14="http://schemas.microsoft.com/office/powerpoint/2010/main" val="119775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Sida med ikoner">
    <p:spTree>
      <p:nvGrpSpPr>
        <p:cNvPr id="1" name=""/>
        <p:cNvGrpSpPr/>
        <p:nvPr/>
      </p:nvGrpSpPr>
      <p:grpSpPr>
        <a:xfrm>
          <a:off x="0" y="0"/>
          <a:ext cx="0" cy="0"/>
          <a:chOff x="0" y="0"/>
          <a:chExt cx="0" cy="0"/>
        </a:xfrm>
      </p:grpSpPr>
      <p:sp>
        <p:nvSpPr>
          <p:cNvPr id="6" name="Picture Placeholder 12"/>
          <p:cNvSpPr>
            <a:spLocks noGrp="1"/>
          </p:cNvSpPr>
          <p:nvPr>
            <p:ph type="pic" sz="quarter" idx="10" hasCustomPrompt="1"/>
          </p:nvPr>
        </p:nvSpPr>
        <p:spPr>
          <a:xfrm>
            <a:off x="12355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8" name="Picture Placeholder 14"/>
          <p:cNvSpPr>
            <a:spLocks noGrp="1"/>
          </p:cNvSpPr>
          <p:nvPr>
            <p:ph type="pic" sz="quarter" idx="12" hasCustomPrompt="1"/>
          </p:nvPr>
        </p:nvSpPr>
        <p:spPr>
          <a:xfrm>
            <a:off x="6357393"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3" name="Text Placeholder 45">
            <a:extLst>
              <a:ext uri="{FF2B5EF4-FFF2-40B4-BE49-F238E27FC236}">
                <a16:creationId xmlns:a16="http://schemas.microsoft.com/office/drawing/2014/main" id="{8E2BCAC8-F8DE-3647-A3AD-642663FABE90}"/>
              </a:ext>
            </a:extLst>
          </p:cNvPr>
          <p:cNvSpPr>
            <a:spLocks noGrp="1"/>
          </p:cNvSpPr>
          <p:nvPr>
            <p:ph type="body" sz="quarter" idx="13" hasCustomPrompt="1"/>
          </p:nvPr>
        </p:nvSpPr>
        <p:spPr>
          <a:xfrm>
            <a:off x="2574132" y="107174"/>
            <a:ext cx="3995737" cy="1004518"/>
          </a:xfrm>
          <a:prstGeom prst="rect">
            <a:avLst/>
          </a:prstGeom>
        </p:spPr>
        <p:txBody>
          <a:bodyPr anchor="b">
            <a:noAutofit/>
          </a:bodyPr>
          <a:lstStyle>
            <a:lvl1pPr marL="0" indent="0" algn="ctr">
              <a:buNone/>
              <a:defRPr sz="3600" b="0">
                <a:solidFill>
                  <a:sysClr val="windowText" lastClr="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Sida</a:t>
            </a:r>
            <a:r>
              <a:rPr lang="en-US"/>
              <a:t> med </a:t>
            </a:r>
            <a:r>
              <a:rPr lang="en-US" err="1"/>
              <a:t>ikoner</a:t>
            </a:r>
            <a:endParaRPr lang="sv-SE"/>
          </a:p>
        </p:txBody>
      </p:sp>
      <p:sp>
        <p:nvSpPr>
          <p:cNvPr id="14" name="Text Placeholder 47">
            <a:extLst>
              <a:ext uri="{FF2B5EF4-FFF2-40B4-BE49-F238E27FC236}">
                <a16:creationId xmlns:a16="http://schemas.microsoft.com/office/drawing/2014/main" id="{65B4AE93-57A0-DB41-961F-0CB7DB83F9DB}"/>
              </a:ext>
            </a:extLst>
          </p:cNvPr>
          <p:cNvSpPr>
            <a:spLocks noGrp="1"/>
          </p:cNvSpPr>
          <p:nvPr>
            <p:ph type="body" sz="quarter" idx="14" hasCustomPrompt="1"/>
          </p:nvPr>
        </p:nvSpPr>
        <p:spPr>
          <a:xfrm>
            <a:off x="1674261" y="1228941"/>
            <a:ext cx="5795478" cy="262975"/>
          </a:xfrm>
          <a:prstGeom prst="rect">
            <a:avLst/>
          </a:prstGeom>
        </p:spPr>
        <p:txBody>
          <a:bodyPr>
            <a:normAutofit/>
          </a:bodyPr>
          <a:lstStyle>
            <a:lvl1pPr marL="0" indent="0" algn="ctr">
              <a:buNone/>
              <a:defRPr lang="en-US" sz="1100" dirty="0" smtClean="0">
                <a:latin typeface="+mn-l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p:txBody>
      </p:sp>
      <p:sp>
        <p:nvSpPr>
          <p:cNvPr id="15" name="Picture Placeholder 14">
            <a:extLst>
              <a:ext uri="{FF2B5EF4-FFF2-40B4-BE49-F238E27FC236}">
                <a16:creationId xmlns:a16="http://schemas.microsoft.com/office/drawing/2014/main" id="{14B0BDA1-E771-2145-92A6-2112BD784963}"/>
              </a:ext>
            </a:extLst>
          </p:cNvPr>
          <p:cNvSpPr>
            <a:spLocks noGrp="1"/>
          </p:cNvSpPr>
          <p:nvPr>
            <p:ph type="pic" sz="quarter" idx="15" hasCustomPrompt="1"/>
          </p:nvPr>
        </p:nvSpPr>
        <p:spPr>
          <a:xfrm>
            <a:off x="37964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6" name="Text Placeholder 45">
            <a:extLst>
              <a:ext uri="{FF2B5EF4-FFF2-40B4-BE49-F238E27FC236}">
                <a16:creationId xmlns:a16="http://schemas.microsoft.com/office/drawing/2014/main" id="{D7A9AABC-90F2-E246-9A2B-4289314790B0}"/>
              </a:ext>
            </a:extLst>
          </p:cNvPr>
          <p:cNvSpPr>
            <a:spLocks noGrp="1"/>
          </p:cNvSpPr>
          <p:nvPr>
            <p:ph type="body" sz="quarter" idx="11" hasCustomPrompt="1"/>
          </p:nvPr>
        </p:nvSpPr>
        <p:spPr>
          <a:xfrm>
            <a:off x="790195" y="3756581"/>
            <a:ext cx="2441809" cy="331733"/>
          </a:xfrm>
          <a:prstGeom prst="rect">
            <a:avLst/>
          </a:prstGeom>
        </p:spPr>
        <p:txBody>
          <a:bodyPr anchor="b">
            <a:noAutofit/>
          </a:bodyPr>
          <a:lstStyle>
            <a:lvl1pPr marL="0" indent="0" algn="ctr">
              <a:buNone/>
              <a:defRPr sz="1600" b="1">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Text</a:t>
            </a:r>
            <a:endParaRPr lang="sv-SE"/>
          </a:p>
        </p:txBody>
      </p:sp>
      <p:sp>
        <p:nvSpPr>
          <p:cNvPr id="17" name="Text Placeholder 45">
            <a:extLst>
              <a:ext uri="{FF2B5EF4-FFF2-40B4-BE49-F238E27FC236}">
                <a16:creationId xmlns:a16="http://schemas.microsoft.com/office/drawing/2014/main" id="{979516C7-D034-C24B-B879-822D787723F6}"/>
              </a:ext>
            </a:extLst>
          </p:cNvPr>
          <p:cNvSpPr>
            <a:spLocks noGrp="1"/>
          </p:cNvSpPr>
          <p:nvPr>
            <p:ph type="body" sz="quarter" idx="16" hasCustomPrompt="1"/>
          </p:nvPr>
        </p:nvSpPr>
        <p:spPr>
          <a:xfrm>
            <a:off x="5911992" y="3756581"/>
            <a:ext cx="2441809" cy="331733"/>
          </a:xfrm>
          <a:prstGeom prst="rect">
            <a:avLst/>
          </a:prstGeom>
        </p:spPr>
        <p:txBody>
          <a:bodyPr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Text</a:t>
            </a:r>
            <a:endParaRPr lang="sv-SE"/>
          </a:p>
        </p:txBody>
      </p:sp>
      <p:sp>
        <p:nvSpPr>
          <p:cNvPr id="18" name="Text Placeholder 45">
            <a:extLst>
              <a:ext uri="{FF2B5EF4-FFF2-40B4-BE49-F238E27FC236}">
                <a16:creationId xmlns:a16="http://schemas.microsoft.com/office/drawing/2014/main" id="{246FFCFD-95B5-7D4C-98D6-348BA9F27766}"/>
              </a:ext>
            </a:extLst>
          </p:cNvPr>
          <p:cNvSpPr>
            <a:spLocks noGrp="1"/>
          </p:cNvSpPr>
          <p:nvPr>
            <p:ph type="body" sz="quarter" idx="17" hasCustomPrompt="1"/>
          </p:nvPr>
        </p:nvSpPr>
        <p:spPr>
          <a:xfrm>
            <a:off x="3357154" y="3756580"/>
            <a:ext cx="2441809" cy="331733"/>
          </a:xfrm>
          <a:prstGeom prst="rect">
            <a:avLst/>
          </a:prstGeom>
        </p:spPr>
        <p:txBody>
          <a:bodyPr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Text</a:t>
            </a:r>
            <a:endParaRPr lang="sv-SE"/>
          </a:p>
        </p:txBody>
      </p:sp>
    </p:spTree>
    <p:extLst>
      <p:ext uri="{BB962C8B-B14F-4D97-AF65-F5344CB8AC3E}">
        <p14:creationId xmlns:p14="http://schemas.microsoft.com/office/powerpoint/2010/main" val="331894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ida utan bild mörkgrön">
    <p:bg>
      <p:bgPr>
        <a:solidFill>
          <a:schemeClr val="accent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3BFED9B-24C1-CA4C-8EB3-CBBCB07A621E}"/>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11" name="Rectangle 7">
            <a:extLst>
              <a:ext uri="{FF2B5EF4-FFF2-40B4-BE49-F238E27FC236}">
                <a16:creationId xmlns:a16="http://schemas.microsoft.com/office/drawing/2014/main" id="{5D3E1C03-0D29-4949-A64A-49AE79655FF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7" name="Text Placeholder 45">
            <a:extLst>
              <a:ext uri="{FF2B5EF4-FFF2-40B4-BE49-F238E27FC236}">
                <a16:creationId xmlns:a16="http://schemas.microsoft.com/office/drawing/2014/main" id="{34FE95E6-3BE9-CD4D-87F7-1CD1CDE6579C}"/>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spTree>
    <p:extLst>
      <p:ext uri="{BB962C8B-B14F-4D97-AF65-F5344CB8AC3E}">
        <p14:creationId xmlns:p14="http://schemas.microsoft.com/office/powerpoint/2010/main" val="37147339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_Video hel sid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135FA7D-C6E4-2743-9E60-398263C06F78}"/>
              </a:ext>
            </a:extLst>
          </p:cNvPr>
          <p:cNvSpPr>
            <a:spLocks noGrp="1"/>
          </p:cNvSpPr>
          <p:nvPr>
            <p:ph type="media" sz="quarter" idx="10" hasCustomPrompt="1"/>
          </p:nvPr>
        </p:nvSpPr>
        <p:spPr>
          <a:xfrm>
            <a:off x="0" y="0"/>
            <a:ext cx="9144000" cy="5143500"/>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24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video</a:t>
            </a:r>
            <a:endParaRPr lang="en-GB"/>
          </a:p>
        </p:txBody>
      </p:sp>
      <p:sp>
        <p:nvSpPr>
          <p:cNvPr id="4" name="Text Placeholder 13">
            <a:extLst>
              <a:ext uri="{FF2B5EF4-FFF2-40B4-BE49-F238E27FC236}">
                <a16:creationId xmlns:a16="http://schemas.microsoft.com/office/drawing/2014/main" id="{C451DD23-3F09-8C4A-A624-F027960B67EE}"/>
              </a:ext>
            </a:extLst>
          </p:cNvPr>
          <p:cNvSpPr>
            <a:spLocks noGrp="1"/>
          </p:cNvSpPr>
          <p:nvPr>
            <p:ph type="body" sz="quarter" idx="19"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42566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Sida med flera bilder">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A8EF75D6-8C50-4647-BA48-F3F8A3DBDB5B}"/>
              </a:ext>
            </a:extLst>
          </p:cNvPr>
          <p:cNvSpPr>
            <a:spLocks noGrp="1" noChangeAspect="1"/>
          </p:cNvSpPr>
          <p:nvPr>
            <p:ph type="pic" sz="quarter" idx="10" hasCustomPrompt="1"/>
          </p:nvPr>
        </p:nvSpPr>
        <p:spPr>
          <a:xfrm>
            <a:off x="6953579" y="885675"/>
            <a:ext cx="2941768" cy="3412448"/>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7" name="Picture Placeholder 12">
            <a:extLst>
              <a:ext uri="{FF2B5EF4-FFF2-40B4-BE49-F238E27FC236}">
                <a16:creationId xmlns:a16="http://schemas.microsoft.com/office/drawing/2014/main" id="{4AA0862A-F774-7C4C-811C-445050803FF4}"/>
              </a:ext>
            </a:extLst>
          </p:cNvPr>
          <p:cNvSpPr>
            <a:spLocks noGrp="1" noChangeAspect="1"/>
          </p:cNvSpPr>
          <p:nvPr>
            <p:ph type="pic" sz="quarter" idx="11" hasCustomPrompt="1"/>
          </p:nvPr>
        </p:nvSpPr>
        <p:spPr>
          <a:xfrm>
            <a:off x="5822129" y="3655482"/>
            <a:ext cx="2200179" cy="255220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8" name="Picture Placeholder 12">
            <a:extLst>
              <a:ext uri="{FF2B5EF4-FFF2-40B4-BE49-F238E27FC236}">
                <a16:creationId xmlns:a16="http://schemas.microsoft.com/office/drawing/2014/main" id="{D80E3090-F4CF-8A4E-B535-60AC13C3D4A0}"/>
              </a:ext>
            </a:extLst>
          </p:cNvPr>
          <p:cNvSpPr>
            <a:spLocks noGrp="1" noChangeAspect="1"/>
          </p:cNvSpPr>
          <p:nvPr>
            <p:ph type="pic" sz="quarter" idx="12" hasCustomPrompt="1"/>
          </p:nvPr>
        </p:nvSpPr>
        <p:spPr>
          <a:xfrm>
            <a:off x="4736292" y="1651818"/>
            <a:ext cx="2117704" cy="245653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atin typeface="+mj-l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0" name="Text Placeholder 45">
            <a:extLst>
              <a:ext uri="{FF2B5EF4-FFF2-40B4-BE49-F238E27FC236}">
                <a16:creationId xmlns:a16="http://schemas.microsoft.com/office/drawing/2014/main" id="{1C4C940B-1041-4D47-BF82-81413AF01101}"/>
              </a:ext>
            </a:extLst>
          </p:cNvPr>
          <p:cNvSpPr>
            <a:spLocks noGrp="1"/>
          </p:cNvSpPr>
          <p:nvPr>
            <p:ph type="body" sz="quarter" idx="14" hasCustomPrompt="1"/>
          </p:nvPr>
        </p:nvSpPr>
        <p:spPr>
          <a:xfrm>
            <a:off x="512884" y="1750696"/>
            <a:ext cx="3727063" cy="2683213"/>
          </a:xfrm>
          <a:prstGeom prst="rect">
            <a:avLst/>
          </a:prstGeom>
        </p:spPr>
        <p:txBody>
          <a:bodyPr anchor="t">
            <a:noAutofit/>
          </a:bodyPr>
          <a:lstStyle>
            <a:lvl1pPr marL="0" indent="0" algn="l">
              <a:buNone/>
              <a:defRPr lang="sv-SE" sz="2000" b="0" i="0" smtClean="0">
                <a:effectLs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endParaRPr lang="sv-SE"/>
          </a:p>
        </p:txBody>
      </p:sp>
      <p:sp>
        <p:nvSpPr>
          <p:cNvPr id="12" name="Picture Placeholder 12">
            <a:extLst>
              <a:ext uri="{FF2B5EF4-FFF2-40B4-BE49-F238E27FC236}">
                <a16:creationId xmlns:a16="http://schemas.microsoft.com/office/drawing/2014/main" id="{A31CD41F-FA30-464A-B3C4-414440D0C0D2}"/>
              </a:ext>
            </a:extLst>
          </p:cNvPr>
          <p:cNvSpPr>
            <a:spLocks noGrp="1" noChangeAspect="1"/>
          </p:cNvSpPr>
          <p:nvPr>
            <p:ph type="pic" sz="quarter" idx="15" hasCustomPrompt="1"/>
          </p:nvPr>
        </p:nvSpPr>
        <p:spPr>
          <a:xfrm>
            <a:off x="4239948" y="3817774"/>
            <a:ext cx="1503813" cy="1744421"/>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5" name="Text Placeholder 45">
            <a:extLst>
              <a:ext uri="{FF2B5EF4-FFF2-40B4-BE49-F238E27FC236}">
                <a16:creationId xmlns:a16="http://schemas.microsoft.com/office/drawing/2014/main" id="{8526F449-F722-E34A-A436-B27AE9A948DD}"/>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flera bilder</a:t>
            </a:r>
          </a:p>
        </p:txBody>
      </p:sp>
    </p:spTree>
    <p:extLst>
      <p:ext uri="{BB962C8B-B14F-4D97-AF65-F5344CB8AC3E}">
        <p14:creationId xmlns:p14="http://schemas.microsoft.com/office/powerpoint/2010/main" val="359334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Nav och punktlista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endParaRPr lang="sv-SE"/>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125546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Nav och punktlista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EE190B3-BA4E-B541-8B16-9B1A996FD14F}"/>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103399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Nav och punktlista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D3D4DE2-6871-2A4B-9802-B2984904EFE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3613972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Nav och punktlista ljus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51883E-FB7B-FE45-94BA-D2768A78118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298099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Nav och punktlista ljus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87F9FDF-32EC-2941-9131-FD45EE969B1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375440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Nav och punktlista ljus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D5A8C9D-D347-8947-A7B2-91115DBD55FA}"/>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334086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Nav och punktlista tegel">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9F005FD-5025-194A-9A09-FCEC609D9695}"/>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410091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Siffra eller infografik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1"/>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1"/>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136688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sida utan bild tegel">
    <p:bg>
      <p:bgPr>
        <a:solidFill>
          <a:schemeClr val="bg2"/>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B2247BB-53AB-CD4C-B590-9C8B7F435E59}"/>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11" name="Rectangle 7">
            <a:extLst>
              <a:ext uri="{FF2B5EF4-FFF2-40B4-BE49-F238E27FC236}">
                <a16:creationId xmlns:a16="http://schemas.microsoft.com/office/drawing/2014/main" id="{40A81925-BCC5-4F43-B3ED-3EF49AAF500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FEED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DFE474E8-540D-0F41-AD0F-811EFB8E145D}"/>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spTree>
    <p:extLst>
      <p:ext uri="{BB962C8B-B14F-4D97-AF65-F5344CB8AC3E}">
        <p14:creationId xmlns:p14="http://schemas.microsoft.com/office/powerpoint/2010/main" val="2907042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Siffra eller infografik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3"/>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3"/>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3886340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Siffra eller infografik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5"/>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5"/>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3550011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iffra eller infografik ljus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6"/>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6"/>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17230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Siffra eller infografik ljus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166102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Siffra eller infografik ljus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4270476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Siffra eller infografik teg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2"/>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2"/>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40306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elsida med en stor bild mörkblå">
    <p:bg>
      <p:bgPr>
        <a:solidFill>
          <a:schemeClr val="accent5"/>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2702187-DB4B-884E-9977-08CB47F0F720}"/>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20158602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elsida med en stor bild tegel">
    <p:bg>
      <p:bgPr>
        <a:solidFill>
          <a:srgbClr val="BFCEDA"/>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18018391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elsida med en stor bild ljusbå">
    <p:bg>
      <p:bgPr>
        <a:solidFill>
          <a:schemeClr val="accent6"/>
        </a:solidFill>
        <a:effectLst/>
      </p:bgPr>
    </p:bg>
    <p:spTree>
      <p:nvGrpSpPr>
        <p:cNvPr id="1" name=""/>
        <p:cNvGrpSpPr/>
        <p:nvPr/>
      </p:nvGrpSpPr>
      <p:grpSpPr>
        <a:xfrm>
          <a:off x="0" y="0"/>
          <a:ext cx="0" cy="0"/>
          <a:chOff x="0" y="0"/>
          <a:chExt cx="0" cy="0"/>
        </a:xfrm>
      </p:grpSpPr>
      <p:sp>
        <p:nvSpPr>
          <p:cNvPr id="7" name="Picture Placeholder 32">
            <a:extLst>
              <a:ext uri="{FF2B5EF4-FFF2-40B4-BE49-F238E27FC236}">
                <a16:creationId xmlns:a16="http://schemas.microsoft.com/office/drawing/2014/main" id="{3C44F10A-ACA6-B44A-AAAC-BE60F20107E2}"/>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
        <p:nvSpPr>
          <p:cNvPr id="6" name="Text Placeholder 45">
            <a:extLst>
              <a:ext uri="{FF2B5EF4-FFF2-40B4-BE49-F238E27FC236}">
                <a16:creationId xmlns:a16="http://schemas.microsoft.com/office/drawing/2014/main" id="{13E8B9B6-6B68-584A-8E07-8C9734FB9C4A}"/>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Tree>
    <p:extLst>
      <p:ext uri="{BB962C8B-B14F-4D97-AF65-F5344CB8AC3E}">
        <p14:creationId xmlns:p14="http://schemas.microsoft.com/office/powerpoint/2010/main" val="11114356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elsida med en stor bild mörkgrön">
    <p:bg>
      <p:bgPr>
        <a:solidFill>
          <a:schemeClr val="accent3"/>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1439F080-84B9-FF40-8CD2-4B0AC5C4C38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24595547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elsida med en stor bild tegel">
    <p:bg>
      <p:bgPr>
        <a:solidFill>
          <a:srgbClr val="D9ECE0"/>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18224708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9CC7383A-CF91-3F46-A191-9AF6D384238D}"/>
              </a:ext>
            </a:extLst>
          </p:cNvPr>
          <p:cNvPicPr>
            <a:picLocks noChangeAspect="1" noChangeArrowheads="1"/>
          </p:cNvPicPr>
          <p:nvPr/>
        </p:nvPicPr>
        <p:blipFill>
          <a:blip r:embed="rId47" cstate="hqprint">
            <a:extLst>
              <a:ext uri="{28A0092B-C50C-407E-A947-70E740481C1C}">
                <a14:useLocalDpi xmlns:a14="http://schemas.microsoft.com/office/drawing/2010/main"/>
              </a:ext>
            </a:extLst>
          </a:blip>
          <a:srcRect/>
          <a:stretch>
            <a:fillRect/>
          </a:stretch>
        </p:blipFill>
        <p:spPr bwMode="auto">
          <a:xfrm>
            <a:off x="7372350" y="288000"/>
            <a:ext cx="1447922" cy="36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Placeholder 1">
            <a:extLst>
              <a:ext uri="{FF2B5EF4-FFF2-40B4-BE49-F238E27FC236}">
                <a16:creationId xmlns:a16="http://schemas.microsoft.com/office/drawing/2014/main" id="{75FB0DDC-4D74-384F-94F3-10E4C25BDDA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format</a:t>
            </a:r>
          </a:p>
        </p:txBody>
      </p:sp>
      <p:sp>
        <p:nvSpPr>
          <p:cNvPr id="10" name="Text Placeholder 2">
            <a:extLst>
              <a:ext uri="{FF2B5EF4-FFF2-40B4-BE49-F238E27FC236}">
                <a16:creationId xmlns:a16="http://schemas.microsoft.com/office/drawing/2014/main" id="{ECC7C683-497D-BE42-BBC6-87670307BC5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datum 3">
            <a:extLst>
              <a:ext uri="{FF2B5EF4-FFF2-40B4-BE49-F238E27FC236}">
                <a16:creationId xmlns:a16="http://schemas.microsoft.com/office/drawing/2014/main" id="{D94CA32B-B419-8641-8A05-1924C985E3CD}"/>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217AD23-4B80-AE47-A073-C1C956FEC228}" type="datetimeFigureOut">
              <a:rPr lang="en-US" smtClean="0"/>
              <a:pPr/>
              <a:t>3/4/2026</a:t>
            </a:fld>
            <a:endParaRPr lang="en-US"/>
          </a:p>
        </p:txBody>
      </p:sp>
      <p:sp>
        <p:nvSpPr>
          <p:cNvPr id="12" name="Platshållare för sidfot 4">
            <a:extLst>
              <a:ext uri="{FF2B5EF4-FFF2-40B4-BE49-F238E27FC236}">
                <a16:creationId xmlns:a16="http://schemas.microsoft.com/office/drawing/2014/main" id="{E674A00C-3DAB-DC45-B183-73A94DD93D18}"/>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r>
              <a:rPr lang="sv-SE"/>
              <a:t>Kunskaper för en bättre arbetsdag</a:t>
            </a:r>
          </a:p>
        </p:txBody>
      </p:sp>
      <p:sp>
        <p:nvSpPr>
          <p:cNvPr id="13" name="Platshållare för bildnummer 5">
            <a:extLst>
              <a:ext uri="{FF2B5EF4-FFF2-40B4-BE49-F238E27FC236}">
                <a16:creationId xmlns:a16="http://schemas.microsoft.com/office/drawing/2014/main" id="{CC9DDEE2-5F4E-2243-8078-77A4D63267C8}"/>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92F86E-6E27-F745-8D74-3AFD10DA8B3D}" type="slidenum">
              <a:rPr lang="en-US" smtClean="0"/>
              <a:pPr/>
              <a:t>‹#›</a:t>
            </a:fld>
            <a:endParaRPr lang="en-US"/>
          </a:p>
        </p:txBody>
      </p:sp>
    </p:spTree>
    <p:extLst>
      <p:ext uri="{BB962C8B-B14F-4D97-AF65-F5344CB8AC3E}">
        <p14:creationId xmlns:p14="http://schemas.microsoft.com/office/powerpoint/2010/main" val="23691117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42" r:id="rId5"/>
    <p:sldLayoutId id="2147483802" r:id="rId6"/>
    <p:sldLayoutId id="2147483778" r:id="rId7"/>
    <p:sldLayoutId id="2147483779" r:id="rId8"/>
    <p:sldLayoutId id="2147483803" r:id="rId9"/>
    <p:sldLayoutId id="2147483780" r:id="rId10"/>
    <p:sldLayoutId id="2147483773" r:id="rId11"/>
    <p:sldLayoutId id="2147483781" r:id="rId12"/>
    <p:sldLayoutId id="2147483782" r:id="rId13"/>
    <p:sldLayoutId id="2147483783" r:id="rId14"/>
    <p:sldLayoutId id="2147483784" r:id="rId15"/>
    <p:sldLayoutId id="2147483764" r:id="rId16"/>
    <p:sldLayoutId id="2147483770" r:id="rId17"/>
    <p:sldLayoutId id="2147483736" r:id="rId18"/>
    <p:sldLayoutId id="2147483737" r:id="rId19"/>
    <p:sldLayoutId id="2147483753" r:id="rId20"/>
    <p:sldLayoutId id="2147483785" r:id="rId21"/>
    <p:sldLayoutId id="2147483804" r:id="rId22"/>
    <p:sldLayoutId id="2147483786" r:id="rId23"/>
    <p:sldLayoutId id="2147483766" r:id="rId24"/>
    <p:sldLayoutId id="2147483787" r:id="rId25"/>
    <p:sldLayoutId id="2147483738" r:id="rId26"/>
    <p:sldLayoutId id="2147483788" r:id="rId27"/>
    <p:sldLayoutId id="2147483769" r:id="rId28"/>
    <p:sldLayoutId id="2147483765" r:id="rId29"/>
    <p:sldLayoutId id="2147483735" r:id="rId30"/>
    <p:sldLayoutId id="2147483763" r:id="rId31"/>
    <p:sldLayoutId id="2147483795" r:id="rId32"/>
    <p:sldLayoutId id="2147483796" r:id="rId33"/>
    <p:sldLayoutId id="2147483797" r:id="rId34"/>
    <p:sldLayoutId id="2147483798" r:id="rId35"/>
    <p:sldLayoutId id="2147483799" r:id="rId36"/>
    <p:sldLayoutId id="2147483800" r:id="rId37"/>
    <p:sldLayoutId id="2147483801" r:id="rId38"/>
    <p:sldLayoutId id="2147483756" r:id="rId39"/>
    <p:sldLayoutId id="2147483789" r:id="rId40"/>
    <p:sldLayoutId id="2147483790" r:id="rId41"/>
    <p:sldLayoutId id="2147483791" r:id="rId42"/>
    <p:sldLayoutId id="2147483792" r:id="rId43"/>
    <p:sldLayoutId id="2147483793" r:id="rId44"/>
    <p:sldLayoutId id="2147483794" r:id="rId45"/>
  </p:sldLayoutIdLst>
  <p:txStyles>
    <p:titleStyle>
      <a:lvl1pPr algn="l" defTabSz="457200" rtl="0" eaLnBrk="1" latinLnBrk="0" hangingPunct="1">
        <a:spcBef>
          <a:spcPct val="0"/>
        </a:spcBef>
        <a:buNone/>
        <a:defRPr sz="4000" kern="1200">
          <a:solidFill>
            <a:schemeClr val="tx1"/>
          </a:solidFill>
          <a:latin typeface="Georgia" panose="020405020504050203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4376FCA-ED5A-FA2B-3321-32E8A68C8E64}"/>
              </a:ext>
            </a:extLst>
          </p:cNvPr>
          <p:cNvSpPr>
            <a:spLocks noGrp="1"/>
          </p:cNvSpPr>
          <p:nvPr>
            <p:ph type="body" sz="quarter" idx="13"/>
          </p:nvPr>
        </p:nvSpPr>
        <p:spPr>
          <a:xfrm>
            <a:off x="2443918" y="1138862"/>
            <a:ext cx="4572000" cy="450614"/>
          </a:xfrm>
        </p:spPr>
        <p:txBody>
          <a:bodyPr/>
          <a:lstStyle/>
          <a:p>
            <a:r>
              <a:rPr lang="sv-SE" b="1">
                <a:solidFill>
                  <a:schemeClr val="accent3"/>
                </a:solidFill>
              </a:rPr>
              <a:t>Tips på mötesupplägg</a:t>
            </a:r>
          </a:p>
        </p:txBody>
      </p:sp>
      <p:sp>
        <p:nvSpPr>
          <p:cNvPr id="5" name="textruta 4">
            <a:extLst>
              <a:ext uri="{FF2B5EF4-FFF2-40B4-BE49-F238E27FC236}">
                <a16:creationId xmlns:a16="http://schemas.microsoft.com/office/drawing/2014/main" id="{28BA1A95-7809-951D-528B-C634AC0A795F}"/>
              </a:ext>
            </a:extLst>
          </p:cNvPr>
          <p:cNvSpPr txBox="1"/>
          <p:nvPr/>
        </p:nvSpPr>
        <p:spPr>
          <a:xfrm>
            <a:off x="2443918" y="1704706"/>
            <a:ext cx="4572000" cy="2246769"/>
          </a:xfrm>
          <a:prstGeom prst="rect">
            <a:avLst/>
          </a:prstGeom>
          <a:noFill/>
        </p:spPr>
        <p:txBody>
          <a:bodyPr wrap="square" lIns="91440" tIns="45720" rIns="91440" bIns="45720" anchor="t">
            <a:spAutoFit/>
          </a:bodyPr>
          <a:lstStyle/>
          <a:p>
            <a:r>
              <a:rPr lang="sv-SE">
                <a:solidFill>
                  <a:schemeClr val="accent3"/>
                </a:solidFill>
              </a:rPr>
              <a:t>Det här är en mötespresentation som ni kan använda i när ni följer upp enkätens resultat med arbetsgruppen och skapar en handlingsplan. Det här exemplet är utformat utifrån två mötestillfällen med arbetsgruppen, men det går givetvis lika bra att ha ett längre möte, alternativt flera kortare möten.</a:t>
            </a:r>
          </a:p>
          <a:p>
            <a:endParaRPr lang="sv-SE">
              <a:solidFill>
                <a:schemeClr val="accent3"/>
              </a:solidFill>
            </a:endParaRPr>
          </a:p>
          <a:p>
            <a:r>
              <a:rPr lang="sv-SE" b="1">
                <a:solidFill>
                  <a:schemeClr val="accent3"/>
                </a:solidFill>
              </a:rPr>
              <a:t>Titta igenom presentationen och anpassa den utifrån era förutsättningar. </a:t>
            </a:r>
            <a:r>
              <a:rPr lang="sv-SE">
                <a:solidFill>
                  <a:schemeClr val="tx2"/>
                </a:solidFill>
              </a:rPr>
              <a:t>Missa inte tips och förklaringar under varje bilds anteckningar.  </a:t>
            </a:r>
          </a:p>
        </p:txBody>
      </p:sp>
      <p:pic>
        <p:nvPicPr>
          <p:cNvPr id="11" name="Bild 10" descr="Utropstecken med hel fyllning">
            <a:extLst>
              <a:ext uri="{FF2B5EF4-FFF2-40B4-BE49-F238E27FC236}">
                <a16:creationId xmlns:a16="http://schemas.microsoft.com/office/drawing/2014/main" id="{6C58D231-FB28-2E5A-B71A-8762083689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248" y="991113"/>
            <a:ext cx="3255579" cy="3255579"/>
          </a:xfrm>
          <a:prstGeom prst="rect">
            <a:avLst/>
          </a:prstGeom>
        </p:spPr>
      </p:pic>
    </p:spTree>
    <p:extLst>
      <p:ext uri="{BB962C8B-B14F-4D97-AF65-F5344CB8AC3E}">
        <p14:creationId xmlns:p14="http://schemas.microsoft.com/office/powerpoint/2010/main" val="211892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D131D77C-F6A3-5114-6FE1-FE53FCE042F0}"/>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p:txBody>
          <a:bodyPr/>
          <a:lstStyle/>
          <a:p>
            <a:pPr marL="342900" indent="-342900">
              <a:buFont typeface="Arial" panose="020B0604020202020204" pitchFamily="34" charset="0"/>
              <a:buChar char="•"/>
            </a:pPr>
            <a:r>
              <a:rPr lang="sv-SE">
                <a:solidFill>
                  <a:schemeClr val="accent3"/>
                </a:solidFill>
              </a:rPr>
              <a:t>Vad sticker ut?</a:t>
            </a:r>
          </a:p>
          <a:p>
            <a:pPr marL="342900" indent="-342900">
              <a:buFont typeface="Arial" panose="020B0604020202020204" pitchFamily="34" charset="0"/>
              <a:buChar char="•"/>
            </a:pPr>
            <a:r>
              <a:rPr lang="sv-SE">
                <a:solidFill>
                  <a:schemeClr val="accent3"/>
                </a:solidFill>
              </a:rPr>
              <a:t>Vad känner jag igen mig i?</a:t>
            </a:r>
          </a:p>
          <a:p>
            <a:pPr marL="342900" indent="-342900">
              <a:buFont typeface="Arial" panose="020B0604020202020204" pitchFamily="34" charset="0"/>
              <a:buChar char="•"/>
            </a:pPr>
            <a:r>
              <a:rPr lang="sv-SE">
                <a:solidFill>
                  <a:schemeClr val="accent3"/>
                </a:solidFill>
              </a:rPr>
              <a:t>Vad känner jag inte igen mig i?</a:t>
            </a:r>
          </a:p>
          <a:p>
            <a:endParaRPr lang="sv-SE">
              <a:solidFill>
                <a:schemeClr val="accent3"/>
              </a:solidFill>
            </a:endParaRP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p:txBody>
          <a:bodyPr/>
          <a:lstStyle/>
          <a:p>
            <a:r>
              <a:rPr lang="sv-SE">
                <a:solidFill>
                  <a:schemeClr val="accent3"/>
                </a:solidFill>
              </a:rPr>
              <a:t>3 minuters enskild reflektion</a:t>
            </a:r>
          </a:p>
        </p:txBody>
      </p:sp>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062087" y="2023541"/>
            <a:ext cx="3749648" cy="3515050"/>
          </a:xfrm>
          <a:prstGeom prst="rect">
            <a:avLst/>
          </a:prstGeom>
        </p:spPr>
      </p:pic>
      <p:sp>
        <p:nvSpPr>
          <p:cNvPr id="2" name="textruta 1">
            <a:extLst>
              <a:ext uri="{FF2B5EF4-FFF2-40B4-BE49-F238E27FC236}">
                <a16:creationId xmlns:a16="http://schemas.microsoft.com/office/drawing/2014/main" id="{F40C3544-4AC9-5DF5-DDD4-A3E17635C18E}"/>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87389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572000" y="2190699"/>
            <a:ext cx="3749648" cy="3515050"/>
          </a:xfrm>
          <a:prstGeom prst="rect">
            <a:avLst/>
          </a:prstGeom>
        </p:spPr>
      </p:pic>
      <p:pic>
        <p:nvPicPr>
          <p:cNvPr id="6" name="Platshållare för bild 5" descr="Frågetecken med hel fyllning">
            <a:extLst>
              <a:ext uri="{FF2B5EF4-FFF2-40B4-BE49-F238E27FC236}">
                <a16:creationId xmlns:a16="http://schemas.microsoft.com/office/drawing/2014/main" id="{D131D77C-F6A3-5114-6FE1-FE53FCE042F0}"/>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246881" y="459866"/>
            <a:ext cx="5545873" cy="5198894"/>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73042" y="1234482"/>
            <a:ext cx="5166022" cy="2993775"/>
          </a:xfrm>
        </p:spPr>
        <p:txBody>
          <a:bodyPr/>
          <a:lstStyle/>
          <a:p>
            <a:pPr algn="l"/>
            <a:r>
              <a:rPr lang="sv-SE" sz="1600" b="1" i="0" dirty="0">
                <a:solidFill>
                  <a:schemeClr val="accent3"/>
                </a:solidFill>
                <a:effectLst/>
                <a:latin typeface="+mj-lt"/>
              </a:rPr>
              <a:t>Vad fungerar bra idag? </a:t>
            </a:r>
          </a:p>
          <a:p>
            <a:pPr marL="285750" indent="-285750">
              <a:buFont typeface="Arial" panose="020B0604020202020204" pitchFamily="34" charset="0"/>
              <a:buChar char="•"/>
            </a:pPr>
            <a:r>
              <a:rPr lang="sv-SE" sz="1600" b="0" i="0" dirty="0">
                <a:solidFill>
                  <a:schemeClr val="accent3"/>
                </a:solidFill>
                <a:effectLst/>
                <a:latin typeface="+mj-lt"/>
              </a:rPr>
              <a:t>Välj ut tre enkätfrågor som fått goda resultat</a:t>
            </a:r>
            <a:r>
              <a:rPr lang="sv-SE" sz="1600" dirty="0">
                <a:solidFill>
                  <a:schemeClr val="accent3"/>
                </a:solidFill>
                <a:latin typeface="+mj-lt"/>
              </a:rPr>
              <a:t>, som ni tycker är viktiga att bibehålla.</a:t>
            </a:r>
            <a:endParaRPr lang="sv-SE" sz="1600" b="0" i="0" dirty="0">
              <a:solidFill>
                <a:schemeClr val="accent3"/>
              </a:solidFill>
              <a:effectLst/>
              <a:latin typeface="+mj-lt"/>
            </a:endParaRPr>
          </a:p>
          <a:p>
            <a:pPr marL="285750" indent="-285750">
              <a:buFont typeface="Arial" panose="020B0604020202020204" pitchFamily="34" charset="0"/>
              <a:buChar char="•"/>
            </a:pPr>
            <a:r>
              <a:rPr lang="sv-SE" sz="1600" dirty="0">
                <a:solidFill>
                  <a:schemeClr val="accent3"/>
                </a:solidFill>
                <a:latin typeface="+mj-lt"/>
              </a:rPr>
              <a:t>V</a:t>
            </a:r>
            <a:r>
              <a:rPr lang="sv-SE" sz="1600" b="0" i="0" dirty="0">
                <a:solidFill>
                  <a:schemeClr val="accent3"/>
                </a:solidFill>
                <a:effectLst/>
                <a:latin typeface="+mj-lt"/>
              </a:rPr>
              <a:t>ad ligger bakom de goda resultaten på dessa frågor? Vad gör vi rätt?</a:t>
            </a:r>
          </a:p>
          <a:p>
            <a:pPr marL="285750" indent="-285750" algn="l">
              <a:buFont typeface="Arial" panose="020B0604020202020204" pitchFamily="34" charset="0"/>
              <a:buChar char="•"/>
            </a:pPr>
            <a:endParaRPr lang="sv-SE" sz="1600" b="0" i="0" dirty="0">
              <a:solidFill>
                <a:schemeClr val="accent3"/>
              </a:solidFill>
              <a:effectLst/>
              <a:latin typeface="+mj-lt"/>
            </a:endParaRPr>
          </a:p>
          <a:p>
            <a:pPr algn="l"/>
            <a:r>
              <a:rPr lang="sv-SE" sz="1600" b="1" i="0" dirty="0">
                <a:solidFill>
                  <a:schemeClr val="accent3"/>
                </a:solidFill>
                <a:effectLst/>
                <a:latin typeface="+mj-lt"/>
              </a:rPr>
              <a:t>Vad behöver bli bättre? </a:t>
            </a:r>
          </a:p>
          <a:p>
            <a:pPr marL="285750" indent="-285750">
              <a:buFont typeface="Arial" panose="020B0604020202020204" pitchFamily="34" charset="0"/>
              <a:buChar char="•"/>
            </a:pPr>
            <a:r>
              <a:rPr lang="sv-SE" sz="1600" b="0" i="0" dirty="0">
                <a:solidFill>
                  <a:schemeClr val="accent3"/>
                </a:solidFill>
                <a:effectLst/>
                <a:latin typeface="+mj-lt"/>
              </a:rPr>
              <a:t>Välj ut tre enkätfrågor med sämre resultat. </a:t>
            </a:r>
          </a:p>
          <a:p>
            <a:pPr marL="285750" indent="-285750">
              <a:buFont typeface="Arial" panose="020B0604020202020204" pitchFamily="34" charset="0"/>
              <a:buChar char="•"/>
            </a:pPr>
            <a:r>
              <a:rPr lang="sv-SE" sz="1600" dirty="0">
                <a:solidFill>
                  <a:schemeClr val="accent3"/>
                </a:solidFill>
                <a:latin typeface="+mj-lt"/>
              </a:rPr>
              <a:t>På vilket sätt utgör de en risk?</a:t>
            </a:r>
            <a:endParaRPr lang="sv-SE" sz="1600" b="0" i="0" dirty="0">
              <a:solidFill>
                <a:schemeClr val="accent3"/>
              </a:solidFill>
              <a:effectLst/>
              <a:latin typeface="+mj-lt"/>
            </a:endParaRPr>
          </a:p>
          <a:p>
            <a:pPr marL="285750" indent="-285750" algn="l">
              <a:buFont typeface="Arial" panose="020B0604020202020204" pitchFamily="34" charset="0"/>
              <a:buChar char="•"/>
            </a:pPr>
            <a:r>
              <a:rPr lang="sv-SE" sz="1600" b="0" i="0" dirty="0">
                <a:solidFill>
                  <a:schemeClr val="accent3"/>
                </a:solidFill>
                <a:effectLst/>
                <a:latin typeface="+mj-lt"/>
              </a:rPr>
              <a:t>Vilka orsaker ligger bakom de sämre resultaten</a:t>
            </a:r>
            <a:r>
              <a:rPr lang="sv-SE" sz="1600" dirty="0">
                <a:solidFill>
                  <a:schemeClr val="accent3"/>
                </a:solidFill>
                <a:latin typeface="+mj-lt"/>
              </a:rPr>
              <a:t> på dessa frågor</a:t>
            </a:r>
            <a:r>
              <a:rPr lang="sv-SE" sz="1600" b="0" i="0" dirty="0">
                <a:solidFill>
                  <a:schemeClr val="accent3"/>
                </a:solidFill>
                <a:effectLst/>
                <a:latin typeface="+mj-lt"/>
              </a:rPr>
              <a:t>? </a:t>
            </a:r>
          </a:p>
          <a:p>
            <a:pPr algn="l"/>
            <a:endParaRPr lang="sv-SE" sz="1600" b="0" i="0" dirty="0">
              <a:solidFill>
                <a:schemeClr val="accent3"/>
              </a:solidFill>
              <a:effectLst/>
              <a:latin typeface="+mj-lt"/>
            </a:endParaRP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73042" y="347639"/>
            <a:ext cx="6244058" cy="715290"/>
          </a:xfrm>
        </p:spPr>
        <p:txBody>
          <a:bodyPr/>
          <a:lstStyle/>
          <a:p>
            <a:r>
              <a:rPr lang="sv-SE">
                <a:solidFill>
                  <a:schemeClr val="accent3"/>
                </a:solidFill>
              </a:rPr>
              <a:t>Reflektionsfrågor i grupp</a:t>
            </a:r>
          </a:p>
        </p:txBody>
      </p:sp>
      <p:sp>
        <p:nvSpPr>
          <p:cNvPr id="2" name="textruta 1">
            <a:extLst>
              <a:ext uri="{FF2B5EF4-FFF2-40B4-BE49-F238E27FC236}">
                <a16:creationId xmlns:a16="http://schemas.microsoft.com/office/drawing/2014/main" id="{515E6A99-E869-6B75-ECA5-1CE95152FE9A}"/>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rPr>
              <a:t>www.prevent.se/enkater</a:t>
            </a:r>
            <a:endParaRPr lang="en-US">
              <a:solidFill>
                <a:schemeClr val="tx1">
                  <a:lumMod val="50000"/>
                  <a:lumOff val="50000"/>
                </a:schemeClr>
              </a:solidFill>
            </a:endParaRPr>
          </a:p>
        </p:txBody>
      </p:sp>
      <p:sp>
        <p:nvSpPr>
          <p:cNvPr id="8" name="textruta 7">
            <a:extLst>
              <a:ext uri="{FF2B5EF4-FFF2-40B4-BE49-F238E27FC236}">
                <a16:creationId xmlns:a16="http://schemas.microsoft.com/office/drawing/2014/main" id="{1B50F439-CD94-F6CE-9552-5D83C6B19162}"/>
              </a:ext>
            </a:extLst>
          </p:cNvPr>
          <p:cNvSpPr txBox="1"/>
          <p:nvPr/>
        </p:nvSpPr>
        <p:spPr>
          <a:xfrm>
            <a:off x="573042" y="4460542"/>
            <a:ext cx="5444288" cy="307777"/>
          </a:xfrm>
          <a:prstGeom prst="rect">
            <a:avLst/>
          </a:prstGeom>
          <a:noFill/>
        </p:spPr>
        <p:txBody>
          <a:bodyPr wrap="square">
            <a:spAutoFit/>
          </a:bodyPr>
          <a:lstStyle/>
          <a:p>
            <a:r>
              <a:rPr lang="sv-SE" sz="1400" b="0" i="1" dirty="0">
                <a:solidFill>
                  <a:schemeClr val="accent3"/>
                </a:solidFill>
                <a:effectLst/>
                <a:latin typeface="+mj-lt"/>
              </a:rPr>
              <a:t>Skriv ner de frågor ni väljer på varsin post-it-lapp</a:t>
            </a:r>
            <a:endParaRPr lang="sv-SE" i="1" dirty="0">
              <a:solidFill>
                <a:schemeClr val="accent3"/>
              </a:solidFill>
            </a:endParaRPr>
          </a:p>
        </p:txBody>
      </p:sp>
    </p:spTree>
    <p:extLst>
      <p:ext uri="{BB962C8B-B14F-4D97-AF65-F5344CB8AC3E}">
        <p14:creationId xmlns:p14="http://schemas.microsoft.com/office/powerpoint/2010/main" val="289333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328465A-33FD-0C26-92F5-3DC9F7FE5F72}"/>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7B52E47-7FF6-AC0E-000D-838B0820708E}"/>
              </a:ext>
            </a:extLst>
          </p:cNvPr>
          <p:cNvSpPr>
            <a:spLocks noGrp="1"/>
          </p:cNvSpPr>
          <p:nvPr>
            <p:ph type="body" sz="quarter" idx="17"/>
          </p:nvPr>
        </p:nvSpPr>
        <p:spPr>
          <a:xfrm>
            <a:off x="512885" y="426281"/>
            <a:ext cx="6244058" cy="1004518"/>
          </a:xfrm>
        </p:spPr>
        <p:txBody>
          <a:bodyPr/>
          <a:lstStyle/>
          <a:p>
            <a:r>
              <a:rPr lang="sv-SE">
                <a:solidFill>
                  <a:schemeClr val="accent3"/>
                </a:solidFill>
              </a:rPr>
              <a:t>Gruppindelning</a:t>
            </a:r>
          </a:p>
        </p:txBody>
      </p:sp>
      <p:sp>
        <p:nvSpPr>
          <p:cNvPr id="3" name="Platshållare för text 2">
            <a:extLst>
              <a:ext uri="{FF2B5EF4-FFF2-40B4-BE49-F238E27FC236}">
                <a16:creationId xmlns:a16="http://schemas.microsoft.com/office/drawing/2014/main" id="{81AC4FDA-8378-B40C-C9FF-4677894875D9}"/>
              </a:ext>
            </a:extLst>
          </p:cNvPr>
          <p:cNvSpPr>
            <a:spLocks noGrp="1"/>
          </p:cNvSpPr>
          <p:nvPr>
            <p:ph type="body" sz="quarter" idx="14"/>
          </p:nvPr>
        </p:nvSpPr>
        <p:spPr>
          <a:xfrm>
            <a:off x="562580" y="1758074"/>
            <a:ext cx="1872507" cy="2523059"/>
          </a:xfrm>
        </p:spPr>
        <p:txBody>
          <a:bodyPr/>
          <a:lstStyle/>
          <a:p>
            <a:r>
              <a:rPr lang="sv-SE" b="1">
                <a:solidFill>
                  <a:schemeClr val="accent3"/>
                </a:solidFill>
              </a:rPr>
              <a:t>Grupp 1:</a:t>
            </a:r>
            <a:br>
              <a:rPr lang="sv-SE" b="1">
                <a:solidFill>
                  <a:schemeClr val="accent3"/>
                </a:solidFill>
              </a:rPr>
            </a:br>
            <a:endParaRPr lang="sv-SE" b="1">
              <a:solidFill>
                <a:schemeClr val="accent3"/>
              </a:solidFill>
            </a:endParaRPr>
          </a:p>
          <a:p>
            <a:r>
              <a:rPr lang="sv-SE" b="1">
                <a:solidFill>
                  <a:schemeClr val="accent3"/>
                </a:solidFill>
              </a:rPr>
              <a:t>Grupp 2:</a:t>
            </a:r>
          </a:p>
          <a:p>
            <a:br>
              <a:rPr lang="sv-SE" b="1">
                <a:solidFill>
                  <a:schemeClr val="accent3"/>
                </a:solidFill>
              </a:rPr>
            </a:br>
            <a:r>
              <a:rPr lang="sv-SE" b="1">
                <a:solidFill>
                  <a:schemeClr val="accent3"/>
                </a:solidFill>
              </a:rPr>
              <a:t>Grupp 3:</a:t>
            </a:r>
          </a:p>
          <a:p>
            <a:br>
              <a:rPr lang="sv-SE" b="1">
                <a:solidFill>
                  <a:schemeClr val="accent3"/>
                </a:solidFill>
              </a:rPr>
            </a:br>
            <a:r>
              <a:rPr lang="sv-SE" b="1">
                <a:solidFill>
                  <a:schemeClr val="accent3"/>
                </a:solidFill>
              </a:rPr>
              <a:t>Grupp 4:</a:t>
            </a:r>
          </a:p>
        </p:txBody>
      </p:sp>
      <p:sp>
        <p:nvSpPr>
          <p:cNvPr id="2" name="textruta 1">
            <a:extLst>
              <a:ext uri="{FF2B5EF4-FFF2-40B4-BE49-F238E27FC236}">
                <a16:creationId xmlns:a16="http://schemas.microsoft.com/office/drawing/2014/main" id="{43D88114-3223-2B63-7860-C70FE4A1C074}"/>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373945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 name="Platshållare för text 3">
            <a:extLst>
              <a:ext uri="{FF2B5EF4-FFF2-40B4-BE49-F238E27FC236}">
                <a16:creationId xmlns:a16="http://schemas.microsoft.com/office/drawing/2014/main" id="{DEB66C8F-C44F-26EC-712C-8FADEDB06690}"/>
              </a:ext>
            </a:extLst>
          </p:cNvPr>
          <p:cNvSpPr txBox="1">
            <a:spLocks/>
          </p:cNvSpPr>
          <p:nvPr/>
        </p:nvSpPr>
        <p:spPr>
          <a:xfrm>
            <a:off x="462850" y="1071315"/>
            <a:ext cx="6244058" cy="148975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3600">
                <a:solidFill>
                  <a:schemeClr val="accent3"/>
                </a:solidFill>
                <a:latin typeface="Georgia" panose="02040502050405020303" pitchFamily="18" charset="0"/>
              </a:rPr>
              <a:t>Återsamling</a:t>
            </a:r>
          </a:p>
        </p:txBody>
      </p:sp>
      <p:sp>
        <p:nvSpPr>
          <p:cNvPr id="10" name="textruta 9">
            <a:extLst>
              <a:ext uri="{FF2B5EF4-FFF2-40B4-BE49-F238E27FC236}">
                <a16:creationId xmlns:a16="http://schemas.microsoft.com/office/drawing/2014/main" id="{12136B2E-A5DF-846E-85E0-829D886293C2}"/>
              </a:ext>
            </a:extLst>
          </p:cNvPr>
          <p:cNvSpPr txBox="1"/>
          <p:nvPr/>
        </p:nvSpPr>
        <p:spPr>
          <a:xfrm>
            <a:off x="462849" y="1735325"/>
            <a:ext cx="3666003" cy="2062103"/>
          </a:xfrm>
          <a:prstGeom prst="rect">
            <a:avLst/>
          </a:prstGeom>
          <a:noFill/>
        </p:spPr>
        <p:txBody>
          <a:bodyPr wrap="square">
            <a:spAutoFit/>
          </a:bodyPr>
          <a:lstStyle/>
          <a:p>
            <a:r>
              <a:rPr lang="sv-SE" sz="1600">
                <a:solidFill>
                  <a:schemeClr val="accent3"/>
                </a:solidFill>
                <a:latin typeface="+mj-lt"/>
              </a:rPr>
              <a:t>Varje grupp presenterar sina förslag </a:t>
            </a:r>
          </a:p>
          <a:p>
            <a:r>
              <a:rPr lang="sv-SE" sz="1600">
                <a:solidFill>
                  <a:schemeClr val="accent3"/>
                </a:solidFill>
                <a:latin typeface="+mj-lt"/>
              </a:rPr>
              <a:t>på frågor att arbeta vidare med och sätter upp sina post-it-lappar. </a:t>
            </a:r>
          </a:p>
          <a:p>
            <a:endParaRPr lang="sv-SE" sz="1600">
              <a:solidFill>
                <a:schemeClr val="accent3"/>
              </a:solidFill>
              <a:latin typeface="+mj-lt"/>
            </a:endParaRPr>
          </a:p>
          <a:p>
            <a:r>
              <a:rPr lang="sv-SE" sz="1600">
                <a:solidFill>
                  <a:schemeClr val="accent3"/>
                </a:solidFill>
                <a:latin typeface="+mj-lt"/>
              </a:rPr>
              <a:t>Både det som redan är bra och </a:t>
            </a:r>
          </a:p>
          <a:p>
            <a:r>
              <a:rPr lang="sv-SE" sz="1600">
                <a:solidFill>
                  <a:schemeClr val="accent3"/>
                </a:solidFill>
                <a:latin typeface="+mj-lt"/>
              </a:rPr>
              <a:t>ska bibehållas, och det som behöver bli bättre.</a:t>
            </a:r>
          </a:p>
          <a:p>
            <a:pPr algn="l"/>
            <a:endParaRPr lang="sv-SE" sz="1600" b="0" i="0">
              <a:solidFill>
                <a:schemeClr val="accent3"/>
              </a:solidFill>
              <a:effectLst/>
              <a:latin typeface="+mj-lt"/>
            </a:endParaRPr>
          </a:p>
        </p:txBody>
      </p:sp>
      <p:pic>
        <p:nvPicPr>
          <p:cNvPr id="4" name="Bildobjekt 3" descr="En bild som visar text, Post-it, handskrift, Pappersprodukt&#10;&#10;Automatiskt genererad beskrivning">
            <a:extLst>
              <a:ext uri="{FF2B5EF4-FFF2-40B4-BE49-F238E27FC236}">
                <a16:creationId xmlns:a16="http://schemas.microsoft.com/office/drawing/2014/main" id="{9B366B5F-C2D5-FD88-50A0-8CE4865E7A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1378149"/>
            <a:ext cx="3953838" cy="2965379"/>
          </a:xfrm>
          <a:prstGeom prst="rect">
            <a:avLst/>
          </a:prstGeom>
        </p:spPr>
      </p:pic>
      <p:sp>
        <p:nvSpPr>
          <p:cNvPr id="2" name="textruta 1">
            <a:extLst>
              <a:ext uri="{FF2B5EF4-FFF2-40B4-BE49-F238E27FC236}">
                <a16:creationId xmlns:a16="http://schemas.microsoft.com/office/drawing/2014/main" id="{1261C48E-310F-0BAC-691C-4EB07DE931AD}"/>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409849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7C32B3-12C1-1C61-DDCC-B566FFBC3F38}"/>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FE83C54-72C9-5223-7D26-DB8FB8994D5A}"/>
              </a:ext>
            </a:extLst>
          </p:cNvPr>
          <p:cNvSpPr>
            <a:spLocks noGrp="1"/>
          </p:cNvSpPr>
          <p:nvPr>
            <p:ph type="body" sz="quarter" idx="12"/>
          </p:nvPr>
        </p:nvSpPr>
        <p:spPr>
          <a:xfrm>
            <a:off x="4594218" y="1469530"/>
            <a:ext cx="4064000" cy="1479478"/>
          </a:xfrm>
        </p:spPr>
        <p:txBody>
          <a:bodyPr/>
          <a:lstStyle/>
          <a:p>
            <a:r>
              <a:rPr lang="sv-SE" sz="3600">
                <a:solidFill>
                  <a:schemeClr val="accent3"/>
                </a:solidFill>
                <a:latin typeface="Georgia" panose="02040502050405020303" pitchFamily="18" charset="0"/>
              </a:rPr>
              <a:t>Prioritera frågor eller områden att arbeta vidare med</a:t>
            </a:r>
          </a:p>
        </p:txBody>
      </p:sp>
      <p:sp>
        <p:nvSpPr>
          <p:cNvPr id="2" name="textruta 1">
            <a:extLst>
              <a:ext uri="{FF2B5EF4-FFF2-40B4-BE49-F238E27FC236}">
                <a16:creationId xmlns:a16="http://schemas.microsoft.com/office/drawing/2014/main" id="{C3D7F2DB-EB19-4864-A4F2-CC47F651FBFC}"/>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a:spAutoFit/>
          </a:bodyPr>
          <a:lstStyle/>
          <a:p>
            <a:r>
              <a:rPr lang="sv-SE"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90AAAE7B-E41D-DF24-C132-35C5B6519A4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B3F3121D-1B9A-5F60-7ED6-A48E48078139}"/>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37810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274241-85AA-4251-63DB-30FA0738130C}"/>
            </a:ext>
          </a:extLst>
        </p:cNvPr>
        <p:cNvGrpSpPr/>
        <p:nvPr/>
      </p:nvGrpSpPr>
      <p:grpSpPr>
        <a:xfrm>
          <a:off x="0" y="0"/>
          <a:ext cx="0" cy="0"/>
          <a:chOff x="0" y="0"/>
          <a:chExt cx="0" cy="0"/>
        </a:xfrm>
      </p:grpSpPr>
      <p:pic>
        <p:nvPicPr>
          <p:cNvPr id="14" name="Bildobjekt 13">
            <a:extLst>
              <a:ext uri="{FF2B5EF4-FFF2-40B4-BE49-F238E27FC236}">
                <a16:creationId xmlns:a16="http://schemas.microsoft.com/office/drawing/2014/main" id="{B2084DBC-CE62-59B1-8244-A9250DEE2693}"/>
              </a:ext>
            </a:extLst>
          </p:cNvPr>
          <p:cNvPicPr>
            <a:picLocks noChangeAspect="1"/>
          </p:cNvPicPr>
          <p:nvPr/>
        </p:nvPicPr>
        <p:blipFill>
          <a:blip r:embed="rId3"/>
          <a:srcRect t="6904"/>
          <a:stretch/>
        </p:blipFill>
        <p:spPr>
          <a:xfrm>
            <a:off x="164213" y="1405009"/>
            <a:ext cx="8890000" cy="2865892"/>
          </a:xfrm>
          <a:prstGeom prst="rect">
            <a:avLst/>
          </a:prstGeom>
        </p:spPr>
      </p:pic>
      <p:sp>
        <p:nvSpPr>
          <p:cNvPr id="6" name="Rektangel 5">
            <a:extLst>
              <a:ext uri="{FF2B5EF4-FFF2-40B4-BE49-F238E27FC236}">
                <a16:creationId xmlns:a16="http://schemas.microsoft.com/office/drawing/2014/main" id="{69B29A63-02FD-558B-F481-24805237D4D7}"/>
              </a:ext>
            </a:extLst>
          </p:cNvPr>
          <p:cNvSpPr/>
          <p:nvPr/>
        </p:nvSpPr>
        <p:spPr>
          <a:xfrm>
            <a:off x="126021" y="676329"/>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accent3"/>
                </a:solidFill>
                <a:latin typeface="Georgia" panose="02040502050405020303" pitchFamily="18" charset="0"/>
              </a:rPr>
              <a:t>Riskbedömning och handlingsplan </a:t>
            </a:r>
            <a:endParaRPr lang="sv-SE" sz="2400" i="1" dirty="0">
              <a:solidFill>
                <a:schemeClr val="accent3"/>
              </a:solidFill>
              <a:latin typeface="Georgia" panose="02040502050405020303" pitchFamily="18" charset="0"/>
            </a:endParaRPr>
          </a:p>
        </p:txBody>
      </p:sp>
      <p:sp>
        <p:nvSpPr>
          <p:cNvPr id="2" name="textruta 1">
            <a:extLst>
              <a:ext uri="{FF2B5EF4-FFF2-40B4-BE49-F238E27FC236}">
                <a16:creationId xmlns:a16="http://schemas.microsoft.com/office/drawing/2014/main" id="{BBCDC08B-9AFD-259E-20BB-59C2E9973657}"/>
              </a:ext>
            </a:extLst>
          </p:cNvPr>
          <p:cNvSpPr txBox="1">
            <a:spLocks/>
          </p:cNvSpPr>
          <p:nvPr/>
        </p:nvSpPr>
        <p:spPr>
          <a:xfrm>
            <a:off x="4477981" y="4897351"/>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5" name="Bild 4" descr="Högerpil med hel fyllning">
            <a:extLst>
              <a:ext uri="{FF2B5EF4-FFF2-40B4-BE49-F238E27FC236}">
                <a16:creationId xmlns:a16="http://schemas.microsoft.com/office/drawing/2014/main" id="{5AD50942-B143-34DF-E134-513EA9C796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51749" y="1863634"/>
            <a:ext cx="697842" cy="697842"/>
          </a:xfrm>
          <a:prstGeom prst="rect">
            <a:avLst/>
          </a:prstGeom>
        </p:spPr>
      </p:pic>
      <p:pic>
        <p:nvPicPr>
          <p:cNvPr id="8" name="Bild 7" descr="Högerpil med hel fyllning">
            <a:extLst>
              <a:ext uri="{FF2B5EF4-FFF2-40B4-BE49-F238E27FC236}">
                <a16:creationId xmlns:a16="http://schemas.microsoft.com/office/drawing/2014/main" id="{61DD8FE1-0F92-D875-19E4-FDBA80F36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174238" y="1863634"/>
            <a:ext cx="697842" cy="697842"/>
          </a:xfrm>
          <a:prstGeom prst="rect">
            <a:avLst/>
          </a:prstGeom>
        </p:spPr>
      </p:pic>
      <p:pic>
        <p:nvPicPr>
          <p:cNvPr id="9" name="Bild 8" descr="Högerpil med hel fyllning">
            <a:extLst>
              <a:ext uri="{FF2B5EF4-FFF2-40B4-BE49-F238E27FC236}">
                <a16:creationId xmlns:a16="http://schemas.microsoft.com/office/drawing/2014/main" id="{3EB0E289-C390-2518-FDFC-A7C86F6F70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057076" y="1863635"/>
            <a:ext cx="697842" cy="697842"/>
          </a:xfrm>
          <a:prstGeom prst="rect">
            <a:avLst/>
          </a:prstGeom>
        </p:spPr>
      </p:pic>
      <p:pic>
        <p:nvPicPr>
          <p:cNvPr id="10" name="Bild 9" descr="Högerpil med hel fyllning">
            <a:extLst>
              <a:ext uri="{FF2B5EF4-FFF2-40B4-BE49-F238E27FC236}">
                <a16:creationId xmlns:a16="http://schemas.microsoft.com/office/drawing/2014/main" id="{E098C2BB-53EE-A236-BF1A-CE4DD8B035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906420" y="1863634"/>
            <a:ext cx="697842" cy="697842"/>
          </a:xfrm>
          <a:prstGeom prst="rect">
            <a:avLst/>
          </a:prstGeom>
        </p:spPr>
      </p:pic>
      <p:pic>
        <p:nvPicPr>
          <p:cNvPr id="11" name="Bild 10" descr="Högerpil med hel fyllning">
            <a:extLst>
              <a:ext uri="{FF2B5EF4-FFF2-40B4-BE49-F238E27FC236}">
                <a16:creationId xmlns:a16="http://schemas.microsoft.com/office/drawing/2014/main" id="{E7D1C7DD-E1BF-8D3B-A13F-8956999A8B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17484" y="3394811"/>
            <a:ext cx="697842" cy="697842"/>
          </a:xfrm>
          <a:prstGeom prst="rect">
            <a:avLst/>
          </a:prstGeom>
        </p:spPr>
      </p:pic>
      <p:pic>
        <p:nvPicPr>
          <p:cNvPr id="12" name="Bild 11" descr="Högerpil med hel fyllning">
            <a:extLst>
              <a:ext uri="{FF2B5EF4-FFF2-40B4-BE49-F238E27FC236}">
                <a16:creationId xmlns:a16="http://schemas.microsoft.com/office/drawing/2014/main" id="{C6E29DFF-3F11-6269-9C9C-BB9E78FC0D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117623" y="3394811"/>
            <a:ext cx="697842" cy="697842"/>
          </a:xfrm>
          <a:prstGeom prst="rect">
            <a:avLst/>
          </a:prstGeom>
        </p:spPr>
      </p:pic>
    </p:spTree>
    <p:extLst>
      <p:ext uri="{BB962C8B-B14F-4D97-AF65-F5344CB8AC3E}">
        <p14:creationId xmlns:p14="http://schemas.microsoft.com/office/powerpoint/2010/main" val="4049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9C6444AF-2816-B90D-F2FD-A286267AF12E}"/>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9E4940D-762E-D0FC-AB98-687DA9418E89}"/>
              </a:ext>
            </a:extLst>
          </p:cNvPr>
          <p:cNvSpPr>
            <a:spLocks noGrp="1"/>
          </p:cNvSpPr>
          <p:nvPr>
            <p:ph type="body" sz="quarter" idx="17"/>
          </p:nvPr>
        </p:nvSpPr>
        <p:spPr/>
        <p:txBody>
          <a:bodyPr/>
          <a:lstStyle/>
          <a:p>
            <a:r>
              <a:rPr lang="sv-SE">
                <a:solidFill>
                  <a:schemeClr val="accent3"/>
                </a:solidFill>
              </a:rPr>
              <a:t>Vad gör vi på nästa möte?</a:t>
            </a:r>
          </a:p>
        </p:txBody>
      </p:sp>
      <p:sp>
        <p:nvSpPr>
          <p:cNvPr id="3" name="Platshållare för text 2">
            <a:extLst>
              <a:ext uri="{FF2B5EF4-FFF2-40B4-BE49-F238E27FC236}">
                <a16:creationId xmlns:a16="http://schemas.microsoft.com/office/drawing/2014/main" id="{655698D9-24A5-07AC-34E7-76AB140DC2E6}"/>
              </a:ext>
            </a:extLst>
          </p:cNvPr>
          <p:cNvSpPr>
            <a:spLocks noGrp="1"/>
          </p:cNvSpPr>
          <p:nvPr>
            <p:ph type="body" sz="quarter" idx="14"/>
          </p:nvPr>
        </p:nvSpPr>
        <p:spPr>
          <a:xfrm>
            <a:off x="512885" y="1999470"/>
            <a:ext cx="5000608" cy="2523059"/>
          </a:xfrm>
        </p:spPr>
        <p:txBody>
          <a:bodyPr/>
          <a:lstStyle/>
          <a:p>
            <a:r>
              <a:rPr lang="sv-SE">
                <a:solidFill>
                  <a:schemeClr val="accent3"/>
                </a:solidFill>
              </a:rPr>
              <a:t>Tar fram åtgärder och färdigställer handlingsplanen.</a:t>
            </a:r>
          </a:p>
          <a:p>
            <a:endParaRPr lang="sv-SE">
              <a:solidFill>
                <a:schemeClr val="accent3"/>
              </a:solidFill>
            </a:endParaRPr>
          </a:p>
        </p:txBody>
      </p:sp>
      <p:pic>
        <p:nvPicPr>
          <p:cNvPr id="14" name="Platshållare för bild 13" descr="Fotavtryck med hel fyllning">
            <a:extLst>
              <a:ext uri="{FF2B5EF4-FFF2-40B4-BE49-F238E27FC236}">
                <a16:creationId xmlns:a16="http://schemas.microsoft.com/office/drawing/2014/main" id="{870AB74C-7AE3-FC70-9503-C83C9D210665}"/>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rot="1987425">
            <a:off x="5523351" y="3601021"/>
            <a:ext cx="1966021" cy="1843017"/>
          </a:xfrm>
        </p:spPr>
      </p:pic>
      <p:pic>
        <p:nvPicPr>
          <p:cNvPr id="16" name="Platshållare för bild 13" descr="Fotavtryck med hel fyllning">
            <a:extLst>
              <a:ext uri="{FF2B5EF4-FFF2-40B4-BE49-F238E27FC236}">
                <a16:creationId xmlns:a16="http://schemas.microsoft.com/office/drawing/2014/main" id="{4B0F74DE-85CF-F78D-EC1B-308317A1CA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rot="1987425">
            <a:off x="7165884" y="1907687"/>
            <a:ext cx="1966021" cy="1843017"/>
          </a:xfrm>
          <a:prstGeom prst="rect">
            <a:avLst/>
          </a:prstGeom>
        </p:spPr>
      </p:pic>
      <p:sp>
        <p:nvSpPr>
          <p:cNvPr id="5" name="textruta 4">
            <a:extLst>
              <a:ext uri="{FF2B5EF4-FFF2-40B4-BE49-F238E27FC236}">
                <a16:creationId xmlns:a16="http://schemas.microsoft.com/office/drawing/2014/main" id="{0ED13281-EECE-F18D-F6B7-B2A708AF691A}"/>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94379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0F76948-226D-02EA-42B9-5D67B5099C60}"/>
              </a:ext>
            </a:extLst>
          </p:cNvPr>
          <p:cNvSpPr>
            <a:spLocks noGrp="1"/>
          </p:cNvSpPr>
          <p:nvPr>
            <p:ph type="body" sz="quarter" idx="11"/>
          </p:nvPr>
        </p:nvSpPr>
        <p:spPr>
          <a:xfrm>
            <a:off x="1" y="1622009"/>
            <a:ext cx="9144000" cy="1299409"/>
          </a:xfrm>
        </p:spPr>
        <p:txBody>
          <a:bodyPr/>
          <a:lstStyle/>
          <a:p>
            <a:pPr algn="ctr"/>
            <a:r>
              <a:rPr lang="sv-SE"/>
              <a:t>MÖTE 2</a:t>
            </a:r>
          </a:p>
        </p:txBody>
      </p:sp>
    </p:spTree>
    <p:extLst>
      <p:ext uri="{BB962C8B-B14F-4D97-AF65-F5344CB8AC3E}">
        <p14:creationId xmlns:p14="http://schemas.microsoft.com/office/powerpoint/2010/main" val="153554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56717B-D3E7-41B4-EDD7-3D5630265ED0}"/>
            </a:ext>
          </a:extLst>
        </p:cNvPr>
        <p:cNvGrpSpPr/>
        <p:nvPr/>
      </p:nvGrpSpPr>
      <p:grpSpPr>
        <a:xfrm>
          <a:off x="0" y="0"/>
          <a:ext cx="0" cy="0"/>
          <a:chOff x="0" y="0"/>
          <a:chExt cx="0" cy="0"/>
        </a:xfrm>
      </p:grpSpPr>
      <p:pic>
        <p:nvPicPr>
          <p:cNvPr id="7" name="Platshållare för bild 6" descr="En bild som visar Människoansikte, klädsel, person, leende&#10;&#10;Automatiskt genererad beskrivning">
            <a:extLst>
              <a:ext uri="{FF2B5EF4-FFF2-40B4-BE49-F238E27FC236}">
                <a16:creationId xmlns:a16="http://schemas.microsoft.com/office/drawing/2014/main" id="{1CD416D3-01C2-D96D-AE4F-1ED399992AA8}"/>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14448923-D095-E1E0-C6C7-701FFC1B9ACC}"/>
              </a:ext>
            </a:extLst>
          </p:cNvPr>
          <p:cNvSpPr>
            <a:spLocks noGrp="1"/>
          </p:cNvSpPr>
          <p:nvPr>
            <p:ph type="body" sz="quarter" idx="12"/>
          </p:nvPr>
        </p:nvSpPr>
        <p:spPr>
          <a:xfrm>
            <a:off x="673553" y="3386998"/>
            <a:ext cx="4064000" cy="840486"/>
          </a:xfrm>
        </p:spPr>
        <p:txBody>
          <a:bodyPr/>
          <a:lstStyle/>
          <a:p>
            <a:r>
              <a:rPr lang="sv-SE">
                <a:solidFill>
                  <a:srgbClr val="FF6600"/>
                </a:solidFill>
              </a:rPr>
              <a:t>Avdelning/företag</a:t>
            </a:r>
          </a:p>
          <a:p>
            <a:r>
              <a:rPr lang="sv-SE">
                <a:solidFill>
                  <a:srgbClr val="FF6600"/>
                </a:solidFill>
              </a:rPr>
              <a:t>Datum</a:t>
            </a:r>
          </a:p>
        </p:txBody>
      </p:sp>
      <p:sp>
        <p:nvSpPr>
          <p:cNvPr id="4" name="Platshållare för text 3">
            <a:extLst>
              <a:ext uri="{FF2B5EF4-FFF2-40B4-BE49-F238E27FC236}">
                <a16:creationId xmlns:a16="http://schemas.microsoft.com/office/drawing/2014/main" id="{1EF38750-B43A-27FD-4FDF-6ED3ABDC4740}"/>
              </a:ext>
            </a:extLst>
          </p:cNvPr>
          <p:cNvSpPr>
            <a:spLocks noGrp="1"/>
          </p:cNvSpPr>
          <p:nvPr>
            <p:ph type="body" sz="quarter" idx="13"/>
          </p:nvPr>
        </p:nvSpPr>
        <p:spPr>
          <a:xfrm>
            <a:off x="616096" y="1133951"/>
            <a:ext cx="6183818" cy="2066449"/>
          </a:xfrm>
        </p:spPr>
        <p:txBody>
          <a:bodyPr/>
          <a:lstStyle/>
          <a:p>
            <a:r>
              <a:rPr lang="sv-SE" sz="4800">
                <a:solidFill>
                  <a:schemeClr val="accent3"/>
                </a:solidFill>
                <a:latin typeface="Georgia"/>
                <a:cs typeface="Arial"/>
              </a:rPr>
              <a:t>OSA-enkäten</a:t>
            </a:r>
            <a:br>
              <a:rPr lang="sv-SE">
                <a:solidFill>
                  <a:schemeClr val="accent3"/>
                </a:solidFill>
                <a:latin typeface="Georgia"/>
                <a:cs typeface="Arial"/>
              </a:rPr>
            </a:br>
            <a:r>
              <a:rPr lang="sv-SE" sz="2200">
                <a:solidFill>
                  <a:schemeClr val="accent3"/>
                </a:solidFill>
                <a:latin typeface="+mj-lt"/>
                <a:cs typeface="Arial"/>
              </a:rPr>
              <a:t>Möte 2. Handlingsplan</a:t>
            </a:r>
          </a:p>
        </p:txBody>
      </p:sp>
      <p:sp>
        <p:nvSpPr>
          <p:cNvPr id="5" name="textruta 4">
            <a:extLst>
              <a:ext uri="{FF2B5EF4-FFF2-40B4-BE49-F238E27FC236}">
                <a16:creationId xmlns:a16="http://schemas.microsoft.com/office/drawing/2014/main" id="{F5C39B75-458D-17A9-778D-A4D357AE56B7}"/>
              </a:ext>
            </a:extLst>
          </p:cNvPr>
          <p:cNvSpPr txBox="1">
            <a:spLocks/>
          </p:cNvSpPr>
          <p:nvPr/>
        </p:nvSpPr>
        <p:spPr>
          <a:xfrm>
            <a:off x="-2991247" y="4820346"/>
            <a:ext cx="4576232" cy="246221"/>
          </a:xfrm>
          <a:prstGeom prst="rect">
            <a:avLst/>
          </a:prstGeom>
          <a:noFill/>
        </p:spPr>
        <p:txBody>
          <a:bodyPr wrap="square" lIns="91440" tIns="45720" rIns="91440" bIns="45720" anchor="t">
            <a:spAutoFit/>
          </a:bodyPr>
          <a:lstStyle/>
          <a:p>
            <a:pPr algn="r"/>
            <a:r>
              <a:rPr lang="sv-SE" sz="1000">
                <a:solidFill>
                  <a:schemeClr val="tx1">
                    <a:lumMod val="65000"/>
                  </a:schemeClr>
                </a:solidFill>
              </a:rPr>
              <a:t>www.prevent.se/enkater</a:t>
            </a:r>
            <a:endParaRPr lang="en-US">
              <a:solidFill>
                <a:schemeClr val="tx1">
                  <a:lumMod val="65000"/>
                </a:schemeClr>
              </a:solidFill>
            </a:endParaRPr>
          </a:p>
        </p:txBody>
      </p:sp>
    </p:spTree>
    <p:extLst>
      <p:ext uri="{BB962C8B-B14F-4D97-AF65-F5344CB8AC3E}">
        <p14:creationId xmlns:p14="http://schemas.microsoft.com/office/powerpoint/2010/main" val="177287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5111B7-2E6D-B368-9D31-0BFFD6F590BD}"/>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0342D39-208D-129B-E459-2D6A56123844}"/>
              </a:ext>
            </a:extLst>
          </p:cNvPr>
          <p:cNvSpPr>
            <a:spLocks noGrp="1"/>
          </p:cNvSpPr>
          <p:nvPr>
            <p:ph type="body" sz="quarter" idx="11"/>
          </p:nvPr>
        </p:nvSpPr>
        <p:spPr>
          <a:xfrm>
            <a:off x="4477981" y="2292584"/>
            <a:ext cx="3995737" cy="1004518"/>
          </a:xfrm>
        </p:spPr>
        <p:txBody>
          <a:bodyPr/>
          <a:lstStyle/>
          <a:p>
            <a:pPr marL="285750" indent="-285750">
              <a:buFont typeface="Arial" panose="020B0604020202020204" pitchFamily="34" charset="0"/>
              <a:buChar char="•"/>
            </a:pPr>
            <a:r>
              <a:rPr lang="sv-SE" sz="1600">
                <a:solidFill>
                  <a:schemeClr val="accent3"/>
                </a:solidFill>
                <a:latin typeface="+mj-lt"/>
              </a:rPr>
              <a:t>Ta fram förslag på åtgärder, gruppvis.</a:t>
            </a:r>
          </a:p>
          <a:p>
            <a:pPr marL="285750" indent="-285750">
              <a:buFont typeface="Arial" panose="020B0604020202020204" pitchFamily="34" charset="0"/>
              <a:buChar char="•"/>
            </a:pPr>
            <a:r>
              <a:rPr lang="sv-SE" sz="1600">
                <a:solidFill>
                  <a:schemeClr val="accent3"/>
                </a:solidFill>
                <a:latin typeface="+mj-lt"/>
              </a:rPr>
              <a:t>Presentera förslagen.</a:t>
            </a:r>
          </a:p>
          <a:p>
            <a:pPr marL="285750" indent="-285750">
              <a:buFont typeface="Arial" panose="020B0604020202020204" pitchFamily="34" charset="0"/>
              <a:buChar char="•"/>
            </a:pPr>
            <a:r>
              <a:rPr lang="sv-SE" sz="1600">
                <a:solidFill>
                  <a:schemeClr val="accent3"/>
                </a:solidFill>
                <a:latin typeface="+mj-lt"/>
              </a:rPr>
              <a:t>Prioritera bland förslagen.</a:t>
            </a:r>
          </a:p>
          <a:p>
            <a:pPr marL="285750" indent="-285750">
              <a:buFont typeface="Arial" panose="020B0604020202020204" pitchFamily="34" charset="0"/>
              <a:buChar char="•"/>
            </a:pPr>
            <a:r>
              <a:rPr lang="sv-SE" sz="1600">
                <a:solidFill>
                  <a:schemeClr val="accent3"/>
                </a:solidFill>
                <a:latin typeface="+mj-lt"/>
              </a:rPr>
              <a:t>Komplettera handlingsplanen.</a:t>
            </a:r>
          </a:p>
        </p:txBody>
      </p:sp>
      <p:sp>
        <p:nvSpPr>
          <p:cNvPr id="4" name="Platshållare för text 3">
            <a:extLst>
              <a:ext uri="{FF2B5EF4-FFF2-40B4-BE49-F238E27FC236}">
                <a16:creationId xmlns:a16="http://schemas.microsoft.com/office/drawing/2014/main" id="{F2AB036E-CD4F-587E-D7B4-079759AFE537}"/>
              </a:ext>
            </a:extLst>
          </p:cNvPr>
          <p:cNvSpPr>
            <a:spLocks noGrp="1"/>
          </p:cNvSpPr>
          <p:nvPr>
            <p:ph type="body" sz="quarter" idx="12"/>
          </p:nvPr>
        </p:nvSpPr>
        <p:spPr>
          <a:xfrm>
            <a:off x="4409940" y="1519941"/>
            <a:ext cx="4712314" cy="1274902"/>
          </a:xfrm>
        </p:spPr>
        <p:txBody>
          <a:bodyPr/>
          <a:lstStyle/>
          <a:p>
            <a:r>
              <a:rPr lang="sv-SE" sz="3600">
                <a:solidFill>
                  <a:schemeClr val="accent3"/>
                </a:solidFill>
                <a:latin typeface="Georgia" panose="02040502050405020303" pitchFamily="18" charset="0"/>
              </a:rPr>
              <a:t>Upplägg dagens möte</a:t>
            </a:r>
          </a:p>
        </p:txBody>
      </p:sp>
      <p:pic>
        <p:nvPicPr>
          <p:cNvPr id="8" name="Platshållare för bild 7" descr="En bild som visar person, klädsel, Människoansikte, Konversation&#10;&#10;Automatiskt genererad beskrivning">
            <a:extLst>
              <a:ext uri="{FF2B5EF4-FFF2-40B4-BE49-F238E27FC236}">
                <a16:creationId xmlns:a16="http://schemas.microsoft.com/office/drawing/2014/main" id="{880B766C-1707-5ACB-7799-343A6C1A8DB9}"/>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b="-124"/>
          <a:stretch/>
        </p:blipFill>
        <p:spPr>
          <a:xfrm>
            <a:off x="1" y="-7154"/>
            <a:ext cx="4594217" cy="5157048"/>
          </a:xfrm>
        </p:spPr>
      </p:pic>
      <p:sp>
        <p:nvSpPr>
          <p:cNvPr id="5" name="textruta 4">
            <a:extLst>
              <a:ext uri="{FF2B5EF4-FFF2-40B4-BE49-F238E27FC236}">
                <a16:creationId xmlns:a16="http://schemas.microsoft.com/office/drawing/2014/main" id="{8D34F0C7-2C72-D5E9-9A4F-658C86ED5E8D}"/>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04430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ABCD1C-230D-A1B8-BF3C-5DD1F1E5DCDA}"/>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84A9A2B-37A5-C0FC-292C-9E242416FB70}"/>
              </a:ext>
            </a:extLst>
          </p:cNvPr>
          <p:cNvSpPr>
            <a:spLocks noGrp="1"/>
          </p:cNvSpPr>
          <p:nvPr>
            <p:ph type="body" sz="quarter" idx="11"/>
          </p:nvPr>
        </p:nvSpPr>
        <p:spPr>
          <a:xfrm>
            <a:off x="1" y="1622009"/>
            <a:ext cx="9144000" cy="1299409"/>
          </a:xfrm>
        </p:spPr>
        <p:txBody>
          <a:bodyPr/>
          <a:lstStyle/>
          <a:p>
            <a:pPr algn="ctr"/>
            <a:r>
              <a:rPr lang="sv-SE"/>
              <a:t>MÖTE 1</a:t>
            </a:r>
          </a:p>
        </p:txBody>
      </p:sp>
    </p:spTree>
    <p:extLst>
      <p:ext uri="{BB962C8B-B14F-4D97-AF65-F5344CB8AC3E}">
        <p14:creationId xmlns:p14="http://schemas.microsoft.com/office/powerpoint/2010/main" val="375691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EC5EE8-6A32-055A-0993-365F4A70C9AB}"/>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9D8899A0-90BC-CB49-6FB8-6273594BC1C5}"/>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a:solidFill>
                  <a:schemeClr val="accent3"/>
                </a:solidFill>
                <a:latin typeface="Georgia" panose="02040502050405020303" pitchFamily="18" charset="0"/>
              </a:rPr>
              <a:t>Riskbedömning och handlingsplan </a:t>
            </a:r>
            <a:endParaRPr lang="sv-SE" sz="2400" i="1">
              <a:solidFill>
                <a:schemeClr val="accent3"/>
              </a:solidFill>
              <a:latin typeface="Georgia" panose="02040502050405020303" pitchFamily="18" charset="0"/>
            </a:endParaRPr>
          </a:p>
        </p:txBody>
      </p:sp>
      <p:sp>
        <p:nvSpPr>
          <p:cNvPr id="2" name="textruta 1">
            <a:extLst>
              <a:ext uri="{FF2B5EF4-FFF2-40B4-BE49-F238E27FC236}">
                <a16:creationId xmlns:a16="http://schemas.microsoft.com/office/drawing/2014/main" id="{1B25C5A0-FFEF-E1D0-6C68-B9A4F1BA64F6}"/>
              </a:ext>
            </a:extLst>
          </p:cNvPr>
          <p:cNvSpPr txBox="1">
            <a:spLocks/>
          </p:cNvSpPr>
          <p:nvPr/>
        </p:nvSpPr>
        <p:spPr>
          <a:xfrm>
            <a:off x="4477981" y="4897350"/>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3" name="Bildobjekt 2">
            <a:extLst>
              <a:ext uri="{FF2B5EF4-FFF2-40B4-BE49-F238E27FC236}">
                <a16:creationId xmlns:a16="http://schemas.microsoft.com/office/drawing/2014/main" id="{C03223BC-00B8-FB59-1E72-18FD90E8FE34}"/>
              </a:ext>
            </a:extLst>
          </p:cNvPr>
          <p:cNvPicPr>
            <a:picLocks noChangeAspect="1"/>
          </p:cNvPicPr>
          <p:nvPr/>
        </p:nvPicPr>
        <p:blipFill>
          <a:blip r:embed="rId3"/>
          <a:srcRect t="6904"/>
          <a:stretch/>
        </p:blipFill>
        <p:spPr>
          <a:xfrm>
            <a:off x="146050" y="1460500"/>
            <a:ext cx="8890000" cy="2865892"/>
          </a:xfrm>
          <a:prstGeom prst="rect">
            <a:avLst/>
          </a:prstGeom>
        </p:spPr>
      </p:pic>
    </p:spTree>
    <p:extLst>
      <p:ext uri="{BB962C8B-B14F-4D97-AF65-F5344CB8AC3E}">
        <p14:creationId xmlns:p14="http://schemas.microsoft.com/office/powerpoint/2010/main" val="325960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842077-93EF-ECBA-A420-2A9E04CDEF0B}"/>
            </a:ext>
          </a:extLst>
        </p:cNvPr>
        <p:cNvGrpSpPr/>
        <p:nvPr/>
      </p:nvGrpSpPr>
      <p:grpSpPr>
        <a:xfrm>
          <a:off x="0" y="0"/>
          <a:ext cx="0" cy="0"/>
          <a:chOff x="0" y="0"/>
          <a:chExt cx="0" cy="0"/>
        </a:xfrm>
      </p:grpSpPr>
      <p:pic>
        <p:nvPicPr>
          <p:cNvPr id="11" name="Bild 10" descr="Högerpil med hel fyllning">
            <a:extLst>
              <a:ext uri="{FF2B5EF4-FFF2-40B4-BE49-F238E27FC236}">
                <a16:creationId xmlns:a16="http://schemas.microsoft.com/office/drawing/2014/main" id="{01E3454B-0207-96E7-954B-CE1EA44F7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217" y="2415442"/>
            <a:ext cx="914400" cy="914400"/>
          </a:xfrm>
          <a:prstGeom prst="rect">
            <a:avLst/>
          </a:prstGeom>
        </p:spPr>
      </p:pic>
      <p:sp>
        <p:nvSpPr>
          <p:cNvPr id="8" name="Rektangel 7">
            <a:extLst>
              <a:ext uri="{FF2B5EF4-FFF2-40B4-BE49-F238E27FC236}">
                <a16:creationId xmlns:a16="http://schemas.microsoft.com/office/drawing/2014/main" id="{B9B8D32A-BCBD-A3C7-EB86-E7EC4F346CBF}"/>
              </a:ext>
            </a:extLst>
          </p:cNvPr>
          <p:cNvSpPr/>
          <p:nvPr/>
        </p:nvSpPr>
        <p:spPr>
          <a:xfrm>
            <a:off x="134754" y="118169"/>
            <a:ext cx="6874625"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accent3"/>
                </a:solidFill>
                <a:latin typeface="Georgia" panose="02040502050405020303" pitchFamily="18" charset="0"/>
              </a:rPr>
              <a:t>Ett exempel på handlingsplan</a:t>
            </a:r>
          </a:p>
        </p:txBody>
      </p:sp>
      <p:sp>
        <p:nvSpPr>
          <p:cNvPr id="9" name="textruta 8">
            <a:extLst>
              <a:ext uri="{FF2B5EF4-FFF2-40B4-BE49-F238E27FC236}">
                <a16:creationId xmlns:a16="http://schemas.microsoft.com/office/drawing/2014/main" id="{FE5C9918-EAFD-01C5-4B5C-AF9917F99B42}"/>
              </a:ext>
            </a:extLst>
          </p:cNvPr>
          <p:cNvSpPr txBox="1">
            <a:spLocks/>
          </p:cNvSpPr>
          <p:nvPr/>
        </p:nvSpPr>
        <p:spPr>
          <a:xfrm>
            <a:off x="4477981" y="4810721"/>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4" name="Bildobjekt 3">
            <a:extLst>
              <a:ext uri="{FF2B5EF4-FFF2-40B4-BE49-F238E27FC236}">
                <a16:creationId xmlns:a16="http://schemas.microsoft.com/office/drawing/2014/main" id="{4275B47C-BBD8-5CC9-9803-A1AB165A16F5}"/>
              </a:ext>
            </a:extLst>
          </p:cNvPr>
          <p:cNvPicPr>
            <a:picLocks noChangeAspect="1"/>
          </p:cNvPicPr>
          <p:nvPr/>
        </p:nvPicPr>
        <p:blipFill>
          <a:blip r:embed="rId5"/>
          <a:stretch>
            <a:fillRect/>
          </a:stretch>
        </p:blipFill>
        <p:spPr>
          <a:xfrm>
            <a:off x="148300" y="1029491"/>
            <a:ext cx="8873067" cy="4027451"/>
          </a:xfrm>
          <a:prstGeom prst="rect">
            <a:avLst/>
          </a:prstGeom>
        </p:spPr>
      </p:pic>
    </p:spTree>
    <p:extLst>
      <p:ext uri="{BB962C8B-B14F-4D97-AF65-F5344CB8AC3E}">
        <p14:creationId xmlns:p14="http://schemas.microsoft.com/office/powerpoint/2010/main" val="96791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1DFE0C36-F035-2994-7028-9AB1B9E7B122}"/>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EEA33F03-EC41-232F-CD07-6B93A9773108}"/>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
        <p:nvSpPr>
          <p:cNvPr id="9" name="Platshållare för text 3">
            <a:extLst>
              <a:ext uri="{FF2B5EF4-FFF2-40B4-BE49-F238E27FC236}">
                <a16:creationId xmlns:a16="http://schemas.microsoft.com/office/drawing/2014/main" id="{EB5521D1-DC71-4F36-1F8F-446E616480E0}"/>
              </a:ext>
            </a:extLst>
          </p:cNvPr>
          <p:cNvSpPr txBox="1">
            <a:spLocks/>
          </p:cNvSpPr>
          <p:nvPr/>
        </p:nvSpPr>
        <p:spPr>
          <a:xfrm>
            <a:off x="512885" y="426281"/>
            <a:ext cx="6244058" cy="1004518"/>
          </a:xfrm>
          <a:prstGeom prst="rect">
            <a:avLst/>
          </a:prstGeom>
        </p:spPr>
        <p:txBody>
          <a:bodyPr vert="horz" lIns="91440" tIns="45720" rIns="91440" bIns="45720" rtlCol="0" anchor="b">
            <a:noAutofit/>
          </a:bodyPr>
          <a:lstStyle>
            <a:lvl1pPr marL="0" indent="0" algn="l" defTabSz="457200" rtl="0" eaLnBrk="1" latinLnBrk="0" hangingPunct="1">
              <a:spcBef>
                <a:spcPts val="0"/>
              </a:spcBef>
              <a:buFont typeface="Arial"/>
              <a:buNone/>
              <a:defRPr sz="3600" b="0" kern="1200">
                <a:solidFill>
                  <a:schemeClr val="tx1"/>
                </a:solidFill>
                <a:latin typeface="Georgia" panose="02040502050405020303" pitchFamily="18"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solidFill>
                  <a:schemeClr val="accent3"/>
                </a:solidFill>
              </a:rPr>
              <a:t>Gruppindelning</a:t>
            </a:r>
          </a:p>
        </p:txBody>
      </p:sp>
      <p:sp>
        <p:nvSpPr>
          <p:cNvPr id="10" name="Platshållare för text 2">
            <a:extLst>
              <a:ext uri="{FF2B5EF4-FFF2-40B4-BE49-F238E27FC236}">
                <a16:creationId xmlns:a16="http://schemas.microsoft.com/office/drawing/2014/main" id="{14260768-B45B-D8C3-3566-0781AD71B70B}"/>
              </a:ext>
            </a:extLst>
          </p:cNvPr>
          <p:cNvSpPr>
            <a:spLocks noGrp="1"/>
          </p:cNvSpPr>
          <p:nvPr>
            <p:ph type="body" sz="quarter" idx="14"/>
          </p:nvPr>
        </p:nvSpPr>
        <p:spPr>
          <a:xfrm>
            <a:off x="562580" y="1758074"/>
            <a:ext cx="1872507" cy="2523059"/>
          </a:xfrm>
        </p:spPr>
        <p:txBody>
          <a:bodyPr/>
          <a:lstStyle/>
          <a:p>
            <a:r>
              <a:rPr lang="sv-SE" b="1">
                <a:solidFill>
                  <a:schemeClr val="accent3"/>
                </a:solidFill>
              </a:rPr>
              <a:t>Grupp 1:</a:t>
            </a:r>
            <a:br>
              <a:rPr lang="sv-SE" b="1">
                <a:solidFill>
                  <a:schemeClr val="accent3"/>
                </a:solidFill>
              </a:rPr>
            </a:br>
            <a:endParaRPr lang="sv-SE" b="1">
              <a:solidFill>
                <a:schemeClr val="accent3"/>
              </a:solidFill>
            </a:endParaRPr>
          </a:p>
          <a:p>
            <a:r>
              <a:rPr lang="sv-SE" b="1">
                <a:solidFill>
                  <a:schemeClr val="accent3"/>
                </a:solidFill>
              </a:rPr>
              <a:t>Grupp 2:</a:t>
            </a:r>
          </a:p>
          <a:p>
            <a:br>
              <a:rPr lang="sv-SE" b="1">
                <a:solidFill>
                  <a:schemeClr val="accent3"/>
                </a:solidFill>
              </a:rPr>
            </a:br>
            <a:r>
              <a:rPr lang="sv-SE" b="1">
                <a:solidFill>
                  <a:schemeClr val="accent3"/>
                </a:solidFill>
              </a:rPr>
              <a:t>Grupp 3:</a:t>
            </a:r>
          </a:p>
          <a:p>
            <a:br>
              <a:rPr lang="sv-SE" b="1">
                <a:solidFill>
                  <a:schemeClr val="accent3"/>
                </a:solidFill>
              </a:rPr>
            </a:br>
            <a:r>
              <a:rPr lang="sv-SE" b="1">
                <a:solidFill>
                  <a:schemeClr val="accent3"/>
                </a:solidFill>
              </a:rPr>
              <a:t>Grupp 4:</a:t>
            </a:r>
          </a:p>
        </p:txBody>
      </p:sp>
    </p:spTree>
    <p:extLst>
      <p:ext uri="{BB962C8B-B14F-4D97-AF65-F5344CB8AC3E}">
        <p14:creationId xmlns:p14="http://schemas.microsoft.com/office/powerpoint/2010/main" val="358012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8260BD7-0307-8E87-47DC-DBF9FA51A88F}"/>
            </a:ext>
          </a:extLst>
        </p:cNvPr>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907EC38F-15B3-8F66-9759-B8975054E4F4}"/>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C76E2C54-3905-DECA-53E1-FAB94BE646D4}"/>
              </a:ext>
            </a:extLst>
          </p:cNvPr>
          <p:cNvSpPr>
            <a:spLocks noGrp="1"/>
          </p:cNvSpPr>
          <p:nvPr>
            <p:ph type="body" sz="quarter" idx="14"/>
          </p:nvPr>
        </p:nvSpPr>
        <p:spPr>
          <a:xfrm>
            <a:off x="512885" y="2346419"/>
            <a:ext cx="5000608" cy="2053657"/>
          </a:xfrm>
        </p:spPr>
        <p:txBody>
          <a:bodyPr/>
          <a:lstStyle/>
          <a:p>
            <a:pPr algn="l"/>
            <a:r>
              <a:rPr lang="sv-SE" sz="1600">
                <a:solidFill>
                  <a:srgbClr val="3B3B3B"/>
                </a:solidFill>
                <a:latin typeface="+mj-lt"/>
                <a:cs typeface="+mn-cs"/>
              </a:rPr>
              <a:t>Utgå från de områden ni vill arbeta vidare </a:t>
            </a:r>
            <a:br>
              <a:rPr lang="sv-SE" sz="1600">
                <a:solidFill>
                  <a:srgbClr val="3B3B3B"/>
                </a:solidFill>
                <a:latin typeface="+mj-lt"/>
                <a:cs typeface="+mn-cs"/>
              </a:rPr>
            </a:br>
            <a:r>
              <a:rPr lang="sv-SE" sz="1600">
                <a:solidFill>
                  <a:srgbClr val="3B3B3B"/>
                </a:solidFill>
                <a:latin typeface="+mj-lt"/>
                <a:cs typeface="+mn-cs"/>
              </a:rPr>
              <a:t>med och ta fram förslag på åtgärder.</a:t>
            </a:r>
          </a:p>
          <a:p>
            <a:pPr algn="l"/>
            <a:endParaRPr lang="sv-SE" sz="1600">
              <a:solidFill>
                <a:srgbClr val="3B3B3B"/>
              </a:solidFill>
              <a:latin typeface="+mj-lt"/>
              <a:cs typeface="+mn-cs"/>
            </a:endParaRPr>
          </a:p>
          <a:p>
            <a:pPr algn="l"/>
            <a:r>
              <a:rPr lang="sv-SE" sz="1600" b="1">
                <a:solidFill>
                  <a:schemeClr val="accent3"/>
                </a:solidFill>
                <a:latin typeface="+mj-lt"/>
                <a:cs typeface="+mn-cs"/>
              </a:rPr>
              <a:t>Vad ska uppnås och hur ska det gå till? </a:t>
            </a:r>
          </a:p>
        </p:txBody>
      </p:sp>
      <p:sp>
        <p:nvSpPr>
          <p:cNvPr id="4" name="Platshållare för text 3">
            <a:extLst>
              <a:ext uri="{FF2B5EF4-FFF2-40B4-BE49-F238E27FC236}">
                <a16:creationId xmlns:a16="http://schemas.microsoft.com/office/drawing/2014/main" id="{681B09FC-DA69-1355-375C-8BF13C47A3A4}"/>
              </a:ext>
            </a:extLst>
          </p:cNvPr>
          <p:cNvSpPr>
            <a:spLocks noGrp="1"/>
          </p:cNvSpPr>
          <p:nvPr>
            <p:ph type="body" sz="quarter" idx="17"/>
          </p:nvPr>
        </p:nvSpPr>
        <p:spPr>
          <a:xfrm>
            <a:off x="512885" y="545224"/>
            <a:ext cx="7006852" cy="1579476"/>
          </a:xfrm>
        </p:spPr>
        <p:txBody>
          <a:bodyPr/>
          <a:lstStyle/>
          <a:p>
            <a:r>
              <a:rPr lang="sv-SE">
                <a:solidFill>
                  <a:schemeClr val="accent3"/>
                </a:solidFill>
              </a:rPr>
              <a:t>Gruppdiskussion - åtgärder</a:t>
            </a:r>
          </a:p>
        </p:txBody>
      </p:sp>
      <p:pic>
        <p:nvPicPr>
          <p:cNvPr id="7" name="Platshållare för bild 5" descr="Frågetecken med hel fyllning">
            <a:extLst>
              <a:ext uri="{FF2B5EF4-FFF2-40B4-BE49-F238E27FC236}">
                <a16:creationId xmlns:a16="http://schemas.microsoft.com/office/drawing/2014/main" id="{618E42C3-1DD4-3530-CA00-26CD317A8B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662832" y="2323046"/>
            <a:ext cx="3749648" cy="3515050"/>
          </a:xfrm>
          <a:prstGeom prst="rect">
            <a:avLst/>
          </a:prstGeom>
        </p:spPr>
      </p:pic>
      <p:sp>
        <p:nvSpPr>
          <p:cNvPr id="2" name="textruta 1">
            <a:extLst>
              <a:ext uri="{FF2B5EF4-FFF2-40B4-BE49-F238E27FC236}">
                <a16:creationId xmlns:a16="http://schemas.microsoft.com/office/drawing/2014/main" id="{9D001958-1B72-CE57-D4F6-465D5AA7A738}"/>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70289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0B9595-F8A9-D480-DE7F-83FBD9E93DCB}"/>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974B5A7-5A05-BC10-A1D4-DFD58DBD0B74}"/>
              </a:ext>
            </a:extLst>
          </p:cNvPr>
          <p:cNvSpPr>
            <a:spLocks noGrp="1"/>
          </p:cNvSpPr>
          <p:nvPr>
            <p:ph type="body" sz="quarter" idx="11"/>
          </p:nvPr>
        </p:nvSpPr>
        <p:spPr>
          <a:xfrm>
            <a:off x="4669282" y="2212257"/>
            <a:ext cx="3995737" cy="844708"/>
          </a:xfrm>
        </p:spPr>
        <p:txBody>
          <a:bodyPr/>
          <a:lstStyle/>
          <a:p>
            <a:r>
              <a:rPr lang="sv-SE" sz="1600">
                <a:solidFill>
                  <a:schemeClr val="accent3"/>
                </a:solidFill>
                <a:latin typeface="+mj-lt"/>
              </a:rPr>
              <a:t>Varje grupp presenterar sina </a:t>
            </a:r>
            <a:br>
              <a:rPr lang="sv-SE" sz="1600">
                <a:solidFill>
                  <a:schemeClr val="accent3"/>
                </a:solidFill>
                <a:latin typeface="+mj-lt"/>
              </a:rPr>
            </a:br>
            <a:r>
              <a:rPr lang="sv-SE" sz="1600">
                <a:solidFill>
                  <a:schemeClr val="accent3"/>
                </a:solidFill>
                <a:latin typeface="+mj-lt"/>
              </a:rPr>
              <a:t>förslag på åtgärder.</a:t>
            </a:r>
          </a:p>
        </p:txBody>
      </p:sp>
      <p:sp>
        <p:nvSpPr>
          <p:cNvPr id="4" name="Platshållare för text 3">
            <a:extLst>
              <a:ext uri="{FF2B5EF4-FFF2-40B4-BE49-F238E27FC236}">
                <a16:creationId xmlns:a16="http://schemas.microsoft.com/office/drawing/2014/main" id="{F8FB02D9-1CD6-82CB-F70C-1DDEA0E8778B}"/>
              </a:ext>
            </a:extLst>
          </p:cNvPr>
          <p:cNvSpPr>
            <a:spLocks noGrp="1"/>
          </p:cNvSpPr>
          <p:nvPr>
            <p:ph type="body" sz="quarter" idx="12"/>
          </p:nvPr>
        </p:nvSpPr>
        <p:spPr>
          <a:xfrm>
            <a:off x="4617953" y="1851465"/>
            <a:ext cx="4064000" cy="1274902"/>
          </a:xfrm>
        </p:spPr>
        <p:txBody>
          <a:bodyPr/>
          <a:lstStyle/>
          <a:p>
            <a:r>
              <a:rPr lang="sv-SE" sz="3600">
                <a:solidFill>
                  <a:schemeClr val="accent3"/>
                </a:solidFill>
                <a:latin typeface="Georgia" panose="02040502050405020303" pitchFamily="18" charset="0"/>
              </a:rPr>
              <a:t>Återsamling</a:t>
            </a:r>
          </a:p>
        </p:txBody>
      </p:sp>
      <p:sp>
        <p:nvSpPr>
          <p:cNvPr id="2" name="textruta 1">
            <a:extLst>
              <a:ext uri="{FF2B5EF4-FFF2-40B4-BE49-F238E27FC236}">
                <a16:creationId xmlns:a16="http://schemas.microsoft.com/office/drawing/2014/main" id="{AE9691EE-1AE4-EAD3-AF39-F222B9886FC1}"/>
              </a:ext>
            </a:extLst>
          </p:cNvPr>
          <p:cNvSpPr txBox="1">
            <a:spLocks/>
          </p:cNvSpPr>
          <p:nvPr/>
        </p:nvSpPr>
        <p:spPr>
          <a:xfrm>
            <a:off x="4477981" y="4743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8" name="Platshållare för bild 7" descr="Anteckningslappar i flera färger på en whiteboard">
            <a:extLst>
              <a:ext uri="{FF2B5EF4-FFF2-40B4-BE49-F238E27FC236}">
                <a16:creationId xmlns:a16="http://schemas.microsoft.com/office/drawing/2014/main" id="{AEB14116-2201-A0CE-963B-E3A244F6F4E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950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65E68D-782D-5A4D-5D06-DC7BB9D43709}"/>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CE7F44C-6401-953E-5DE0-FD98AB1627CB}"/>
              </a:ext>
            </a:extLst>
          </p:cNvPr>
          <p:cNvSpPr>
            <a:spLocks noGrp="1"/>
          </p:cNvSpPr>
          <p:nvPr>
            <p:ph type="body" sz="quarter" idx="12"/>
          </p:nvPr>
        </p:nvSpPr>
        <p:spPr>
          <a:xfrm>
            <a:off x="4792215" y="1831631"/>
            <a:ext cx="4064000" cy="1479478"/>
          </a:xfrm>
        </p:spPr>
        <p:txBody>
          <a:bodyPr/>
          <a:lstStyle/>
          <a:p>
            <a:r>
              <a:rPr lang="sv-SE" sz="3600">
                <a:solidFill>
                  <a:schemeClr val="accent3"/>
                </a:solidFill>
                <a:latin typeface="Georgia" panose="02040502050405020303" pitchFamily="18" charset="0"/>
              </a:rPr>
              <a:t>Prioritera </a:t>
            </a:r>
          </a:p>
          <a:p>
            <a:r>
              <a:rPr lang="sv-SE" sz="3600">
                <a:solidFill>
                  <a:schemeClr val="accent3"/>
                </a:solidFill>
                <a:latin typeface="Georgia" panose="02040502050405020303" pitchFamily="18" charset="0"/>
              </a:rPr>
              <a:t>bland förslagen</a:t>
            </a:r>
          </a:p>
        </p:txBody>
      </p:sp>
      <p:sp>
        <p:nvSpPr>
          <p:cNvPr id="2" name="textruta 1">
            <a:extLst>
              <a:ext uri="{FF2B5EF4-FFF2-40B4-BE49-F238E27FC236}">
                <a16:creationId xmlns:a16="http://schemas.microsoft.com/office/drawing/2014/main" id="{A568E90A-9A17-AAD5-13BA-EF221DC4454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a:spAutoFit/>
          </a:bodyPr>
          <a:lstStyle/>
          <a:p>
            <a:r>
              <a:rPr lang="sv-SE"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8F8303F6-B17C-BFD0-9812-ADBB18BC502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78EC239C-7FB1-CA75-F521-A4D1B9B07167}"/>
              </a:ext>
            </a:extLst>
          </p:cNvPr>
          <p:cNvSpPr txBox="1">
            <a:spLocks/>
          </p:cNvSpPr>
          <p:nvPr/>
        </p:nvSpPr>
        <p:spPr>
          <a:xfrm>
            <a:off x="4477981" y="4743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54589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CE8BC-EC7A-7AEE-469A-20C51CD22158}"/>
            </a:ext>
          </a:extLst>
        </p:cNvPr>
        <p:cNvGrpSpPr/>
        <p:nvPr/>
      </p:nvGrpSpPr>
      <p:grpSpPr>
        <a:xfrm>
          <a:off x="0" y="0"/>
          <a:ext cx="0" cy="0"/>
          <a:chOff x="0" y="0"/>
          <a:chExt cx="0" cy="0"/>
        </a:xfrm>
      </p:grpSpPr>
      <p:pic>
        <p:nvPicPr>
          <p:cNvPr id="7" name="Bildobjekt 6">
            <a:extLst>
              <a:ext uri="{FF2B5EF4-FFF2-40B4-BE49-F238E27FC236}">
                <a16:creationId xmlns:a16="http://schemas.microsoft.com/office/drawing/2014/main" id="{C46E54C2-64C4-4EA5-FAF5-0686C2E1CD77}"/>
              </a:ext>
            </a:extLst>
          </p:cNvPr>
          <p:cNvPicPr>
            <a:picLocks noChangeAspect="1"/>
          </p:cNvPicPr>
          <p:nvPr/>
        </p:nvPicPr>
        <p:blipFill>
          <a:blip r:embed="rId3"/>
          <a:srcRect t="6904"/>
          <a:stretch/>
        </p:blipFill>
        <p:spPr>
          <a:xfrm>
            <a:off x="146050" y="1460500"/>
            <a:ext cx="8890000" cy="2865892"/>
          </a:xfrm>
          <a:prstGeom prst="rect">
            <a:avLst/>
          </a:prstGeom>
        </p:spPr>
      </p:pic>
      <p:sp>
        <p:nvSpPr>
          <p:cNvPr id="6" name="Rektangel 5">
            <a:extLst>
              <a:ext uri="{FF2B5EF4-FFF2-40B4-BE49-F238E27FC236}">
                <a16:creationId xmlns:a16="http://schemas.microsoft.com/office/drawing/2014/main" id="{DA891801-D026-C99C-9EC1-D97BCDCDAE9C}"/>
              </a:ext>
            </a:extLst>
          </p:cNvPr>
          <p:cNvSpPr/>
          <p:nvPr/>
        </p:nvSpPr>
        <p:spPr>
          <a:xfrm>
            <a:off x="134754" y="482136"/>
            <a:ext cx="6874625" cy="8280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accent3"/>
                </a:solidFill>
                <a:latin typeface="Georgia" panose="02040502050405020303" pitchFamily="18" charset="0"/>
              </a:rPr>
              <a:t>Riskbedömning och handlingsplan </a:t>
            </a:r>
            <a:endParaRPr lang="sv-SE" sz="2400" i="1" dirty="0">
              <a:solidFill>
                <a:schemeClr val="accent3"/>
              </a:solidFill>
              <a:latin typeface="Georgia" panose="02040502050405020303" pitchFamily="18" charset="0"/>
            </a:endParaRPr>
          </a:p>
        </p:txBody>
      </p:sp>
      <p:sp>
        <p:nvSpPr>
          <p:cNvPr id="2" name="textruta 1">
            <a:extLst>
              <a:ext uri="{FF2B5EF4-FFF2-40B4-BE49-F238E27FC236}">
                <a16:creationId xmlns:a16="http://schemas.microsoft.com/office/drawing/2014/main" id="{BB26DCD1-732C-B0D4-141A-C0B46BA8E676}"/>
              </a:ext>
            </a:extLst>
          </p:cNvPr>
          <p:cNvSpPr txBox="1">
            <a:spLocks/>
          </p:cNvSpPr>
          <p:nvPr/>
        </p:nvSpPr>
        <p:spPr>
          <a:xfrm>
            <a:off x="4477981" y="4897351"/>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pic>
        <p:nvPicPr>
          <p:cNvPr id="5" name="Bild 4" descr="Högerpil med hel fyllning">
            <a:extLst>
              <a:ext uri="{FF2B5EF4-FFF2-40B4-BE49-F238E27FC236}">
                <a16:creationId xmlns:a16="http://schemas.microsoft.com/office/drawing/2014/main" id="{1271CF9B-0F4C-A848-CDB0-FE517C4D05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456441" y="1977673"/>
            <a:ext cx="697842" cy="697842"/>
          </a:xfrm>
          <a:prstGeom prst="rect">
            <a:avLst/>
          </a:prstGeom>
        </p:spPr>
      </p:pic>
      <p:pic>
        <p:nvPicPr>
          <p:cNvPr id="8" name="Bild 7" descr="Högerpil med hel fyllning">
            <a:extLst>
              <a:ext uri="{FF2B5EF4-FFF2-40B4-BE49-F238E27FC236}">
                <a16:creationId xmlns:a16="http://schemas.microsoft.com/office/drawing/2014/main" id="{94FFBD20-E3F9-01B8-1671-04EA04E1B9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544291" y="1977673"/>
            <a:ext cx="697842" cy="697842"/>
          </a:xfrm>
          <a:prstGeom prst="rect">
            <a:avLst/>
          </a:prstGeom>
        </p:spPr>
      </p:pic>
      <p:pic>
        <p:nvPicPr>
          <p:cNvPr id="9" name="Bild 8" descr="Högerpil med hel fyllning">
            <a:extLst>
              <a:ext uri="{FF2B5EF4-FFF2-40B4-BE49-F238E27FC236}">
                <a16:creationId xmlns:a16="http://schemas.microsoft.com/office/drawing/2014/main" id="{8B692ED0-A8EC-061D-AB9A-B80A75F82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666094" y="1977673"/>
            <a:ext cx="697842" cy="697842"/>
          </a:xfrm>
          <a:prstGeom prst="rect">
            <a:avLst/>
          </a:prstGeom>
        </p:spPr>
      </p:pic>
      <p:pic>
        <p:nvPicPr>
          <p:cNvPr id="10" name="Bild 9" descr="Högerpil med hel fyllning">
            <a:extLst>
              <a:ext uri="{FF2B5EF4-FFF2-40B4-BE49-F238E27FC236}">
                <a16:creationId xmlns:a16="http://schemas.microsoft.com/office/drawing/2014/main" id="{3E2E17CD-22CA-1C2D-E949-01E154B86E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781921" y="1977673"/>
            <a:ext cx="697842" cy="697842"/>
          </a:xfrm>
          <a:prstGeom prst="rect">
            <a:avLst/>
          </a:prstGeom>
        </p:spPr>
      </p:pic>
      <p:pic>
        <p:nvPicPr>
          <p:cNvPr id="11" name="Bild 10" descr="Högerpil med hel fyllning">
            <a:extLst>
              <a:ext uri="{FF2B5EF4-FFF2-40B4-BE49-F238E27FC236}">
                <a16:creationId xmlns:a16="http://schemas.microsoft.com/office/drawing/2014/main" id="{795561E7-2C11-6E02-1CBF-D65C5DB6F8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768632" y="3478267"/>
            <a:ext cx="697842" cy="697842"/>
          </a:xfrm>
          <a:prstGeom prst="rect">
            <a:avLst/>
          </a:prstGeom>
        </p:spPr>
      </p:pic>
      <p:pic>
        <p:nvPicPr>
          <p:cNvPr id="12" name="Bild 11" descr="Högerpil med hel fyllning">
            <a:extLst>
              <a:ext uri="{FF2B5EF4-FFF2-40B4-BE49-F238E27FC236}">
                <a16:creationId xmlns:a16="http://schemas.microsoft.com/office/drawing/2014/main" id="{72D8EFB0-2A9F-8B45-06D5-B3B8561312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003005" y="3478266"/>
            <a:ext cx="697842" cy="697842"/>
          </a:xfrm>
          <a:prstGeom prst="rect">
            <a:avLst/>
          </a:prstGeom>
        </p:spPr>
      </p:pic>
      <p:pic>
        <p:nvPicPr>
          <p:cNvPr id="3" name="Bild 2" descr="Högerpil med hel fyllning">
            <a:extLst>
              <a:ext uri="{FF2B5EF4-FFF2-40B4-BE49-F238E27FC236}">
                <a16:creationId xmlns:a16="http://schemas.microsoft.com/office/drawing/2014/main" id="{4B8C4B00-E601-128F-D78F-6D2F6DEBC3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369317" y="1977673"/>
            <a:ext cx="697842" cy="697842"/>
          </a:xfrm>
          <a:prstGeom prst="rect">
            <a:avLst/>
          </a:prstGeom>
        </p:spPr>
      </p:pic>
      <p:pic>
        <p:nvPicPr>
          <p:cNvPr id="13" name="Bild 12" descr="Högerpil med hel fyllning">
            <a:extLst>
              <a:ext uri="{FF2B5EF4-FFF2-40B4-BE49-F238E27FC236}">
                <a16:creationId xmlns:a16="http://schemas.microsoft.com/office/drawing/2014/main" id="{0E375640-216C-CE64-C2FA-411574310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666958" y="3478267"/>
            <a:ext cx="697842" cy="697842"/>
          </a:xfrm>
          <a:prstGeom prst="rect">
            <a:avLst/>
          </a:prstGeom>
        </p:spPr>
      </p:pic>
      <p:pic>
        <p:nvPicPr>
          <p:cNvPr id="14" name="Bild 13" descr="Högerpil med hel fyllning">
            <a:extLst>
              <a:ext uri="{FF2B5EF4-FFF2-40B4-BE49-F238E27FC236}">
                <a16:creationId xmlns:a16="http://schemas.microsoft.com/office/drawing/2014/main" id="{366B6D30-4DF9-3C20-9594-D5B579951B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551202" y="3512000"/>
            <a:ext cx="697842" cy="630375"/>
          </a:xfrm>
          <a:prstGeom prst="rect">
            <a:avLst/>
          </a:prstGeom>
        </p:spPr>
      </p:pic>
      <p:pic>
        <p:nvPicPr>
          <p:cNvPr id="16" name="Bild 15" descr="Högerpil med hel fyllning">
            <a:extLst>
              <a:ext uri="{FF2B5EF4-FFF2-40B4-BE49-F238E27FC236}">
                <a16:creationId xmlns:a16="http://schemas.microsoft.com/office/drawing/2014/main" id="{FA83D7DA-0B8F-5191-020F-81CA945DDB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885308" y="3478266"/>
            <a:ext cx="697842" cy="697842"/>
          </a:xfrm>
          <a:prstGeom prst="rect">
            <a:avLst/>
          </a:prstGeom>
        </p:spPr>
      </p:pic>
    </p:spTree>
    <p:extLst>
      <p:ext uri="{BB962C8B-B14F-4D97-AF65-F5344CB8AC3E}">
        <p14:creationId xmlns:p14="http://schemas.microsoft.com/office/powerpoint/2010/main" val="2686355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Platshållare för text 1">
            <a:extLst>
              <a:ext uri="{FF2B5EF4-FFF2-40B4-BE49-F238E27FC236}">
                <a16:creationId xmlns:a16="http://schemas.microsoft.com/office/drawing/2014/main" id="{64772803-5BFF-5752-5F23-C56D1C7793E5}"/>
              </a:ext>
            </a:extLst>
          </p:cNvPr>
          <p:cNvSpPr txBox="1">
            <a:spLocks/>
          </p:cNvSpPr>
          <p:nvPr/>
        </p:nvSpPr>
        <p:spPr>
          <a:xfrm>
            <a:off x="1" y="1718733"/>
            <a:ext cx="9143999" cy="2362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sv-SE" sz="1800"/>
          </a:p>
        </p:txBody>
      </p:sp>
      <p:sp>
        <p:nvSpPr>
          <p:cNvPr id="3" name="Platshållare för text 3">
            <a:extLst>
              <a:ext uri="{FF2B5EF4-FFF2-40B4-BE49-F238E27FC236}">
                <a16:creationId xmlns:a16="http://schemas.microsoft.com/office/drawing/2014/main" id="{0A0BFB28-3AF2-20DA-E235-85CFE8F5DD30}"/>
              </a:ext>
            </a:extLst>
          </p:cNvPr>
          <p:cNvSpPr txBox="1">
            <a:spLocks/>
          </p:cNvSpPr>
          <p:nvPr/>
        </p:nvSpPr>
        <p:spPr>
          <a:xfrm>
            <a:off x="1728854" y="1482692"/>
            <a:ext cx="4064000" cy="14794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6000" b="1">
                <a:solidFill>
                  <a:schemeClr val="accent3"/>
                </a:solidFill>
                <a:latin typeface="+mj-lt"/>
              </a:rPr>
              <a:t>Nästa steg</a:t>
            </a:r>
          </a:p>
        </p:txBody>
      </p:sp>
      <p:pic>
        <p:nvPicPr>
          <p:cNvPr id="5" name="Bild 4" descr="Fotavtryck kontur">
            <a:extLst>
              <a:ext uri="{FF2B5EF4-FFF2-40B4-BE49-F238E27FC236}">
                <a16:creationId xmlns:a16="http://schemas.microsoft.com/office/drawing/2014/main" id="{7809E940-1FBC-81B8-9639-45040ECC2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156356">
            <a:off x="5247656" y="2741884"/>
            <a:ext cx="1479477" cy="1479477"/>
          </a:xfrm>
          <a:prstGeom prst="rect">
            <a:avLst/>
          </a:prstGeom>
        </p:spPr>
      </p:pic>
      <p:pic>
        <p:nvPicPr>
          <p:cNvPr id="7" name="Bild 6" descr="Fotavtryck kontur">
            <a:extLst>
              <a:ext uri="{FF2B5EF4-FFF2-40B4-BE49-F238E27FC236}">
                <a16:creationId xmlns:a16="http://schemas.microsoft.com/office/drawing/2014/main" id="{AF348DC2-0F24-62B2-FF52-1F472793C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496543">
            <a:off x="7075121" y="1578306"/>
            <a:ext cx="1479477" cy="1479477"/>
          </a:xfrm>
          <a:prstGeom prst="rect">
            <a:avLst/>
          </a:prstGeom>
        </p:spPr>
      </p:pic>
      <p:pic>
        <p:nvPicPr>
          <p:cNvPr id="8" name="Bild 7" descr="Fotavtryck kontur">
            <a:extLst>
              <a:ext uri="{FF2B5EF4-FFF2-40B4-BE49-F238E27FC236}">
                <a16:creationId xmlns:a16="http://schemas.microsoft.com/office/drawing/2014/main" id="{C98DFD5A-A69B-7003-3EE3-41F0D2A42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19410">
            <a:off x="2905228" y="3197038"/>
            <a:ext cx="1479477" cy="1479477"/>
          </a:xfrm>
          <a:prstGeom prst="rect">
            <a:avLst/>
          </a:prstGeom>
        </p:spPr>
      </p:pic>
      <p:sp>
        <p:nvSpPr>
          <p:cNvPr id="4" name="textruta 3">
            <a:extLst>
              <a:ext uri="{FF2B5EF4-FFF2-40B4-BE49-F238E27FC236}">
                <a16:creationId xmlns:a16="http://schemas.microsoft.com/office/drawing/2014/main" id="{3E33F6D7-7373-4D49-4B96-D6010FE792D5}"/>
              </a:ext>
            </a:extLst>
          </p:cNvPr>
          <p:cNvSpPr txBox="1">
            <a:spLocks/>
          </p:cNvSpPr>
          <p:nvPr/>
        </p:nvSpPr>
        <p:spPr>
          <a:xfrm>
            <a:off x="4477981" y="4743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2581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Människoansikte, klädsel, person, leende&#10;&#10;Automatiskt genererad beskrivning">
            <a:extLst>
              <a:ext uri="{FF2B5EF4-FFF2-40B4-BE49-F238E27FC236}">
                <a16:creationId xmlns:a16="http://schemas.microsoft.com/office/drawing/2014/main" id="{4D54EB55-FBFB-B30D-E35D-B257F6FB56AA}"/>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CE305DCB-C8B1-6F2D-A955-DC2446D0553F}"/>
              </a:ext>
            </a:extLst>
          </p:cNvPr>
          <p:cNvSpPr>
            <a:spLocks noGrp="1"/>
          </p:cNvSpPr>
          <p:nvPr>
            <p:ph type="body" sz="quarter" idx="12"/>
          </p:nvPr>
        </p:nvSpPr>
        <p:spPr>
          <a:xfrm>
            <a:off x="741288" y="3636909"/>
            <a:ext cx="4064000" cy="840486"/>
          </a:xfrm>
        </p:spPr>
        <p:txBody>
          <a:bodyPr/>
          <a:lstStyle/>
          <a:p>
            <a:r>
              <a:rPr lang="sv-SE">
                <a:solidFill>
                  <a:srgbClr val="FF6600"/>
                </a:solidFill>
              </a:rPr>
              <a:t>Avdelning/företag</a:t>
            </a:r>
          </a:p>
          <a:p>
            <a:r>
              <a:rPr lang="sv-SE">
                <a:solidFill>
                  <a:srgbClr val="FF6600"/>
                </a:solidFill>
              </a:rPr>
              <a:t>Datum</a:t>
            </a:r>
          </a:p>
        </p:txBody>
      </p:sp>
      <p:sp>
        <p:nvSpPr>
          <p:cNvPr id="4" name="Platshållare för text 3">
            <a:extLst>
              <a:ext uri="{FF2B5EF4-FFF2-40B4-BE49-F238E27FC236}">
                <a16:creationId xmlns:a16="http://schemas.microsoft.com/office/drawing/2014/main" id="{8E17E151-154E-B4D0-9F62-73E698EDE735}"/>
              </a:ext>
            </a:extLst>
          </p:cNvPr>
          <p:cNvSpPr>
            <a:spLocks noGrp="1"/>
          </p:cNvSpPr>
          <p:nvPr>
            <p:ph type="body" sz="quarter" idx="13"/>
          </p:nvPr>
        </p:nvSpPr>
        <p:spPr>
          <a:xfrm>
            <a:off x="673545" y="1923473"/>
            <a:ext cx="5000424" cy="1518973"/>
          </a:xfrm>
        </p:spPr>
        <p:txBody>
          <a:bodyPr/>
          <a:lstStyle/>
          <a:p>
            <a:r>
              <a:rPr lang="sv-SE" sz="4800">
                <a:solidFill>
                  <a:schemeClr val="accent3"/>
                </a:solidFill>
                <a:latin typeface="Georgia"/>
                <a:cs typeface="Arial"/>
              </a:rPr>
              <a:t>OSA-enkäten</a:t>
            </a:r>
          </a:p>
          <a:p>
            <a:r>
              <a:rPr lang="sv-SE" sz="2000">
                <a:solidFill>
                  <a:schemeClr val="accent3"/>
                </a:solidFill>
                <a:latin typeface="+mj-lt"/>
                <a:cs typeface="Arial"/>
              </a:rPr>
              <a:t>Möte 1. Vad ska vi jobba vidare med?</a:t>
            </a:r>
          </a:p>
        </p:txBody>
      </p:sp>
    </p:spTree>
    <p:extLst>
      <p:ext uri="{BB962C8B-B14F-4D97-AF65-F5344CB8AC3E}">
        <p14:creationId xmlns:p14="http://schemas.microsoft.com/office/powerpoint/2010/main" val="64678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FC34766-061E-A9E0-A478-812B913674EA}"/>
              </a:ext>
            </a:extLst>
          </p:cNvPr>
          <p:cNvSpPr>
            <a:spLocks noGrp="1"/>
          </p:cNvSpPr>
          <p:nvPr>
            <p:ph type="body" sz="quarter" idx="11"/>
          </p:nvPr>
        </p:nvSpPr>
        <p:spPr>
          <a:xfrm>
            <a:off x="0" y="1622009"/>
            <a:ext cx="9143999" cy="1985895"/>
          </a:xfrm>
        </p:spPr>
        <p:txBody>
          <a:bodyPr/>
          <a:lstStyle/>
          <a:p>
            <a:pPr algn="ctr"/>
            <a:r>
              <a:rPr lang="sv-SE" sz="3600">
                <a:solidFill>
                  <a:schemeClr val="accent3"/>
                </a:solidFill>
              </a:rPr>
              <a:t>Syftet </a:t>
            </a:r>
            <a:r>
              <a:rPr lang="sv-SE" sz="3600" b="0">
                <a:solidFill>
                  <a:schemeClr val="accent3"/>
                </a:solidFill>
              </a:rPr>
              <a:t>med </a:t>
            </a:r>
            <a:br>
              <a:rPr lang="sv-SE" sz="3600" b="0">
                <a:solidFill>
                  <a:schemeClr val="accent3"/>
                </a:solidFill>
              </a:rPr>
            </a:br>
            <a:r>
              <a:rPr lang="sv-SE" sz="3600" b="0">
                <a:solidFill>
                  <a:schemeClr val="accent3"/>
                </a:solidFill>
              </a:rPr>
              <a:t>medarbetarundersökningen </a:t>
            </a:r>
          </a:p>
          <a:p>
            <a:pPr algn="ctr"/>
            <a:r>
              <a:rPr lang="sv-SE" sz="3600" b="0">
                <a:solidFill>
                  <a:schemeClr val="accent3"/>
                </a:solidFill>
              </a:rPr>
              <a:t>är att </a:t>
            </a:r>
            <a:r>
              <a:rPr lang="sv-SE" sz="3600">
                <a:solidFill>
                  <a:schemeClr val="accent3"/>
                </a:solidFill>
              </a:rPr>
              <a:t>förbättra </a:t>
            </a:r>
            <a:r>
              <a:rPr lang="sv-SE" sz="3600" b="0">
                <a:solidFill>
                  <a:schemeClr val="accent3"/>
                </a:solidFill>
              </a:rPr>
              <a:t>den </a:t>
            </a:r>
          </a:p>
          <a:p>
            <a:pPr algn="ctr"/>
            <a:r>
              <a:rPr lang="sv-SE" sz="3600" b="0">
                <a:solidFill>
                  <a:schemeClr val="accent3"/>
                </a:solidFill>
              </a:rPr>
              <a:t>organisatoriska och sociala </a:t>
            </a:r>
            <a:br>
              <a:rPr lang="sv-SE" sz="3600" b="0">
                <a:solidFill>
                  <a:schemeClr val="accent3"/>
                </a:solidFill>
              </a:rPr>
            </a:br>
            <a:r>
              <a:rPr lang="sv-SE" sz="3600">
                <a:solidFill>
                  <a:schemeClr val="accent3"/>
                </a:solidFill>
              </a:rPr>
              <a:t>arbetsmiljön.</a:t>
            </a:r>
          </a:p>
        </p:txBody>
      </p:sp>
      <p:sp>
        <p:nvSpPr>
          <p:cNvPr id="4" name="textruta 3">
            <a:extLst>
              <a:ext uri="{FF2B5EF4-FFF2-40B4-BE49-F238E27FC236}">
                <a16:creationId xmlns:a16="http://schemas.microsoft.com/office/drawing/2014/main" id="{FF6436BE-6717-2DAE-86F0-29FBB577C6FD}"/>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ea typeface="+mn-lt"/>
                <a:cs typeface="+mn-lt"/>
              </a:rPr>
              <a:t>www.prevent.se/enkater</a:t>
            </a:r>
          </a:p>
        </p:txBody>
      </p:sp>
    </p:spTree>
    <p:extLst>
      <p:ext uri="{BB962C8B-B14F-4D97-AF65-F5344CB8AC3E}">
        <p14:creationId xmlns:p14="http://schemas.microsoft.com/office/powerpoint/2010/main" val="51385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4" y="664596"/>
            <a:ext cx="7183315" cy="685800"/>
          </a:xfrm>
        </p:spPr>
        <p:txBody>
          <a:bodyPr/>
          <a:lstStyle/>
          <a:p>
            <a:r>
              <a:rPr lang="sv-SE">
                <a:solidFill>
                  <a:schemeClr val="accent3"/>
                </a:solidFill>
              </a:rPr>
              <a:t>Så går vi tillväga</a:t>
            </a:r>
          </a:p>
        </p:txBody>
      </p:sp>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22784" y="1612054"/>
            <a:ext cx="5000608" cy="3712265"/>
          </a:xfrm>
        </p:spPr>
        <p:txBody>
          <a:bodyPr/>
          <a:lstStyle/>
          <a:p>
            <a:pPr marL="457200" indent="-457200">
              <a:buFont typeface="+mj-lt"/>
              <a:buAutoNum type="arabicPeriod"/>
            </a:pPr>
            <a:r>
              <a:rPr lang="sv-SE" sz="1600">
                <a:solidFill>
                  <a:schemeClr val="accent3"/>
                </a:solidFill>
              </a:rPr>
              <a:t>Genom att besvara enkäten har vi </a:t>
            </a:r>
            <a:r>
              <a:rPr lang="sv-SE" sz="1600" b="1">
                <a:solidFill>
                  <a:schemeClr val="accent3"/>
                </a:solidFill>
              </a:rPr>
              <a:t>undersökt</a:t>
            </a:r>
            <a:r>
              <a:rPr lang="sv-SE" sz="1600">
                <a:solidFill>
                  <a:schemeClr val="accent3"/>
                </a:solidFill>
              </a:rPr>
              <a:t> arbetsmiljön.</a:t>
            </a:r>
            <a:br>
              <a:rPr lang="sv-SE" sz="1600">
                <a:solidFill>
                  <a:schemeClr val="accent3"/>
                </a:solidFill>
              </a:rPr>
            </a:br>
            <a:r>
              <a:rPr lang="sv-SE" sz="800">
                <a:solidFill>
                  <a:schemeClr val="accent3"/>
                </a:solidFill>
              </a:rPr>
              <a:t> </a:t>
            </a:r>
          </a:p>
          <a:p>
            <a:pPr marL="457200" indent="-457200">
              <a:buFont typeface="+mj-lt"/>
              <a:buAutoNum type="arabicPeriod"/>
            </a:pPr>
            <a:r>
              <a:rPr lang="sv-SE" sz="1600">
                <a:solidFill>
                  <a:schemeClr val="accent3"/>
                </a:solidFill>
              </a:rPr>
              <a:t>Vi går igenom och </a:t>
            </a:r>
            <a:r>
              <a:rPr lang="sv-SE" sz="1600" b="1">
                <a:solidFill>
                  <a:schemeClr val="accent3"/>
                </a:solidFill>
              </a:rPr>
              <a:t>riskbedömer</a:t>
            </a:r>
            <a:r>
              <a:rPr lang="sv-SE" sz="1600">
                <a:solidFill>
                  <a:schemeClr val="accent3"/>
                </a:solidFill>
              </a:rPr>
              <a:t> resultatet och kommer tillsammans fram till lämpliga åtgärder</a:t>
            </a:r>
            <a:r>
              <a:rPr lang="sv-SE" sz="1600" b="1">
                <a:solidFill>
                  <a:schemeClr val="accent3"/>
                </a:solidFill>
              </a:rPr>
              <a:t> </a:t>
            </a:r>
            <a:r>
              <a:rPr lang="sv-SE" sz="1600">
                <a:solidFill>
                  <a:schemeClr val="accent3"/>
                </a:solidFill>
              </a:rPr>
              <a:t>som vi skriver in i en handlingsplan. </a:t>
            </a:r>
            <a:br>
              <a:rPr lang="sv-SE" sz="1600">
                <a:solidFill>
                  <a:schemeClr val="accent3"/>
                </a:solidFill>
              </a:rPr>
            </a:br>
            <a:r>
              <a:rPr lang="sv-SE" sz="800">
                <a:solidFill>
                  <a:schemeClr val="accent3"/>
                </a:solidFill>
              </a:rPr>
              <a:t>  </a:t>
            </a:r>
          </a:p>
          <a:p>
            <a:pPr marL="457200" indent="-457200">
              <a:buFont typeface="+mj-lt"/>
              <a:buAutoNum type="arabicPeriod"/>
            </a:pPr>
            <a:r>
              <a:rPr lang="sv-SE" sz="1600">
                <a:solidFill>
                  <a:schemeClr val="accent3"/>
                </a:solidFill>
              </a:rPr>
              <a:t>Vi genomför </a:t>
            </a:r>
            <a:r>
              <a:rPr lang="sv-SE" sz="1600" b="1">
                <a:solidFill>
                  <a:schemeClr val="accent3"/>
                </a:solidFill>
              </a:rPr>
              <a:t>åtgärderna</a:t>
            </a:r>
            <a:r>
              <a:rPr lang="sv-SE" sz="1600">
                <a:solidFill>
                  <a:schemeClr val="accent3"/>
                </a:solidFill>
              </a:rPr>
              <a:t>.</a:t>
            </a:r>
            <a:br>
              <a:rPr lang="sv-SE" sz="1600">
                <a:solidFill>
                  <a:schemeClr val="accent3"/>
                </a:solidFill>
              </a:rPr>
            </a:br>
            <a:r>
              <a:rPr lang="sv-SE" sz="800">
                <a:solidFill>
                  <a:schemeClr val="accent3"/>
                </a:solidFill>
              </a:rPr>
              <a:t> </a:t>
            </a:r>
          </a:p>
          <a:p>
            <a:pPr marL="457200" indent="-457200">
              <a:buFont typeface="+mj-lt"/>
              <a:buAutoNum type="arabicPeriod"/>
            </a:pPr>
            <a:r>
              <a:rPr lang="sv-SE" sz="1600">
                <a:solidFill>
                  <a:schemeClr val="accent3"/>
                </a:solidFill>
              </a:rPr>
              <a:t>Vi följer upp och </a:t>
            </a:r>
            <a:r>
              <a:rPr lang="sv-SE" sz="1600" b="1">
                <a:solidFill>
                  <a:schemeClr val="accent3"/>
                </a:solidFill>
              </a:rPr>
              <a:t>kontrollerar</a:t>
            </a:r>
            <a:r>
              <a:rPr lang="sv-SE" sz="1600">
                <a:solidFill>
                  <a:schemeClr val="accent3"/>
                </a:solidFill>
              </a:rPr>
              <a:t> att åtgärderna gett önskad effekt.</a:t>
            </a:r>
          </a:p>
          <a:p>
            <a:endParaRPr lang="sv-SE"/>
          </a:p>
        </p:txBody>
      </p:sp>
      <p:grpSp>
        <p:nvGrpSpPr>
          <p:cNvPr id="2" name="Grupp 1">
            <a:extLst>
              <a:ext uri="{FF2B5EF4-FFF2-40B4-BE49-F238E27FC236}">
                <a16:creationId xmlns:a16="http://schemas.microsoft.com/office/drawing/2014/main" id="{385D434C-051E-EB12-DD0F-8B69BE12D525}"/>
              </a:ext>
            </a:extLst>
          </p:cNvPr>
          <p:cNvGrpSpPr/>
          <p:nvPr/>
        </p:nvGrpSpPr>
        <p:grpSpPr>
          <a:xfrm>
            <a:off x="6093230" y="1868222"/>
            <a:ext cx="2202572" cy="2200034"/>
            <a:chOff x="5752068" y="2333864"/>
            <a:chExt cx="1809385" cy="1807299"/>
          </a:xfrm>
        </p:grpSpPr>
        <p:sp>
          <p:nvSpPr>
            <p:cNvPr id="6" name="Frihandsfigur: Form 4">
              <a:extLst>
                <a:ext uri="{FF2B5EF4-FFF2-40B4-BE49-F238E27FC236}">
                  <a16:creationId xmlns:a16="http://schemas.microsoft.com/office/drawing/2014/main" id="{83BF33ED-8388-0530-B2B1-67EFCDCC9885}"/>
                </a:ext>
              </a:extLst>
            </p:cNvPr>
            <p:cNvSpPr/>
            <p:nvPr/>
          </p:nvSpPr>
          <p:spPr>
            <a:xfrm>
              <a:off x="5764609" y="2578546"/>
              <a:ext cx="488170" cy="1284408"/>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4A6D64DF-5ABA-EDBD-A8FC-12D4CF982AEE}"/>
                </a:ext>
              </a:extLst>
            </p:cNvPr>
            <p:cNvSpPr/>
            <p:nvPr/>
          </p:nvSpPr>
          <p:spPr>
            <a:xfrm>
              <a:off x="5752068" y="2556271"/>
              <a:ext cx="516607" cy="1322324"/>
            </a:xfrm>
            <a:custGeom>
              <a:avLst/>
              <a:gdLst>
                <a:gd name="connsiteX0" fmla="*/ 544984 w 1038225"/>
                <a:gd name="connsiteY0" fmla="*/ 2656999 h 2657475"/>
                <a:gd name="connsiteX1" fmla="*/ 526887 w 1038225"/>
                <a:gd name="connsiteY1" fmla="*/ 2638901 h 2657475"/>
                <a:gd name="connsiteX2" fmla="*/ 460212 w 1038225"/>
                <a:gd name="connsiteY2" fmla="*/ 165259 h 2657475"/>
                <a:gd name="connsiteX3" fmla="*/ 302097 w 1038225"/>
                <a:gd name="connsiteY3" fmla="*/ 7144 h 2657475"/>
                <a:gd name="connsiteX4" fmla="*/ 953607 w 1038225"/>
                <a:gd name="connsiteY4" fmla="*/ 151924 h 2657475"/>
                <a:gd name="connsiteX5" fmla="*/ 1038379 w 1038225"/>
                <a:gd name="connsiteY5" fmla="*/ 753904 h 2657475"/>
                <a:gd name="connsiteX6" fmla="*/ 907887 w 1038225"/>
                <a:gd name="connsiteY6" fmla="*/ 623411 h 2657475"/>
                <a:gd name="connsiteX7" fmla="*/ 965989 w 1038225"/>
                <a:gd name="connsiteY7" fmla="*/ 2175034 h 2657475"/>
                <a:gd name="connsiteX8" fmla="*/ 965989 w 1038225"/>
                <a:gd name="connsiteY8" fmla="*/ 2175034 h 2657475"/>
                <a:gd name="connsiteX9" fmla="*/ 980277 w 1038225"/>
                <a:gd name="connsiteY9" fmla="*/ 2190274 h 2657475"/>
                <a:gd name="connsiteX10" fmla="*/ 986944 w 1038225"/>
                <a:gd name="connsiteY10" fmla="*/ 2196941 h 2657475"/>
                <a:gd name="connsiteX11" fmla="*/ 968847 w 1038225"/>
                <a:gd name="connsiteY11" fmla="*/ 2215039 h 2657475"/>
                <a:gd name="connsiteX12" fmla="*/ 984087 w 1038225"/>
                <a:gd name="connsiteY12" fmla="*/ 2230279 h 2657475"/>
                <a:gd name="connsiteX13" fmla="*/ 962179 w 1038225"/>
                <a:gd name="connsiteY13" fmla="*/ 2251234 h 2657475"/>
                <a:gd name="connsiteX14" fmla="*/ 654522 w 1038225"/>
                <a:gd name="connsiteY14" fmla="*/ 2294096 h 2657475"/>
                <a:gd name="connsiteX15" fmla="*/ 581179 w 1038225"/>
                <a:gd name="connsiteY15" fmla="*/ 2621756 h 2657475"/>
                <a:gd name="connsiteX16" fmla="*/ 544984 w 1038225"/>
                <a:gd name="connsiteY16" fmla="*/ 2656999 h 2657475"/>
                <a:gd name="connsiteX17" fmla="*/ 464974 w 1038225"/>
                <a:gd name="connsiteY17" fmla="*/ 96679 h 2657475"/>
                <a:gd name="connsiteX18" fmla="*/ 530697 w 1038225"/>
                <a:gd name="connsiteY18" fmla="*/ 162401 h 2657475"/>
                <a:gd name="connsiteX19" fmla="*/ 515457 w 1038225"/>
                <a:gd name="connsiteY19" fmla="*/ 181451 h 2657475"/>
                <a:gd name="connsiteX20" fmla="*/ 537364 w 1038225"/>
                <a:gd name="connsiteY20" fmla="*/ 2575084 h 2657475"/>
                <a:gd name="connsiteX21" fmla="*/ 609754 w 1038225"/>
                <a:gd name="connsiteY21" fmla="*/ 2248376 h 2657475"/>
                <a:gd name="connsiteX22" fmla="*/ 921222 w 1038225"/>
                <a:gd name="connsiteY22" fmla="*/ 2204561 h 2657475"/>
                <a:gd name="connsiteX23" fmla="*/ 885027 w 1038225"/>
                <a:gd name="connsiteY23" fmla="*/ 568166 h 2657475"/>
                <a:gd name="connsiteX24" fmla="*/ 903124 w 1038225"/>
                <a:gd name="connsiteY24" fmla="*/ 547211 h 2657475"/>
                <a:gd name="connsiteX25" fmla="*/ 964084 w 1038225"/>
                <a:gd name="connsiteY25" fmla="*/ 608171 h 2657475"/>
                <a:gd name="connsiteX26" fmla="*/ 905982 w 1038225"/>
                <a:gd name="connsiteY26" fmla="*/ 194786 h 2657475"/>
                <a:gd name="connsiteX27" fmla="*/ 464974 w 1038225"/>
                <a:gd name="connsiteY27" fmla="*/ 96679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225" h="2657475">
                  <a:moveTo>
                    <a:pt x="544984" y="2656999"/>
                  </a:moveTo>
                  <a:lnTo>
                    <a:pt x="526887" y="2638901"/>
                  </a:lnTo>
                  <a:cubicBezTo>
                    <a:pt x="-140816" y="1958816"/>
                    <a:pt x="-167486" y="876776"/>
                    <a:pt x="460212" y="165259"/>
                  </a:cubicBezTo>
                  <a:lnTo>
                    <a:pt x="302097" y="7144"/>
                  </a:lnTo>
                  <a:lnTo>
                    <a:pt x="953607" y="151924"/>
                  </a:lnTo>
                  <a:lnTo>
                    <a:pt x="1038379" y="753904"/>
                  </a:lnTo>
                  <a:lnTo>
                    <a:pt x="907887" y="623411"/>
                  </a:lnTo>
                  <a:cubicBezTo>
                    <a:pt x="539269" y="1077754"/>
                    <a:pt x="564034" y="1748314"/>
                    <a:pt x="965989" y="2175034"/>
                  </a:cubicBezTo>
                  <a:lnTo>
                    <a:pt x="965989" y="2175034"/>
                  </a:lnTo>
                  <a:lnTo>
                    <a:pt x="980277" y="2190274"/>
                  </a:lnTo>
                  <a:cubicBezTo>
                    <a:pt x="982182" y="2192179"/>
                    <a:pt x="984087" y="2195036"/>
                    <a:pt x="986944" y="2196941"/>
                  </a:cubicBezTo>
                  <a:lnTo>
                    <a:pt x="968847" y="2215039"/>
                  </a:lnTo>
                  <a:lnTo>
                    <a:pt x="984087" y="2230279"/>
                  </a:lnTo>
                  <a:lnTo>
                    <a:pt x="962179" y="2251234"/>
                  </a:lnTo>
                  <a:lnTo>
                    <a:pt x="654522" y="2294096"/>
                  </a:lnTo>
                  <a:lnTo>
                    <a:pt x="581179" y="2621756"/>
                  </a:lnTo>
                  <a:lnTo>
                    <a:pt x="544984" y="2656999"/>
                  </a:lnTo>
                  <a:close/>
                  <a:moveTo>
                    <a:pt x="464974" y="96679"/>
                  </a:moveTo>
                  <a:lnTo>
                    <a:pt x="530697" y="162401"/>
                  </a:lnTo>
                  <a:lnTo>
                    <a:pt x="515457" y="181451"/>
                  </a:lnTo>
                  <a:cubicBezTo>
                    <a:pt x="-102716" y="863441"/>
                    <a:pt x="-90333" y="1906429"/>
                    <a:pt x="537364" y="2575084"/>
                  </a:cubicBezTo>
                  <a:lnTo>
                    <a:pt x="609754" y="2248376"/>
                  </a:lnTo>
                  <a:lnTo>
                    <a:pt x="921222" y="2204561"/>
                  </a:lnTo>
                  <a:cubicBezTo>
                    <a:pt x="501169" y="1752124"/>
                    <a:pt x="482119" y="1040606"/>
                    <a:pt x="885027" y="568166"/>
                  </a:cubicBezTo>
                  <a:lnTo>
                    <a:pt x="903124" y="547211"/>
                  </a:lnTo>
                  <a:lnTo>
                    <a:pt x="964084" y="608171"/>
                  </a:lnTo>
                  <a:lnTo>
                    <a:pt x="905982" y="194786"/>
                  </a:lnTo>
                  <a:lnTo>
                    <a:pt x="464974" y="96679"/>
                  </a:lnTo>
                  <a:close/>
                </a:path>
              </a:pathLst>
            </a:custGeom>
            <a:solidFill>
              <a:srgbClr val="A9C94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3739E231-10E1-D3CD-B217-58C1251DADD5}"/>
                </a:ext>
              </a:extLst>
            </p:cNvPr>
            <p:cNvSpPr/>
            <p:nvPr/>
          </p:nvSpPr>
          <p:spPr>
            <a:xfrm>
              <a:off x="6022060" y="3859162"/>
              <a:ext cx="4740" cy="4740"/>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90834919-9D33-ACB1-6CBB-43599286E43A}"/>
                </a:ext>
              </a:extLst>
            </p:cNvPr>
            <p:cNvSpPr/>
            <p:nvPr/>
          </p:nvSpPr>
          <p:spPr>
            <a:xfrm>
              <a:off x="6012581" y="3850157"/>
              <a:ext cx="23698" cy="23698"/>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778F48D9-6980-A816-B6AC-970C4941CF01}"/>
                </a:ext>
              </a:extLst>
            </p:cNvPr>
            <p:cNvSpPr/>
            <p:nvPr/>
          </p:nvSpPr>
          <p:spPr>
            <a:xfrm>
              <a:off x="6001206" y="3647780"/>
              <a:ext cx="1279668" cy="483430"/>
            </a:xfrm>
            <a:custGeom>
              <a:avLst/>
              <a:gdLst>
                <a:gd name="connsiteX0" fmla="*/ 2189322 w 2571750"/>
                <a:gd name="connsiteY0" fmla="*/ 398621 h 971550"/>
                <a:gd name="connsiteX1" fmla="*/ 2132172 w 2571750"/>
                <a:gd name="connsiteY1" fmla="*/ 71914 h 971550"/>
                <a:gd name="connsiteX2" fmla="*/ 547211 w 2571750"/>
                <a:gd name="connsiteY2" fmla="*/ 97631 h 971550"/>
                <a:gd name="connsiteX3" fmla="*/ 548164 w 2571750"/>
                <a:gd name="connsiteY3" fmla="*/ 96679 h 971550"/>
                <a:gd name="connsiteX4" fmla="*/ 637699 w 2571750"/>
                <a:gd name="connsiteY4" fmla="*/ 7144 h 971550"/>
                <a:gd name="connsiteX5" fmla="*/ 473869 w 2571750"/>
                <a:gd name="connsiteY5" fmla="*/ 30004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50006 w 2571750"/>
                <a:gd name="connsiteY13" fmla="*/ 433864 h 971550"/>
                <a:gd name="connsiteX14" fmla="*/ 7144 w 2571750"/>
                <a:gd name="connsiteY14" fmla="*/ 624364 h 971550"/>
                <a:gd name="connsiteX15" fmla="*/ 125254 w 2571750"/>
                <a:gd name="connsiteY15" fmla="*/ 506254 h 971550"/>
                <a:gd name="connsiteX16" fmla="*/ 2568417 w 2571750"/>
                <a:gd name="connsiteY16" fmla="*/ 465296 h 971550"/>
                <a:gd name="connsiteX17" fmla="*/ 2189322 w 2571750"/>
                <a:gd name="connsiteY17" fmla="*/ 398621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0" h="971550">
                  <a:moveTo>
                    <a:pt x="2189322" y="398621"/>
                  </a:moveTo>
                  <a:lnTo>
                    <a:pt x="2132172" y="71914"/>
                  </a:lnTo>
                  <a:cubicBezTo>
                    <a:pt x="1682592" y="477679"/>
                    <a:pt x="1004411" y="484346"/>
                    <a:pt x="547211" y="97631"/>
                  </a:cubicBezTo>
                  <a:lnTo>
                    <a:pt x="548164" y="96679"/>
                  </a:lnTo>
                  <a:lnTo>
                    <a:pt x="637699" y="7144"/>
                  </a:lnTo>
                  <a:lnTo>
                    <a:pt x="473869" y="30004"/>
                  </a:lnTo>
                  <a:cubicBezTo>
                    <a:pt x="470059" y="26194"/>
                    <a:pt x="466249" y="22384"/>
                    <a:pt x="462439" y="18574"/>
                  </a:cubicBezTo>
                  <a:lnTo>
                    <a:pt x="462439" y="18574"/>
                  </a:lnTo>
                  <a:lnTo>
                    <a:pt x="447199" y="33814"/>
                  </a:lnTo>
                  <a:lnTo>
                    <a:pt x="130016" y="78581"/>
                  </a:lnTo>
                  <a:lnTo>
                    <a:pt x="54769" y="416719"/>
                  </a:lnTo>
                  <a:lnTo>
                    <a:pt x="43339" y="427196"/>
                  </a:lnTo>
                  <a:lnTo>
                    <a:pt x="43339" y="427196"/>
                  </a:lnTo>
                  <a:cubicBezTo>
                    <a:pt x="45244" y="430054"/>
                    <a:pt x="48101" y="431959"/>
                    <a:pt x="50006" y="433864"/>
                  </a:cubicBezTo>
                  <a:lnTo>
                    <a:pt x="7144" y="624364"/>
                  </a:lnTo>
                  <a:lnTo>
                    <a:pt x="125254" y="506254"/>
                  </a:lnTo>
                  <a:cubicBezTo>
                    <a:pt x="818674" y="1132999"/>
                    <a:pt x="1887379" y="1122521"/>
                    <a:pt x="2568417" y="465296"/>
                  </a:cubicBezTo>
                  <a:lnTo>
                    <a:pt x="2189322" y="398621"/>
                  </a:lnTo>
                  <a:close/>
                </a:path>
              </a:pathLst>
            </a:custGeom>
            <a:solidFill>
              <a:srgbClr val="FFFFFF"/>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D60FF405-06D8-783B-66C3-035BB27B5629}"/>
                </a:ext>
              </a:extLst>
            </p:cNvPr>
            <p:cNvSpPr/>
            <p:nvPr/>
          </p:nvSpPr>
          <p:spPr>
            <a:xfrm>
              <a:off x="5979878" y="3629296"/>
              <a:ext cx="1327063" cy="511867"/>
            </a:xfrm>
            <a:custGeom>
              <a:avLst/>
              <a:gdLst>
                <a:gd name="connsiteX0" fmla="*/ 1369219 w 2667000"/>
                <a:gd name="connsiteY0" fmla="*/ 1029176 h 1028700"/>
                <a:gd name="connsiteX1" fmla="*/ 170974 w 2667000"/>
                <a:gd name="connsiteY1" fmla="*/ 579596 h 1028700"/>
                <a:gd name="connsiteX2" fmla="*/ 7144 w 2667000"/>
                <a:gd name="connsiteY2" fmla="*/ 743426 h 1028700"/>
                <a:gd name="connsiteX3" fmla="*/ 66199 w 2667000"/>
                <a:gd name="connsiteY3" fmla="*/ 479584 h 1028700"/>
                <a:gd name="connsiteX4" fmla="*/ 64294 w 2667000"/>
                <a:gd name="connsiteY4" fmla="*/ 475774 h 1028700"/>
                <a:gd name="connsiteX5" fmla="*/ 55721 w 2667000"/>
                <a:gd name="connsiteY5" fmla="*/ 458629 h 1028700"/>
                <a:gd name="connsiteX6" fmla="*/ 74771 w 2667000"/>
                <a:gd name="connsiteY6" fmla="*/ 439579 h 1028700"/>
                <a:gd name="connsiteX7" fmla="*/ 151924 w 2667000"/>
                <a:gd name="connsiteY7" fmla="*/ 91916 h 1028700"/>
                <a:gd name="connsiteX8" fmla="*/ 478631 w 2667000"/>
                <a:gd name="connsiteY8" fmla="*/ 46196 h 1028700"/>
                <a:gd name="connsiteX9" fmla="*/ 506254 w 2667000"/>
                <a:gd name="connsiteY9" fmla="*/ 18574 h 1028700"/>
                <a:gd name="connsiteX10" fmla="*/ 526256 w 2667000"/>
                <a:gd name="connsiteY10" fmla="*/ 38576 h 1028700"/>
                <a:gd name="connsiteX11" fmla="*/ 753904 w 2667000"/>
                <a:gd name="connsiteY11" fmla="*/ 7144 h 1028700"/>
                <a:gd name="connsiteX12" fmla="*/ 629126 w 2667000"/>
                <a:gd name="connsiteY12" fmla="*/ 131921 h 1028700"/>
                <a:gd name="connsiteX13" fmla="*/ 2157889 w 2667000"/>
                <a:gd name="connsiteY13" fmla="*/ 89059 h 1028700"/>
                <a:gd name="connsiteX14" fmla="*/ 2193131 w 2667000"/>
                <a:gd name="connsiteY14" fmla="*/ 57626 h 1028700"/>
                <a:gd name="connsiteX15" fmla="*/ 2255044 w 2667000"/>
                <a:gd name="connsiteY15" fmla="*/ 411956 h 1028700"/>
                <a:gd name="connsiteX16" fmla="*/ 2667476 w 2667000"/>
                <a:gd name="connsiteY16" fmla="*/ 485299 h 1028700"/>
                <a:gd name="connsiteX17" fmla="*/ 2631281 w 2667000"/>
                <a:gd name="connsiteY17" fmla="*/ 520541 h 1028700"/>
                <a:gd name="connsiteX18" fmla="*/ 1369219 w 2667000"/>
                <a:gd name="connsiteY18" fmla="*/ 1029176 h 1028700"/>
                <a:gd name="connsiteX19" fmla="*/ 169069 w 2667000"/>
                <a:gd name="connsiteY19" fmla="*/ 508159 h 1028700"/>
                <a:gd name="connsiteX20" fmla="*/ 187166 w 2667000"/>
                <a:gd name="connsiteY20" fmla="*/ 524351 h 1028700"/>
                <a:gd name="connsiteX21" fmla="*/ 2556986 w 2667000"/>
                <a:gd name="connsiteY21" fmla="*/ 519589 h 1028700"/>
                <a:gd name="connsiteX22" fmla="*/ 2210276 w 2667000"/>
                <a:gd name="connsiteY22" fmla="*/ 457676 h 1028700"/>
                <a:gd name="connsiteX23" fmla="*/ 2157889 w 2667000"/>
                <a:gd name="connsiteY23" fmla="*/ 158591 h 1028700"/>
                <a:gd name="connsiteX24" fmla="*/ 573881 w 2667000"/>
                <a:gd name="connsiteY24" fmla="*/ 154781 h 1028700"/>
                <a:gd name="connsiteX25" fmla="*/ 551974 w 2667000"/>
                <a:gd name="connsiteY25" fmla="*/ 135731 h 1028700"/>
                <a:gd name="connsiteX26" fmla="*/ 608171 w 2667000"/>
                <a:gd name="connsiteY26" fmla="*/ 80486 h 1028700"/>
                <a:gd name="connsiteX27" fmla="*/ 508159 w 2667000"/>
                <a:gd name="connsiteY27" fmla="*/ 94774 h 1028700"/>
                <a:gd name="connsiteX28" fmla="*/ 505301 w 2667000"/>
                <a:gd name="connsiteY28" fmla="*/ 91916 h 1028700"/>
                <a:gd name="connsiteX29" fmla="*/ 501491 w 2667000"/>
                <a:gd name="connsiteY29" fmla="*/ 95726 h 1028700"/>
                <a:gd name="connsiteX30" fmla="*/ 193834 w 2667000"/>
                <a:gd name="connsiteY30" fmla="*/ 138589 h 1028700"/>
                <a:gd name="connsiteX31" fmla="*/ 95726 w 2667000"/>
                <a:gd name="connsiteY31" fmla="*/ 580549 h 1028700"/>
                <a:gd name="connsiteX32" fmla="*/ 169069 w 2667000"/>
                <a:gd name="connsiteY32" fmla="*/ 508159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7000" h="1028700">
                  <a:moveTo>
                    <a:pt x="1369219" y="1029176"/>
                  </a:moveTo>
                  <a:cubicBezTo>
                    <a:pt x="941546" y="1029176"/>
                    <a:pt x="512921" y="879634"/>
                    <a:pt x="170974" y="579596"/>
                  </a:cubicBezTo>
                  <a:lnTo>
                    <a:pt x="7144" y="743426"/>
                  </a:lnTo>
                  <a:lnTo>
                    <a:pt x="66199" y="479584"/>
                  </a:lnTo>
                  <a:lnTo>
                    <a:pt x="64294" y="475774"/>
                  </a:lnTo>
                  <a:lnTo>
                    <a:pt x="55721" y="458629"/>
                  </a:lnTo>
                  <a:lnTo>
                    <a:pt x="74771" y="439579"/>
                  </a:lnTo>
                  <a:lnTo>
                    <a:pt x="151924" y="91916"/>
                  </a:lnTo>
                  <a:lnTo>
                    <a:pt x="478631" y="46196"/>
                  </a:lnTo>
                  <a:lnTo>
                    <a:pt x="506254" y="18574"/>
                  </a:lnTo>
                  <a:lnTo>
                    <a:pt x="526256" y="38576"/>
                  </a:lnTo>
                  <a:lnTo>
                    <a:pt x="753904" y="7144"/>
                  </a:lnTo>
                  <a:lnTo>
                    <a:pt x="629126" y="131921"/>
                  </a:lnTo>
                  <a:cubicBezTo>
                    <a:pt x="1075849" y="492919"/>
                    <a:pt x="1728311" y="475774"/>
                    <a:pt x="2157889" y="89059"/>
                  </a:cubicBezTo>
                  <a:lnTo>
                    <a:pt x="2193131" y="57626"/>
                  </a:lnTo>
                  <a:lnTo>
                    <a:pt x="2255044" y="411956"/>
                  </a:lnTo>
                  <a:lnTo>
                    <a:pt x="2667476" y="485299"/>
                  </a:lnTo>
                  <a:lnTo>
                    <a:pt x="2631281" y="520541"/>
                  </a:lnTo>
                  <a:cubicBezTo>
                    <a:pt x="2280761" y="859631"/>
                    <a:pt x="1824514" y="1029176"/>
                    <a:pt x="1369219" y="1029176"/>
                  </a:cubicBezTo>
                  <a:close/>
                  <a:moveTo>
                    <a:pt x="169069" y="508159"/>
                  </a:moveTo>
                  <a:lnTo>
                    <a:pt x="187166" y="524351"/>
                  </a:lnTo>
                  <a:cubicBezTo>
                    <a:pt x="859631" y="1132046"/>
                    <a:pt x="1890236" y="1126331"/>
                    <a:pt x="2556986" y="519589"/>
                  </a:cubicBezTo>
                  <a:lnTo>
                    <a:pt x="2210276" y="457676"/>
                  </a:lnTo>
                  <a:lnTo>
                    <a:pt x="2157889" y="158591"/>
                  </a:lnTo>
                  <a:cubicBezTo>
                    <a:pt x="1701642" y="539591"/>
                    <a:pt x="1029176" y="540544"/>
                    <a:pt x="573881" y="154781"/>
                  </a:cubicBezTo>
                  <a:lnTo>
                    <a:pt x="551974" y="135731"/>
                  </a:lnTo>
                  <a:lnTo>
                    <a:pt x="608171" y="80486"/>
                  </a:lnTo>
                  <a:lnTo>
                    <a:pt x="508159" y="94774"/>
                  </a:lnTo>
                  <a:lnTo>
                    <a:pt x="505301" y="91916"/>
                  </a:lnTo>
                  <a:lnTo>
                    <a:pt x="501491" y="95726"/>
                  </a:lnTo>
                  <a:lnTo>
                    <a:pt x="193834" y="138589"/>
                  </a:lnTo>
                  <a:lnTo>
                    <a:pt x="95726" y="580549"/>
                  </a:lnTo>
                  <a:lnTo>
                    <a:pt x="169069" y="508159"/>
                  </a:lnTo>
                  <a:close/>
                </a:path>
              </a:pathLst>
            </a:custGeom>
            <a:solidFill>
              <a:srgbClr val="A9C941"/>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8DC9CE50-04AC-2CCB-0CD4-262489D0AC11}"/>
                </a:ext>
              </a:extLst>
            </p:cNvPr>
            <p:cNvSpPr/>
            <p:nvPr/>
          </p:nvSpPr>
          <p:spPr>
            <a:xfrm>
              <a:off x="7041528" y="2613145"/>
              <a:ext cx="502388" cy="1279668"/>
            </a:xfrm>
            <a:custGeom>
              <a:avLst/>
              <a:gdLst>
                <a:gd name="connsiteX0" fmla="*/ 479584 w 1009650"/>
                <a:gd name="connsiteY0" fmla="*/ 2545556 h 2571750"/>
                <a:gd name="connsiteX1" fmla="*/ 623411 w 1009650"/>
                <a:gd name="connsiteY1" fmla="*/ 2571274 h 2571750"/>
                <a:gd name="connsiteX2" fmla="*/ 538639 w 1009650"/>
                <a:gd name="connsiteY2" fmla="*/ 2486501 h 2571750"/>
                <a:gd name="connsiteX3" fmla="*/ 537686 w 1009650"/>
                <a:gd name="connsiteY3" fmla="*/ 2485549 h 2571750"/>
                <a:gd name="connsiteX4" fmla="*/ 486251 w 1009650"/>
                <a:gd name="connsiteY4" fmla="*/ 7144 h 2571750"/>
                <a:gd name="connsiteX5" fmla="*/ 72866 w 1009650"/>
                <a:gd name="connsiteY5" fmla="*/ 420529 h 2571750"/>
                <a:gd name="connsiteX6" fmla="*/ 130016 w 1009650"/>
                <a:gd name="connsiteY6" fmla="*/ 2064544 h 2571750"/>
                <a:gd name="connsiteX7" fmla="*/ 7144 w 1009650"/>
                <a:gd name="connsiteY7" fmla="*/ 1941671 h 2571750"/>
                <a:gd name="connsiteX8" fmla="*/ 43339 w 1009650"/>
                <a:gd name="connsiteY8" fmla="*/ 2152174 h 2571750"/>
                <a:gd name="connsiteX9" fmla="*/ 100489 w 1009650"/>
                <a:gd name="connsiteY9" fmla="*/ 2478881 h 2571750"/>
                <a:gd name="connsiteX10" fmla="*/ 479584 w 1009650"/>
                <a:gd name="connsiteY10" fmla="*/ 2545556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479584" y="2545556"/>
                  </a:moveTo>
                  <a:lnTo>
                    <a:pt x="623411" y="2571274"/>
                  </a:lnTo>
                  <a:lnTo>
                    <a:pt x="538639" y="2486501"/>
                  </a:lnTo>
                  <a:lnTo>
                    <a:pt x="537686" y="2485549"/>
                  </a:lnTo>
                  <a:cubicBezTo>
                    <a:pt x="1184434" y="1782604"/>
                    <a:pt x="1167289" y="688181"/>
                    <a:pt x="486251" y="7144"/>
                  </a:cubicBezTo>
                  <a:lnTo>
                    <a:pt x="72866" y="420529"/>
                  </a:lnTo>
                  <a:cubicBezTo>
                    <a:pt x="524351" y="872014"/>
                    <a:pt x="542449" y="1591151"/>
                    <a:pt x="130016" y="2064544"/>
                  </a:cubicBezTo>
                  <a:lnTo>
                    <a:pt x="7144" y="1941671"/>
                  </a:lnTo>
                  <a:lnTo>
                    <a:pt x="43339" y="2152174"/>
                  </a:lnTo>
                  <a:lnTo>
                    <a:pt x="100489" y="2478881"/>
                  </a:lnTo>
                  <a:lnTo>
                    <a:pt x="479584" y="2545556"/>
                  </a:lnTo>
                  <a:close/>
                </a:path>
              </a:pathLst>
            </a:custGeom>
            <a:solidFill>
              <a:srgbClr val="FFFFFF"/>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F04EABD-AAAE-2187-AA21-5150D76B4294}"/>
                </a:ext>
              </a:extLst>
            </p:cNvPr>
            <p:cNvSpPr/>
            <p:nvPr/>
          </p:nvSpPr>
          <p:spPr>
            <a:xfrm>
              <a:off x="7021149" y="2594187"/>
              <a:ext cx="540304" cy="1317584"/>
            </a:xfrm>
            <a:custGeom>
              <a:avLst/>
              <a:gdLst>
                <a:gd name="connsiteX0" fmla="*/ 740569 w 1085850"/>
                <a:gd name="connsiteY0" fmla="*/ 2648426 h 2647950"/>
                <a:gd name="connsiteX1" fmla="*/ 117634 w 1085850"/>
                <a:gd name="connsiteY1" fmla="*/ 2537936 h 2647950"/>
                <a:gd name="connsiteX2" fmla="*/ 7144 w 1085850"/>
                <a:gd name="connsiteY2" fmla="*/ 1902619 h 2647950"/>
                <a:gd name="connsiteX3" fmla="*/ 168116 w 1085850"/>
                <a:gd name="connsiteY3" fmla="*/ 2063591 h 2647950"/>
                <a:gd name="connsiteX4" fmla="*/ 93821 w 1085850"/>
                <a:gd name="connsiteY4" fmla="*/ 475774 h 2647950"/>
                <a:gd name="connsiteX5" fmla="*/ 75724 w 1085850"/>
                <a:gd name="connsiteY5" fmla="*/ 457676 h 2647950"/>
                <a:gd name="connsiteX6" fmla="*/ 526256 w 1085850"/>
                <a:gd name="connsiteY6" fmla="*/ 7144 h 2647950"/>
                <a:gd name="connsiteX7" fmla="*/ 544354 w 1085850"/>
                <a:gd name="connsiteY7" fmla="*/ 25241 h 2647950"/>
                <a:gd name="connsiteX8" fmla="*/ 613886 w 1085850"/>
                <a:gd name="connsiteY8" fmla="*/ 2521744 h 2647950"/>
                <a:gd name="connsiteX9" fmla="*/ 740569 w 1085850"/>
                <a:gd name="connsiteY9" fmla="*/ 2648426 h 2647950"/>
                <a:gd name="connsiteX10" fmla="*/ 162401 w 1085850"/>
                <a:gd name="connsiteY10" fmla="*/ 2493169 h 2647950"/>
                <a:gd name="connsiteX11" fmla="*/ 587217 w 1085850"/>
                <a:gd name="connsiteY11" fmla="*/ 2568416 h 2647950"/>
                <a:gd name="connsiteX12" fmla="*/ 542449 w 1085850"/>
                <a:gd name="connsiteY12" fmla="*/ 2523649 h 2647950"/>
                <a:gd name="connsiteX13" fmla="*/ 558642 w 1085850"/>
                <a:gd name="connsiteY13" fmla="*/ 2504599 h 2647950"/>
                <a:gd name="connsiteX14" fmla="*/ 525304 w 1085850"/>
                <a:gd name="connsiteY14" fmla="*/ 80486 h 2647950"/>
                <a:gd name="connsiteX15" fmla="*/ 148114 w 1085850"/>
                <a:gd name="connsiteY15" fmla="*/ 457676 h 2647950"/>
                <a:gd name="connsiteX16" fmla="*/ 188119 w 1085850"/>
                <a:gd name="connsiteY16" fmla="*/ 2118836 h 2647950"/>
                <a:gd name="connsiteX17" fmla="*/ 170021 w 1085850"/>
                <a:gd name="connsiteY17" fmla="*/ 2139791 h 2647950"/>
                <a:gd name="connsiteX18" fmla="*/ 85249 w 1085850"/>
                <a:gd name="connsiteY18" fmla="*/ 2055019 h 2647950"/>
                <a:gd name="connsiteX19" fmla="*/ 162401 w 1085850"/>
                <a:gd name="connsiteY19" fmla="*/ 2493169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850" h="2647950">
                  <a:moveTo>
                    <a:pt x="740569" y="2648426"/>
                  </a:moveTo>
                  <a:lnTo>
                    <a:pt x="117634" y="2537936"/>
                  </a:lnTo>
                  <a:lnTo>
                    <a:pt x="7144" y="1902619"/>
                  </a:lnTo>
                  <a:lnTo>
                    <a:pt x="168116" y="2063591"/>
                  </a:lnTo>
                  <a:cubicBezTo>
                    <a:pt x="554831" y="1597819"/>
                    <a:pt x="524351" y="906304"/>
                    <a:pt x="93821" y="475774"/>
                  </a:cubicBezTo>
                  <a:lnTo>
                    <a:pt x="75724" y="457676"/>
                  </a:lnTo>
                  <a:lnTo>
                    <a:pt x="526256" y="7144"/>
                  </a:lnTo>
                  <a:lnTo>
                    <a:pt x="544354" y="25241"/>
                  </a:lnTo>
                  <a:cubicBezTo>
                    <a:pt x="1230154" y="711041"/>
                    <a:pt x="1258729" y="1802606"/>
                    <a:pt x="613886" y="2521744"/>
                  </a:cubicBezTo>
                  <a:lnTo>
                    <a:pt x="740569" y="2648426"/>
                  </a:lnTo>
                  <a:close/>
                  <a:moveTo>
                    <a:pt x="162401" y="2493169"/>
                  </a:moveTo>
                  <a:lnTo>
                    <a:pt x="587217" y="2568416"/>
                  </a:lnTo>
                  <a:lnTo>
                    <a:pt x="542449" y="2523649"/>
                  </a:lnTo>
                  <a:lnTo>
                    <a:pt x="558642" y="2504599"/>
                  </a:lnTo>
                  <a:cubicBezTo>
                    <a:pt x="1195864" y="1813084"/>
                    <a:pt x="1179671" y="752951"/>
                    <a:pt x="525304" y="80486"/>
                  </a:cubicBezTo>
                  <a:lnTo>
                    <a:pt x="148114" y="457676"/>
                  </a:lnTo>
                  <a:cubicBezTo>
                    <a:pt x="586264" y="914876"/>
                    <a:pt x="606267" y="1639729"/>
                    <a:pt x="188119" y="2118836"/>
                  </a:cubicBezTo>
                  <a:lnTo>
                    <a:pt x="170021" y="2139791"/>
                  </a:lnTo>
                  <a:lnTo>
                    <a:pt x="85249" y="2055019"/>
                  </a:lnTo>
                  <a:lnTo>
                    <a:pt x="162401" y="2493169"/>
                  </a:lnTo>
                  <a:close/>
                </a:path>
              </a:pathLst>
            </a:custGeom>
            <a:solidFill>
              <a:srgbClr val="A9C941"/>
            </a:solidFill>
            <a:ln w="9525"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34B35793-CA79-D5F6-62C7-CB191FD44273}"/>
                </a:ext>
              </a:extLst>
            </p:cNvPr>
            <p:cNvSpPr/>
            <p:nvPr/>
          </p:nvSpPr>
          <p:spPr>
            <a:xfrm>
              <a:off x="6021112" y="2345774"/>
              <a:ext cx="1284407" cy="497649"/>
            </a:xfrm>
            <a:custGeom>
              <a:avLst/>
              <a:gdLst>
                <a:gd name="connsiteX0" fmla="*/ 2454117 w 2581275"/>
                <a:gd name="connsiteY0" fmla="*/ 924527 h 1000125"/>
                <a:gd name="connsiteX1" fmla="*/ 2536984 w 2581275"/>
                <a:gd name="connsiteY1" fmla="*/ 551147 h 1000125"/>
                <a:gd name="connsiteX2" fmla="*/ 2539842 w 2581275"/>
                <a:gd name="connsiteY2" fmla="*/ 548289 h 1000125"/>
                <a:gd name="connsiteX3" fmla="*/ 2537936 w 2581275"/>
                <a:gd name="connsiteY3" fmla="*/ 546384 h 1000125"/>
                <a:gd name="connsiteX4" fmla="*/ 2575084 w 2581275"/>
                <a:gd name="connsiteY4" fmla="*/ 377792 h 1000125"/>
                <a:gd name="connsiteX5" fmla="*/ 2471261 w 2581275"/>
                <a:gd name="connsiteY5" fmla="*/ 481614 h 1000125"/>
                <a:gd name="connsiteX6" fmla="*/ 7144 w 2581275"/>
                <a:gd name="connsiteY6" fmla="*/ 515904 h 1000125"/>
                <a:gd name="connsiteX7" fmla="*/ 415766 w 2581275"/>
                <a:gd name="connsiteY7" fmla="*/ 935004 h 1000125"/>
                <a:gd name="connsiteX8" fmla="*/ 2051209 w 2581275"/>
                <a:gd name="connsiteY8" fmla="*/ 890237 h 1000125"/>
                <a:gd name="connsiteX9" fmla="*/ 1946434 w 2581275"/>
                <a:gd name="connsiteY9" fmla="*/ 995012 h 1000125"/>
                <a:gd name="connsiteX10" fmla="*/ 2454117 w 2581275"/>
                <a:gd name="connsiteY10" fmla="*/ 924527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5" h="1000125">
                  <a:moveTo>
                    <a:pt x="2454117" y="924527"/>
                  </a:moveTo>
                  <a:lnTo>
                    <a:pt x="2536984" y="551147"/>
                  </a:lnTo>
                  <a:lnTo>
                    <a:pt x="2539842" y="548289"/>
                  </a:lnTo>
                  <a:cubicBezTo>
                    <a:pt x="2538889" y="547337"/>
                    <a:pt x="2538889" y="547337"/>
                    <a:pt x="2537936" y="546384"/>
                  </a:cubicBezTo>
                  <a:lnTo>
                    <a:pt x="2575084" y="377792"/>
                  </a:lnTo>
                  <a:lnTo>
                    <a:pt x="2471261" y="481614"/>
                  </a:lnTo>
                  <a:cubicBezTo>
                    <a:pt x="1775936" y="-160371"/>
                    <a:pt x="691991" y="-152751"/>
                    <a:pt x="7144" y="515904"/>
                  </a:cubicBezTo>
                  <a:lnTo>
                    <a:pt x="415766" y="935004"/>
                  </a:lnTo>
                  <a:cubicBezTo>
                    <a:pt x="869156" y="493044"/>
                    <a:pt x="1582579" y="480662"/>
                    <a:pt x="2051209" y="890237"/>
                  </a:cubicBezTo>
                  <a:lnTo>
                    <a:pt x="1946434" y="995012"/>
                  </a:lnTo>
                  <a:lnTo>
                    <a:pt x="2454117" y="924527"/>
                  </a:lnTo>
                  <a:close/>
                </a:path>
              </a:pathLst>
            </a:custGeom>
            <a:solidFill>
              <a:srgbClr val="FFFFFF"/>
            </a:solidFill>
            <a:ln w="9525" cap="flat">
              <a:noFill/>
              <a:prstDash val="solid"/>
              <a:miter/>
            </a:ln>
          </p:spPr>
          <p:txBody>
            <a:bodyPr rtlCol="0" anchor="ctr"/>
            <a:lstStyle/>
            <a:p>
              <a:endParaRPr lang="sv-SE"/>
            </a:p>
          </p:txBody>
        </p:sp>
        <p:sp>
          <p:nvSpPr>
            <p:cNvPr id="15" name="Frihandsfigur: Form 15">
              <a:extLst>
                <a:ext uri="{FF2B5EF4-FFF2-40B4-BE49-F238E27FC236}">
                  <a16:creationId xmlns:a16="http://schemas.microsoft.com/office/drawing/2014/main" id="{74CFA2AC-CB43-ED29-B9AA-E940EF2CCB5D}"/>
                </a:ext>
              </a:extLst>
            </p:cNvPr>
            <p:cNvSpPr/>
            <p:nvPr/>
          </p:nvSpPr>
          <p:spPr>
            <a:xfrm>
              <a:off x="6008315" y="2333864"/>
              <a:ext cx="1308105" cy="521346"/>
            </a:xfrm>
            <a:custGeom>
              <a:avLst/>
              <a:gdLst>
                <a:gd name="connsiteX0" fmla="*/ 1972151 w 2628900"/>
                <a:gd name="connsiteY0" fmla="*/ 1045615 h 1047750"/>
                <a:gd name="connsiteX1" fmla="*/ 1949292 w 2628900"/>
                <a:gd name="connsiteY1" fmla="*/ 1031328 h 1047750"/>
                <a:gd name="connsiteX2" fmla="*/ 1954054 w 2628900"/>
                <a:gd name="connsiteY2" fmla="*/ 1001801 h 1047750"/>
                <a:gd name="connsiteX3" fmla="*/ 2038826 w 2628900"/>
                <a:gd name="connsiteY3" fmla="*/ 917028 h 1047750"/>
                <a:gd name="connsiteX4" fmla="*/ 459581 w 2628900"/>
                <a:gd name="connsiteY4" fmla="*/ 978940 h 1047750"/>
                <a:gd name="connsiteX5" fmla="*/ 423386 w 2628900"/>
                <a:gd name="connsiteY5" fmla="*/ 978940 h 1047750"/>
                <a:gd name="connsiteX6" fmla="*/ 14764 w 2628900"/>
                <a:gd name="connsiteY6" fmla="*/ 559840 h 1047750"/>
                <a:gd name="connsiteX7" fmla="*/ 7144 w 2628900"/>
                <a:gd name="connsiteY7" fmla="*/ 541743 h 1047750"/>
                <a:gd name="connsiteX8" fmla="*/ 14764 w 2628900"/>
                <a:gd name="connsiteY8" fmla="*/ 523646 h 1047750"/>
                <a:gd name="connsiteX9" fmla="*/ 2496979 w 2628900"/>
                <a:gd name="connsiteY9" fmla="*/ 472210 h 1047750"/>
                <a:gd name="connsiteX10" fmla="*/ 2583656 w 2628900"/>
                <a:gd name="connsiteY10" fmla="*/ 385533 h 1047750"/>
                <a:gd name="connsiteX11" fmla="*/ 2614136 w 2628900"/>
                <a:gd name="connsiteY11" fmla="*/ 380771 h 1047750"/>
                <a:gd name="connsiteX12" fmla="*/ 2627472 w 2628900"/>
                <a:gd name="connsiteY12" fmla="*/ 409346 h 1047750"/>
                <a:gd name="connsiteX13" fmla="*/ 2591276 w 2628900"/>
                <a:gd name="connsiteY13" fmla="*/ 571271 h 1047750"/>
                <a:gd name="connsiteX14" fmla="*/ 2587467 w 2628900"/>
                <a:gd name="connsiteY14" fmla="*/ 589368 h 1047750"/>
                <a:gd name="connsiteX15" fmla="*/ 2505551 w 2628900"/>
                <a:gd name="connsiteY15" fmla="*/ 956081 h 1047750"/>
                <a:gd name="connsiteX16" fmla="*/ 2483644 w 2628900"/>
                <a:gd name="connsiteY16" fmla="*/ 976083 h 1047750"/>
                <a:gd name="connsiteX17" fmla="*/ 1975961 w 2628900"/>
                <a:gd name="connsiteY17" fmla="*/ 1047521 h 1047750"/>
                <a:gd name="connsiteX18" fmla="*/ 1972151 w 2628900"/>
                <a:gd name="connsiteY18" fmla="*/ 1045615 h 1047750"/>
                <a:gd name="connsiteX19" fmla="*/ 1283494 w 2628900"/>
                <a:gd name="connsiteY19" fmla="*/ 592226 h 1047750"/>
                <a:gd name="connsiteX20" fmla="*/ 2093119 w 2628900"/>
                <a:gd name="connsiteY20" fmla="*/ 894168 h 1047750"/>
                <a:gd name="connsiteX21" fmla="*/ 2101692 w 2628900"/>
                <a:gd name="connsiteY21" fmla="*/ 913218 h 1047750"/>
                <a:gd name="connsiteX22" fmla="*/ 2094072 w 2628900"/>
                <a:gd name="connsiteY22" fmla="*/ 932268 h 1047750"/>
                <a:gd name="connsiteX23" fmla="*/ 2043589 w 2628900"/>
                <a:gd name="connsiteY23" fmla="*/ 982751 h 1047750"/>
                <a:gd name="connsiteX24" fmla="*/ 2456974 w 2628900"/>
                <a:gd name="connsiteY24" fmla="*/ 924648 h 1047750"/>
                <a:gd name="connsiteX25" fmla="*/ 2536031 w 2628900"/>
                <a:gd name="connsiteY25" fmla="*/ 568413 h 1047750"/>
                <a:gd name="connsiteX26" fmla="*/ 2536984 w 2628900"/>
                <a:gd name="connsiteY26" fmla="*/ 565556 h 1047750"/>
                <a:gd name="connsiteX27" fmla="*/ 2536984 w 2628900"/>
                <a:gd name="connsiteY27" fmla="*/ 563651 h 1047750"/>
                <a:gd name="connsiteX28" fmla="*/ 2555081 w 2628900"/>
                <a:gd name="connsiteY28" fmla="*/ 481735 h 1047750"/>
                <a:gd name="connsiteX29" fmla="*/ 2514124 w 2628900"/>
                <a:gd name="connsiteY29" fmla="*/ 522693 h 1047750"/>
                <a:gd name="connsiteX30" fmla="*/ 2477929 w 2628900"/>
                <a:gd name="connsiteY30" fmla="*/ 523646 h 1047750"/>
                <a:gd name="connsiteX31" fmla="*/ 68104 w 2628900"/>
                <a:gd name="connsiteY31" fmla="*/ 539838 h 1047750"/>
                <a:gd name="connsiteX32" fmla="*/ 440531 w 2628900"/>
                <a:gd name="connsiteY32" fmla="*/ 921790 h 1047750"/>
                <a:gd name="connsiteX33" fmla="*/ 1283494 w 2628900"/>
                <a:gd name="connsiteY33" fmla="*/ 592226 h 1047750"/>
                <a:gd name="connsiteX34" fmla="*/ 2479834 w 2628900"/>
                <a:gd name="connsiteY34" fmla="*/ 948461 h 1047750"/>
                <a:gd name="connsiteX35" fmla="*/ 2479834 w 2628900"/>
                <a:gd name="connsiteY35" fmla="*/ 948461 h 1047750"/>
                <a:gd name="connsiteX36" fmla="*/ 2479834 w 2628900"/>
                <a:gd name="connsiteY36" fmla="*/ 948461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8900" h="1047750">
                  <a:moveTo>
                    <a:pt x="1972151" y="1045615"/>
                  </a:moveTo>
                  <a:cubicBezTo>
                    <a:pt x="1962626" y="1045615"/>
                    <a:pt x="1953101" y="1039901"/>
                    <a:pt x="1949292" y="1031328"/>
                  </a:cubicBezTo>
                  <a:cubicBezTo>
                    <a:pt x="1944529" y="1021803"/>
                    <a:pt x="1946434" y="1009421"/>
                    <a:pt x="1954054" y="1001801"/>
                  </a:cubicBezTo>
                  <a:lnTo>
                    <a:pt x="2038826" y="917028"/>
                  </a:lnTo>
                  <a:cubicBezTo>
                    <a:pt x="1578769" y="533171"/>
                    <a:pt x="891064" y="557936"/>
                    <a:pt x="459581" y="978940"/>
                  </a:cubicBezTo>
                  <a:cubicBezTo>
                    <a:pt x="449104" y="988465"/>
                    <a:pt x="432911" y="988465"/>
                    <a:pt x="423386" y="978940"/>
                  </a:cubicBezTo>
                  <a:lnTo>
                    <a:pt x="14764" y="559840"/>
                  </a:lnTo>
                  <a:cubicBezTo>
                    <a:pt x="10001" y="555078"/>
                    <a:pt x="7144" y="548411"/>
                    <a:pt x="7144" y="541743"/>
                  </a:cubicBezTo>
                  <a:cubicBezTo>
                    <a:pt x="7144" y="535076"/>
                    <a:pt x="10001" y="528408"/>
                    <a:pt x="14764" y="523646"/>
                  </a:cubicBezTo>
                  <a:cubicBezTo>
                    <a:pt x="701517" y="-145962"/>
                    <a:pt x="1786414" y="-165965"/>
                    <a:pt x="2496979" y="472210"/>
                  </a:cubicBezTo>
                  <a:lnTo>
                    <a:pt x="2583656" y="385533"/>
                  </a:lnTo>
                  <a:cubicBezTo>
                    <a:pt x="2592229" y="376960"/>
                    <a:pt x="2604611" y="376008"/>
                    <a:pt x="2614136" y="380771"/>
                  </a:cubicBezTo>
                  <a:cubicBezTo>
                    <a:pt x="2624614" y="386485"/>
                    <a:pt x="2629376" y="397916"/>
                    <a:pt x="2627472" y="409346"/>
                  </a:cubicBezTo>
                  <a:lnTo>
                    <a:pt x="2591276" y="571271"/>
                  </a:lnTo>
                  <a:cubicBezTo>
                    <a:pt x="2592229" y="577938"/>
                    <a:pt x="2591276" y="583653"/>
                    <a:pt x="2587467" y="589368"/>
                  </a:cubicBezTo>
                  <a:lnTo>
                    <a:pt x="2505551" y="956081"/>
                  </a:lnTo>
                  <a:cubicBezTo>
                    <a:pt x="2503647" y="966558"/>
                    <a:pt x="2494122" y="974178"/>
                    <a:pt x="2483644" y="976083"/>
                  </a:cubicBezTo>
                  <a:lnTo>
                    <a:pt x="1975961" y="1047521"/>
                  </a:lnTo>
                  <a:cubicBezTo>
                    <a:pt x="1974056" y="1045615"/>
                    <a:pt x="1973104" y="1045615"/>
                    <a:pt x="1972151" y="1045615"/>
                  </a:cubicBezTo>
                  <a:close/>
                  <a:moveTo>
                    <a:pt x="1283494" y="592226"/>
                  </a:moveTo>
                  <a:cubicBezTo>
                    <a:pt x="1573054" y="592226"/>
                    <a:pt x="1862614" y="692238"/>
                    <a:pt x="2093119" y="894168"/>
                  </a:cubicBezTo>
                  <a:cubicBezTo>
                    <a:pt x="2098834" y="898931"/>
                    <a:pt x="2101692" y="905598"/>
                    <a:pt x="2101692" y="913218"/>
                  </a:cubicBezTo>
                  <a:cubicBezTo>
                    <a:pt x="2101692" y="920838"/>
                    <a:pt x="2098834" y="927506"/>
                    <a:pt x="2094072" y="932268"/>
                  </a:cubicBezTo>
                  <a:lnTo>
                    <a:pt x="2043589" y="982751"/>
                  </a:lnTo>
                  <a:lnTo>
                    <a:pt x="2456974" y="924648"/>
                  </a:lnTo>
                  <a:lnTo>
                    <a:pt x="2536031" y="568413"/>
                  </a:lnTo>
                  <a:cubicBezTo>
                    <a:pt x="2536031" y="567461"/>
                    <a:pt x="2536031" y="566508"/>
                    <a:pt x="2536984" y="565556"/>
                  </a:cubicBezTo>
                  <a:cubicBezTo>
                    <a:pt x="2536984" y="564603"/>
                    <a:pt x="2536984" y="563651"/>
                    <a:pt x="2536984" y="563651"/>
                  </a:cubicBezTo>
                  <a:lnTo>
                    <a:pt x="2555081" y="481735"/>
                  </a:lnTo>
                  <a:lnTo>
                    <a:pt x="2514124" y="522693"/>
                  </a:lnTo>
                  <a:cubicBezTo>
                    <a:pt x="2504599" y="532218"/>
                    <a:pt x="2488406" y="533171"/>
                    <a:pt x="2477929" y="523646"/>
                  </a:cubicBezTo>
                  <a:cubicBezTo>
                    <a:pt x="1794986" y="-106909"/>
                    <a:pt x="741521" y="-98337"/>
                    <a:pt x="68104" y="539838"/>
                  </a:cubicBezTo>
                  <a:lnTo>
                    <a:pt x="440531" y="921790"/>
                  </a:lnTo>
                  <a:cubicBezTo>
                    <a:pt x="676751" y="702715"/>
                    <a:pt x="980599" y="592226"/>
                    <a:pt x="1283494" y="592226"/>
                  </a:cubicBezTo>
                  <a:close/>
                  <a:moveTo>
                    <a:pt x="2479834" y="948461"/>
                  </a:moveTo>
                  <a:lnTo>
                    <a:pt x="2479834" y="948461"/>
                  </a:lnTo>
                  <a:lnTo>
                    <a:pt x="2479834" y="948461"/>
                  </a:lnTo>
                  <a:close/>
                </a:path>
              </a:pathLst>
            </a:custGeom>
            <a:solidFill>
              <a:srgbClr val="A9C941"/>
            </a:solidFill>
            <a:ln w="9525" cap="flat">
              <a:noFill/>
              <a:prstDash val="solid"/>
              <a:miter/>
            </a:ln>
          </p:spPr>
          <p:txBody>
            <a:bodyPr rtlCol="0" anchor="ctr"/>
            <a:lstStyle/>
            <a:p>
              <a:endParaRPr lang="sv-SE"/>
            </a:p>
          </p:txBody>
        </p:sp>
        <p:sp>
          <p:nvSpPr>
            <p:cNvPr id="16" name="Frihandsfigur: Form 16">
              <a:extLst>
                <a:ext uri="{FF2B5EF4-FFF2-40B4-BE49-F238E27FC236}">
                  <a16:creationId xmlns:a16="http://schemas.microsoft.com/office/drawing/2014/main" id="{2B3307B4-F0DF-6981-E02C-88770621F983}"/>
                </a:ext>
              </a:extLst>
            </p:cNvPr>
            <p:cNvSpPr/>
            <p:nvPr/>
          </p:nvSpPr>
          <p:spPr>
            <a:xfrm>
              <a:off x="5764609" y="2578546"/>
              <a:ext cx="488170" cy="1284408"/>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chemeClr val="bg1"/>
            </a:solidFill>
            <a:ln w="9525" cap="flat">
              <a:noFill/>
              <a:prstDash val="solid"/>
              <a:miter/>
            </a:ln>
          </p:spPr>
          <p:txBody>
            <a:bodyPr rtlCol="0" anchor="ctr"/>
            <a:lstStyle/>
            <a:p>
              <a:endParaRPr lang="sv-SE"/>
            </a:p>
          </p:txBody>
        </p:sp>
        <p:sp>
          <p:nvSpPr>
            <p:cNvPr id="17" name="Frihandsfigur: Form 17">
              <a:extLst>
                <a:ext uri="{FF2B5EF4-FFF2-40B4-BE49-F238E27FC236}">
                  <a16:creationId xmlns:a16="http://schemas.microsoft.com/office/drawing/2014/main" id="{5D17CC01-205D-3982-3D97-7AB8DA46D26A}"/>
                </a:ext>
              </a:extLst>
            </p:cNvPr>
            <p:cNvSpPr/>
            <p:nvPr/>
          </p:nvSpPr>
          <p:spPr>
            <a:xfrm>
              <a:off x="5752068" y="2565817"/>
              <a:ext cx="511867" cy="1308105"/>
            </a:xfrm>
            <a:custGeom>
              <a:avLst/>
              <a:gdLst>
                <a:gd name="connsiteX0" fmla="*/ 544984 w 1028700"/>
                <a:gd name="connsiteY0" fmla="*/ 2627336 h 2628900"/>
                <a:gd name="connsiteX1" fmla="*/ 544984 w 1028700"/>
                <a:gd name="connsiteY1" fmla="*/ 2627336 h 2628900"/>
                <a:gd name="connsiteX2" fmla="*/ 526887 w 1028700"/>
                <a:gd name="connsiteY2" fmla="*/ 2619716 h 2628900"/>
                <a:gd name="connsiteX3" fmla="*/ 460212 w 1028700"/>
                <a:gd name="connsiteY3" fmla="*/ 146073 h 2628900"/>
                <a:gd name="connsiteX4" fmla="*/ 364962 w 1028700"/>
                <a:gd name="connsiteY4" fmla="*/ 50823 h 2628900"/>
                <a:gd name="connsiteX5" fmla="*/ 360199 w 1028700"/>
                <a:gd name="connsiteY5" fmla="*/ 20343 h 2628900"/>
                <a:gd name="connsiteX6" fmla="*/ 388774 w 1028700"/>
                <a:gd name="connsiteY6" fmla="*/ 7960 h 2628900"/>
                <a:gd name="connsiteX7" fmla="*/ 935509 w 1028700"/>
                <a:gd name="connsiteY7" fmla="*/ 129880 h 2628900"/>
                <a:gd name="connsiteX8" fmla="*/ 955512 w 1028700"/>
                <a:gd name="connsiteY8" fmla="*/ 151788 h 2628900"/>
                <a:gd name="connsiteX9" fmla="*/ 1026949 w 1028700"/>
                <a:gd name="connsiteY9" fmla="*/ 659471 h 2628900"/>
                <a:gd name="connsiteX10" fmla="*/ 1012662 w 1028700"/>
                <a:gd name="connsiteY10" fmla="*/ 686141 h 2628900"/>
                <a:gd name="connsiteX11" fmla="*/ 983134 w 1028700"/>
                <a:gd name="connsiteY11" fmla="*/ 681378 h 2628900"/>
                <a:gd name="connsiteX12" fmla="*/ 906934 w 1028700"/>
                <a:gd name="connsiteY12" fmla="*/ 605178 h 2628900"/>
                <a:gd name="connsiteX13" fmla="*/ 985992 w 1028700"/>
                <a:gd name="connsiteY13" fmla="*/ 2178708 h 2628900"/>
                <a:gd name="connsiteX14" fmla="*/ 985992 w 1028700"/>
                <a:gd name="connsiteY14" fmla="*/ 2214903 h 2628900"/>
                <a:gd name="connsiteX15" fmla="*/ 972657 w 1028700"/>
                <a:gd name="connsiteY15" fmla="*/ 2221570 h 2628900"/>
                <a:gd name="connsiteX16" fmla="*/ 966942 w 1028700"/>
                <a:gd name="connsiteY16" fmla="*/ 2226333 h 2628900"/>
                <a:gd name="connsiteX17" fmla="*/ 952654 w 1028700"/>
                <a:gd name="connsiteY17" fmla="*/ 2233001 h 2628900"/>
                <a:gd name="connsiteX18" fmla="*/ 653569 w 1028700"/>
                <a:gd name="connsiteY18" fmla="*/ 2274911 h 2628900"/>
                <a:gd name="connsiteX19" fmla="*/ 582132 w 1028700"/>
                <a:gd name="connsiteY19" fmla="*/ 2594951 h 2628900"/>
                <a:gd name="connsiteX20" fmla="*/ 575464 w 1028700"/>
                <a:gd name="connsiteY20" fmla="*/ 2608286 h 2628900"/>
                <a:gd name="connsiteX21" fmla="*/ 564034 w 1028700"/>
                <a:gd name="connsiteY21" fmla="*/ 2618763 h 2628900"/>
                <a:gd name="connsiteX22" fmla="*/ 544984 w 1028700"/>
                <a:gd name="connsiteY22" fmla="*/ 2627336 h 2628900"/>
                <a:gd name="connsiteX23" fmla="*/ 464974 w 1028700"/>
                <a:gd name="connsiteY23" fmla="*/ 77493 h 2628900"/>
                <a:gd name="connsiteX24" fmla="*/ 513552 w 1028700"/>
                <a:gd name="connsiteY24" fmla="*/ 126070 h 2628900"/>
                <a:gd name="connsiteX25" fmla="*/ 515457 w 1028700"/>
                <a:gd name="connsiteY25" fmla="*/ 163218 h 2628900"/>
                <a:gd name="connsiteX26" fmla="*/ 537364 w 1028700"/>
                <a:gd name="connsiteY26" fmla="*/ 2556851 h 2628900"/>
                <a:gd name="connsiteX27" fmla="*/ 605944 w 1028700"/>
                <a:gd name="connsiteY27" fmla="*/ 2248241 h 2628900"/>
                <a:gd name="connsiteX28" fmla="*/ 627852 w 1028700"/>
                <a:gd name="connsiteY28" fmla="*/ 2228238 h 2628900"/>
                <a:gd name="connsiteX29" fmla="*/ 921222 w 1028700"/>
                <a:gd name="connsiteY29" fmla="*/ 2187281 h 2628900"/>
                <a:gd name="connsiteX30" fmla="*/ 885027 w 1028700"/>
                <a:gd name="connsiteY30" fmla="*/ 550885 h 2628900"/>
                <a:gd name="connsiteX31" fmla="*/ 904077 w 1028700"/>
                <a:gd name="connsiteY31" fmla="*/ 541360 h 2628900"/>
                <a:gd name="connsiteX32" fmla="*/ 923127 w 1028700"/>
                <a:gd name="connsiteY32" fmla="*/ 548980 h 2628900"/>
                <a:gd name="connsiteX33" fmla="*/ 964084 w 1028700"/>
                <a:gd name="connsiteY33" fmla="*/ 589938 h 2628900"/>
                <a:gd name="connsiteX34" fmla="*/ 905982 w 1028700"/>
                <a:gd name="connsiteY34" fmla="*/ 176553 h 2628900"/>
                <a:gd name="connsiteX35" fmla="*/ 464974 w 1028700"/>
                <a:gd name="connsiteY35" fmla="*/ 77493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8700" h="2628900">
                  <a:moveTo>
                    <a:pt x="544984" y="2627336"/>
                  </a:moveTo>
                  <a:cubicBezTo>
                    <a:pt x="544984" y="2627336"/>
                    <a:pt x="544984" y="2627336"/>
                    <a:pt x="544984" y="2627336"/>
                  </a:cubicBezTo>
                  <a:cubicBezTo>
                    <a:pt x="538317" y="2627336"/>
                    <a:pt x="531649" y="2624478"/>
                    <a:pt x="526887" y="2619716"/>
                  </a:cubicBezTo>
                  <a:cubicBezTo>
                    <a:pt x="-140816" y="1939631"/>
                    <a:pt x="-167486" y="857591"/>
                    <a:pt x="460212" y="146073"/>
                  </a:cubicBezTo>
                  <a:lnTo>
                    <a:pt x="364962" y="50823"/>
                  </a:lnTo>
                  <a:cubicBezTo>
                    <a:pt x="356389" y="42250"/>
                    <a:pt x="355437" y="29868"/>
                    <a:pt x="360199" y="20343"/>
                  </a:cubicBezTo>
                  <a:cubicBezTo>
                    <a:pt x="365914" y="9865"/>
                    <a:pt x="377344" y="5103"/>
                    <a:pt x="388774" y="7960"/>
                  </a:cubicBezTo>
                  <a:lnTo>
                    <a:pt x="935509" y="129880"/>
                  </a:lnTo>
                  <a:cubicBezTo>
                    <a:pt x="945987" y="131785"/>
                    <a:pt x="953607" y="141310"/>
                    <a:pt x="955512" y="151788"/>
                  </a:cubicBezTo>
                  <a:lnTo>
                    <a:pt x="1026949" y="659471"/>
                  </a:lnTo>
                  <a:cubicBezTo>
                    <a:pt x="1028854" y="670900"/>
                    <a:pt x="1023139" y="681378"/>
                    <a:pt x="1012662" y="686141"/>
                  </a:cubicBezTo>
                  <a:cubicBezTo>
                    <a:pt x="1002184" y="690903"/>
                    <a:pt x="990754" y="688998"/>
                    <a:pt x="983134" y="681378"/>
                  </a:cubicBezTo>
                  <a:lnTo>
                    <a:pt x="906934" y="605178"/>
                  </a:lnTo>
                  <a:cubicBezTo>
                    <a:pt x="531649" y="1067141"/>
                    <a:pt x="564034" y="1752941"/>
                    <a:pt x="985992" y="2178708"/>
                  </a:cubicBezTo>
                  <a:cubicBezTo>
                    <a:pt x="996469" y="2189186"/>
                    <a:pt x="996469" y="2205378"/>
                    <a:pt x="985992" y="2214903"/>
                  </a:cubicBezTo>
                  <a:cubicBezTo>
                    <a:pt x="982182" y="2218713"/>
                    <a:pt x="977419" y="2221570"/>
                    <a:pt x="972657" y="2221570"/>
                  </a:cubicBezTo>
                  <a:lnTo>
                    <a:pt x="966942" y="2226333"/>
                  </a:lnTo>
                  <a:cubicBezTo>
                    <a:pt x="963132" y="2230143"/>
                    <a:pt x="958369" y="2233001"/>
                    <a:pt x="952654" y="2233001"/>
                  </a:cubicBezTo>
                  <a:lnTo>
                    <a:pt x="653569" y="2274911"/>
                  </a:lnTo>
                  <a:lnTo>
                    <a:pt x="582132" y="2594951"/>
                  </a:lnTo>
                  <a:cubicBezTo>
                    <a:pt x="581179" y="2599713"/>
                    <a:pt x="578322" y="2604476"/>
                    <a:pt x="575464" y="2608286"/>
                  </a:cubicBezTo>
                  <a:lnTo>
                    <a:pt x="564034" y="2618763"/>
                  </a:lnTo>
                  <a:cubicBezTo>
                    <a:pt x="558319" y="2624478"/>
                    <a:pt x="551652" y="2627336"/>
                    <a:pt x="544984" y="2627336"/>
                  </a:cubicBezTo>
                  <a:close/>
                  <a:moveTo>
                    <a:pt x="464974" y="77493"/>
                  </a:moveTo>
                  <a:lnTo>
                    <a:pt x="513552" y="126070"/>
                  </a:lnTo>
                  <a:cubicBezTo>
                    <a:pt x="523077" y="135595"/>
                    <a:pt x="524982" y="152741"/>
                    <a:pt x="515457" y="163218"/>
                  </a:cubicBezTo>
                  <a:cubicBezTo>
                    <a:pt x="-102716" y="845208"/>
                    <a:pt x="-90333" y="1888195"/>
                    <a:pt x="537364" y="2556851"/>
                  </a:cubicBezTo>
                  <a:lnTo>
                    <a:pt x="605944" y="2248241"/>
                  </a:lnTo>
                  <a:cubicBezTo>
                    <a:pt x="607849" y="2237763"/>
                    <a:pt x="617374" y="2230143"/>
                    <a:pt x="627852" y="2228238"/>
                  </a:cubicBezTo>
                  <a:lnTo>
                    <a:pt x="921222" y="2187281"/>
                  </a:lnTo>
                  <a:cubicBezTo>
                    <a:pt x="501169" y="1734843"/>
                    <a:pt x="482119" y="1023325"/>
                    <a:pt x="885027" y="550885"/>
                  </a:cubicBezTo>
                  <a:cubicBezTo>
                    <a:pt x="889789" y="545171"/>
                    <a:pt x="896457" y="542313"/>
                    <a:pt x="904077" y="541360"/>
                  </a:cubicBezTo>
                  <a:cubicBezTo>
                    <a:pt x="911697" y="540408"/>
                    <a:pt x="918364" y="544218"/>
                    <a:pt x="923127" y="548980"/>
                  </a:cubicBezTo>
                  <a:lnTo>
                    <a:pt x="964084" y="589938"/>
                  </a:lnTo>
                  <a:lnTo>
                    <a:pt x="905982" y="176553"/>
                  </a:lnTo>
                  <a:lnTo>
                    <a:pt x="464974" y="77493"/>
                  </a:lnTo>
                  <a:close/>
                </a:path>
              </a:pathLst>
            </a:custGeom>
            <a:solidFill>
              <a:srgbClr val="A9C941"/>
            </a:solidFill>
            <a:ln w="9525" cap="flat">
              <a:noFill/>
              <a:prstDash val="solid"/>
              <a:miter/>
            </a:ln>
          </p:spPr>
          <p:txBody>
            <a:bodyPr rtlCol="0" anchor="ctr"/>
            <a:lstStyle/>
            <a:p>
              <a:endParaRPr lang="sv-SE"/>
            </a:p>
          </p:txBody>
        </p:sp>
        <p:sp>
          <p:nvSpPr>
            <p:cNvPr id="18" name="Frihandsfigur: Form 18">
              <a:extLst>
                <a:ext uri="{FF2B5EF4-FFF2-40B4-BE49-F238E27FC236}">
                  <a16:creationId xmlns:a16="http://schemas.microsoft.com/office/drawing/2014/main" id="{BB0D887F-45A4-E00F-1B24-429CA21E3865}"/>
                </a:ext>
              </a:extLst>
            </p:cNvPr>
            <p:cNvSpPr/>
            <p:nvPr/>
          </p:nvSpPr>
          <p:spPr>
            <a:xfrm>
              <a:off x="6022060" y="3859162"/>
              <a:ext cx="4740" cy="4740"/>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a:p>
          </p:txBody>
        </p:sp>
        <p:sp>
          <p:nvSpPr>
            <p:cNvPr id="19" name="Frihandsfigur: Form 21">
              <a:extLst>
                <a:ext uri="{FF2B5EF4-FFF2-40B4-BE49-F238E27FC236}">
                  <a16:creationId xmlns:a16="http://schemas.microsoft.com/office/drawing/2014/main" id="{3FFEF5B3-E254-E4C1-B365-D2A1EE793800}"/>
                </a:ext>
              </a:extLst>
            </p:cNvPr>
            <p:cNvSpPr/>
            <p:nvPr/>
          </p:nvSpPr>
          <p:spPr>
            <a:xfrm>
              <a:off x="6012581" y="3850157"/>
              <a:ext cx="23698" cy="23698"/>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a:p>
          </p:txBody>
        </p:sp>
        <p:sp>
          <p:nvSpPr>
            <p:cNvPr id="20" name="Frihandsfigur: Form 22">
              <a:extLst>
                <a:ext uri="{FF2B5EF4-FFF2-40B4-BE49-F238E27FC236}">
                  <a16:creationId xmlns:a16="http://schemas.microsoft.com/office/drawing/2014/main" id="{03EAB122-FBE9-C72A-CD8B-869DECD37CE8}"/>
                </a:ext>
              </a:extLst>
            </p:cNvPr>
            <p:cNvSpPr/>
            <p:nvPr/>
          </p:nvSpPr>
          <p:spPr>
            <a:xfrm>
              <a:off x="6001680" y="3647780"/>
              <a:ext cx="1279668" cy="483430"/>
            </a:xfrm>
            <a:custGeom>
              <a:avLst/>
              <a:gdLst>
                <a:gd name="connsiteX0" fmla="*/ 2132171 w 2571750"/>
                <a:gd name="connsiteY0" fmla="*/ 71914 h 971550"/>
                <a:gd name="connsiteX1" fmla="*/ 547211 w 2571750"/>
                <a:gd name="connsiteY1" fmla="*/ 97631 h 971550"/>
                <a:gd name="connsiteX2" fmla="*/ 548164 w 2571750"/>
                <a:gd name="connsiteY2" fmla="*/ 96679 h 971550"/>
                <a:gd name="connsiteX3" fmla="*/ 637699 w 2571750"/>
                <a:gd name="connsiteY3" fmla="*/ 7144 h 971550"/>
                <a:gd name="connsiteX4" fmla="*/ 473869 w 2571750"/>
                <a:gd name="connsiteY4" fmla="*/ 30004 h 971550"/>
                <a:gd name="connsiteX5" fmla="*/ 465296 w 2571750"/>
                <a:gd name="connsiteY5" fmla="*/ 21431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43339 w 2571750"/>
                <a:gd name="connsiteY13" fmla="*/ 427196 h 971550"/>
                <a:gd name="connsiteX14" fmla="*/ 48101 w 2571750"/>
                <a:gd name="connsiteY14" fmla="*/ 431959 h 971550"/>
                <a:gd name="connsiteX15" fmla="*/ 50006 w 2571750"/>
                <a:gd name="connsiteY15" fmla="*/ 433864 h 971550"/>
                <a:gd name="connsiteX16" fmla="*/ 50006 w 2571750"/>
                <a:gd name="connsiteY16" fmla="*/ 433864 h 971550"/>
                <a:gd name="connsiteX17" fmla="*/ 7144 w 2571750"/>
                <a:gd name="connsiteY17" fmla="*/ 624364 h 971550"/>
                <a:gd name="connsiteX18" fmla="*/ 125254 w 2571750"/>
                <a:gd name="connsiteY18" fmla="*/ 506254 h 971550"/>
                <a:gd name="connsiteX19" fmla="*/ 2568416 w 2571750"/>
                <a:gd name="connsiteY19" fmla="*/ 465296 h 971550"/>
                <a:gd name="connsiteX20" fmla="*/ 2188369 w 2571750"/>
                <a:gd name="connsiteY20" fmla="*/ 397669 h 971550"/>
                <a:gd name="connsiteX21" fmla="*/ 2132171 w 2571750"/>
                <a:gd name="connsiteY21" fmla="*/ 7191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1750" h="971550">
                  <a:moveTo>
                    <a:pt x="2132171" y="71914"/>
                  </a:moveTo>
                  <a:cubicBezTo>
                    <a:pt x="1682591" y="477679"/>
                    <a:pt x="1004411" y="484346"/>
                    <a:pt x="547211" y="97631"/>
                  </a:cubicBezTo>
                  <a:lnTo>
                    <a:pt x="548164" y="96679"/>
                  </a:lnTo>
                  <a:lnTo>
                    <a:pt x="637699" y="7144"/>
                  </a:lnTo>
                  <a:lnTo>
                    <a:pt x="473869" y="30004"/>
                  </a:lnTo>
                  <a:cubicBezTo>
                    <a:pt x="471011" y="27146"/>
                    <a:pt x="468154" y="24289"/>
                    <a:pt x="465296" y="21431"/>
                  </a:cubicBezTo>
                  <a:cubicBezTo>
                    <a:pt x="464344" y="20479"/>
                    <a:pt x="463391" y="19526"/>
                    <a:pt x="462439" y="18574"/>
                  </a:cubicBezTo>
                  <a:lnTo>
                    <a:pt x="462439" y="18574"/>
                  </a:lnTo>
                  <a:lnTo>
                    <a:pt x="447199" y="33814"/>
                  </a:lnTo>
                  <a:lnTo>
                    <a:pt x="130016" y="78581"/>
                  </a:lnTo>
                  <a:lnTo>
                    <a:pt x="54769" y="416719"/>
                  </a:lnTo>
                  <a:lnTo>
                    <a:pt x="43339" y="427196"/>
                  </a:lnTo>
                  <a:lnTo>
                    <a:pt x="43339" y="427196"/>
                  </a:lnTo>
                  <a:lnTo>
                    <a:pt x="43339" y="427196"/>
                  </a:lnTo>
                  <a:cubicBezTo>
                    <a:pt x="45244" y="429101"/>
                    <a:pt x="47149" y="431006"/>
                    <a:pt x="48101" y="431959"/>
                  </a:cubicBezTo>
                  <a:cubicBezTo>
                    <a:pt x="49054" y="432911"/>
                    <a:pt x="49054" y="432911"/>
                    <a:pt x="50006" y="433864"/>
                  </a:cubicBezTo>
                  <a:lnTo>
                    <a:pt x="50006" y="433864"/>
                  </a:lnTo>
                  <a:lnTo>
                    <a:pt x="7144" y="624364"/>
                  </a:lnTo>
                  <a:lnTo>
                    <a:pt x="125254" y="506254"/>
                  </a:lnTo>
                  <a:cubicBezTo>
                    <a:pt x="818674" y="1132999"/>
                    <a:pt x="1887379" y="1122521"/>
                    <a:pt x="2568416" y="465296"/>
                  </a:cubicBezTo>
                  <a:lnTo>
                    <a:pt x="2188369" y="397669"/>
                  </a:lnTo>
                  <a:lnTo>
                    <a:pt x="2132171" y="71914"/>
                  </a:lnTo>
                  <a:close/>
                </a:path>
              </a:pathLst>
            </a:custGeom>
            <a:solidFill>
              <a:srgbClr val="FFFFFF"/>
            </a:solidFill>
            <a:ln w="9525" cap="flat">
              <a:noFill/>
              <a:prstDash val="solid"/>
              <a:miter/>
            </a:ln>
          </p:spPr>
          <p:txBody>
            <a:bodyPr rtlCol="0" anchor="ctr"/>
            <a:lstStyle/>
            <a:p>
              <a:endParaRPr lang="sv-SE"/>
            </a:p>
          </p:txBody>
        </p:sp>
        <p:sp>
          <p:nvSpPr>
            <p:cNvPr id="21" name="Frihandsfigur: Form 23">
              <a:extLst>
                <a:ext uri="{FF2B5EF4-FFF2-40B4-BE49-F238E27FC236}">
                  <a16:creationId xmlns:a16="http://schemas.microsoft.com/office/drawing/2014/main" id="{710D4303-6488-39CD-1145-399A14F1F551}"/>
                </a:ext>
              </a:extLst>
            </p:cNvPr>
            <p:cNvSpPr/>
            <p:nvPr/>
          </p:nvSpPr>
          <p:spPr>
            <a:xfrm>
              <a:off x="5989425" y="3633976"/>
              <a:ext cx="1303365" cy="507128"/>
            </a:xfrm>
            <a:custGeom>
              <a:avLst/>
              <a:gdLst>
                <a:gd name="connsiteX0" fmla="*/ 1350033 w 2619375"/>
                <a:gd name="connsiteY0" fmla="*/ 1019770 h 1019175"/>
                <a:gd name="connsiteX1" fmla="*/ 151788 w 2619375"/>
                <a:gd name="connsiteY1" fmla="*/ 570190 h 1019175"/>
                <a:gd name="connsiteX2" fmla="*/ 50823 w 2619375"/>
                <a:gd name="connsiteY2" fmla="*/ 671155 h 1019175"/>
                <a:gd name="connsiteX3" fmla="*/ 20343 w 2619375"/>
                <a:gd name="connsiteY3" fmla="*/ 675918 h 1019175"/>
                <a:gd name="connsiteX4" fmla="*/ 7960 w 2619375"/>
                <a:gd name="connsiteY4" fmla="*/ 647343 h 1019175"/>
                <a:gd name="connsiteX5" fmla="*/ 47013 w 2619375"/>
                <a:gd name="connsiteY5" fmla="*/ 470178 h 1019175"/>
                <a:gd name="connsiteX6" fmla="*/ 45108 w 2619375"/>
                <a:gd name="connsiteY6" fmla="*/ 466368 h 1019175"/>
                <a:gd name="connsiteX7" fmla="*/ 51775 w 2619375"/>
                <a:gd name="connsiteY7" fmla="*/ 434935 h 1019175"/>
                <a:gd name="connsiteX8" fmla="*/ 56538 w 2619375"/>
                <a:gd name="connsiteY8" fmla="*/ 430173 h 1019175"/>
                <a:gd name="connsiteX9" fmla="*/ 129881 w 2619375"/>
                <a:gd name="connsiteY9" fmla="*/ 99655 h 1019175"/>
                <a:gd name="connsiteX10" fmla="*/ 151788 w 2619375"/>
                <a:gd name="connsiteY10" fmla="*/ 79653 h 1019175"/>
                <a:gd name="connsiteX11" fmla="*/ 460398 w 2619375"/>
                <a:gd name="connsiteY11" fmla="*/ 36790 h 1019175"/>
                <a:gd name="connsiteX12" fmla="*/ 469923 w 2619375"/>
                <a:gd name="connsiteY12" fmla="*/ 27265 h 1019175"/>
                <a:gd name="connsiteX13" fmla="*/ 488020 w 2619375"/>
                <a:gd name="connsiteY13" fmla="*/ 19645 h 1019175"/>
                <a:gd name="connsiteX14" fmla="*/ 506118 w 2619375"/>
                <a:gd name="connsiteY14" fmla="*/ 27265 h 1019175"/>
                <a:gd name="connsiteX15" fmla="*/ 505166 w 2619375"/>
                <a:gd name="connsiteY15" fmla="*/ 29170 h 1019175"/>
                <a:gd name="connsiteX16" fmla="*/ 659470 w 2619375"/>
                <a:gd name="connsiteY16" fmla="*/ 7263 h 1019175"/>
                <a:gd name="connsiteX17" fmla="*/ 686141 w 2619375"/>
                <a:gd name="connsiteY17" fmla="*/ 21550 h 1019175"/>
                <a:gd name="connsiteX18" fmla="*/ 681378 w 2619375"/>
                <a:gd name="connsiteY18" fmla="*/ 51078 h 1019175"/>
                <a:gd name="connsiteX19" fmla="*/ 610893 w 2619375"/>
                <a:gd name="connsiteY19" fmla="*/ 121563 h 1019175"/>
                <a:gd name="connsiteX20" fmla="*/ 2139656 w 2619375"/>
                <a:gd name="connsiteY20" fmla="*/ 78700 h 1019175"/>
                <a:gd name="connsiteX21" fmla="*/ 2165373 w 2619375"/>
                <a:gd name="connsiteY21" fmla="*/ 72985 h 1019175"/>
                <a:gd name="connsiteX22" fmla="*/ 2182518 w 2619375"/>
                <a:gd name="connsiteY22" fmla="*/ 92988 h 1019175"/>
                <a:gd name="connsiteX23" fmla="*/ 2236811 w 2619375"/>
                <a:gd name="connsiteY23" fmla="*/ 401598 h 1019175"/>
                <a:gd name="connsiteX24" fmla="*/ 2598761 w 2619375"/>
                <a:gd name="connsiteY24" fmla="*/ 465415 h 1019175"/>
                <a:gd name="connsiteX25" fmla="*/ 2618763 w 2619375"/>
                <a:gd name="connsiteY25" fmla="*/ 483513 h 1019175"/>
                <a:gd name="connsiteX26" fmla="*/ 2612095 w 2619375"/>
                <a:gd name="connsiteY26" fmla="*/ 510183 h 1019175"/>
                <a:gd name="connsiteX27" fmla="*/ 1350033 w 2619375"/>
                <a:gd name="connsiteY27" fmla="*/ 1019770 h 1019175"/>
                <a:gd name="connsiteX28" fmla="*/ 150835 w 2619375"/>
                <a:gd name="connsiteY28" fmla="*/ 508278 h 1019175"/>
                <a:gd name="connsiteX29" fmla="*/ 167981 w 2619375"/>
                <a:gd name="connsiteY29" fmla="*/ 514945 h 1019175"/>
                <a:gd name="connsiteX30" fmla="*/ 2537801 w 2619375"/>
                <a:gd name="connsiteY30" fmla="*/ 510183 h 1019175"/>
                <a:gd name="connsiteX31" fmla="*/ 2208236 w 2619375"/>
                <a:gd name="connsiteY31" fmla="*/ 452080 h 1019175"/>
                <a:gd name="connsiteX32" fmla="*/ 2187281 w 2619375"/>
                <a:gd name="connsiteY32" fmla="*/ 431125 h 1019175"/>
                <a:gd name="connsiteX33" fmla="*/ 2137751 w 2619375"/>
                <a:gd name="connsiteY33" fmla="*/ 150138 h 1019175"/>
                <a:gd name="connsiteX34" fmla="*/ 553743 w 2619375"/>
                <a:gd name="connsiteY34" fmla="*/ 146328 h 1019175"/>
                <a:gd name="connsiteX35" fmla="*/ 544218 w 2619375"/>
                <a:gd name="connsiteY35" fmla="*/ 127278 h 1019175"/>
                <a:gd name="connsiteX36" fmla="*/ 552791 w 2619375"/>
                <a:gd name="connsiteY36" fmla="*/ 107275 h 1019175"/>
                <a:gd name="connsiteX37" fmla="*/ 588033 w 2619375"/>
                <a:gd name="connsiteY37" fmla="*/ 72033 h 1019175"/>
                <a:gd name="connsiteX38" fmla="*/ 501356 w 2619375"/>
                <a:gd name="connsiteY38" fmla="*/ 84415 h 1019175"/>
                <a:gd name="connsiteX39" fmla="*/ 487068 w 2619375"/>
                <a:gd name="connsiteY39" fmla="*/ 82510 h 1019175"/>
                <a:gd name="connsiteX40" fmla="*/ 473733 w 2619375"/>
                <a:gd name="connsiteY40" fmla="*/ 88225 h 1019175"/>
                <a:gd name="connsiteX41" fmla="*/ 174648 w 2619375"/>
                <a:gd name="connsiteY41" fmla="*/ 130135 h 1019175"/>
                <a:gd name="connsiteX42" fmla="*/ 103210 w 2619375"/>
                <a:gd name="connsiteY42" fmla="*/ 450175 h 1019175"/>
                <a:gd name="connsiteX43" fmla="*/ 99400 w 2619375"/>
                <a:gd name="connsiteY43" fmla="*/ 459700 h 1019175"/>
                <a:gd name="connsiteX44" fmla="*/ 99400 w 2619375"/>
                <a:gd name="connsiteY44" fmla="*/ 468273 h 1019175"/>
                <a:gd name="connsiteX45" fmla="*/ 76541 w 2619375"/>
                <a:gd name="connsiteY45" fmla="*/ 572095 h 1019175"/>
                <a:gd name="connsiteX46" fmla="*/ 131785 w 2619375"/>
                <a:gd name="connsiteY46" fmla="*/ 516850 h 1019175"/>
                <a:gd name="connsiteX47" fmla="*/ 150835 w 2619375"/>
                <a:gd name="connsiteY47" fmla="*/ 508278 h 1019175"/>
                <a:gd name="connsiteX48" fmla="*/ 496593 w 2619375"/>
                <a:gd name="connsiteY48" fmla="*/ 45363 h 1019175"/>
                <a:gd name="connsiteX49" fmla="*/ 492783 w 2619375"/>
                <a:gd name="connsiteY49" fmla="*/ 52983 h 1019175"/>
                <a:gd name="connsiteX50" fmla="*/ 496593 w 2619375"/>
                <a:gd name="connsiteY50" fmla="*/ 48220 h 1019175"/>
                <a:gd name="connsiteX51" fmla="*/ 496593 w 2619375"/>
                <a:gd name="connsiteY51" fmla="*/ 4536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375" h="1019175">
                  <a:moveTo>
                    <a:pt x="1350033" y="1019770"/>
                  </a:moveTo>
                  <a:cubicBezTo>
                    <a:pt x="922360" y="1019770"/>
                    <a:pt x="493735" y="870228"/>
                    <a:pt x="151788" y="570190"/>
                  </a:cubicBezTo>
                  <a:lnTo>
                    <a:pt x="50823" y="671155"/>
                  </a:lnTo>
                  <a:cubicBezTo>
                    <a:pt x="42250" y="679728"/>
                    <a:pt x="29868" y="680680"/>
                    <a:pt x="20343" y="675918"/>
                  </a:cubicBezTo>
                  <a:cubicBezTo>
                    <a:pt x="9866" y="670203"/>
                    <a:pt x="5103" y="658773"/>
                    <a:pt x="7960" y="647343"/>
                  </a:cubicBezTo>
                  <a:lnTo>
                    <a:pt x="47013" y="470178"/>
                  </a:lnTo>
                  <a:cubicBezTo>
                    <a:pt x="46060" y="469225"/>
                    <a:pt x="46060" y="468273"/>
                    <a:pt x="45108" y="466368"/>
                  </a:cubicBezTo>
                  <a:cubicBezTo>
                    <a:pt x="39393" y="455890"/>
                    <a:pt x="42250" y="442555"/>
                    <a:pt x="51775" y="434935"/>
                  </a:cubicBezTo>
                  <a:lnTo>
                    <a:pt x="56538" y="430173"/>
                  </a:lnTo>
                  <a:lnTo>
                    <a:pt x="129881" y="99655"/>
                  </a:lnTo>
                  <a:cubicBezTo>
                    <a:pt x="131785" y="89178"/>
                    <a:pt x="141310" y="81558"/>
                    <a:pt x="151788" y="79653"/>
                  </a:cubicBezTo>
                  <a:lnTo>
                    <a:pt x="460398" y="36790"/>
                  </a:lnTo>
                  <a:lnTo>
                    <a:pt x="469923" y="27265"/>
                  </a:lnTo>
                  <a:cubicBezTo>
                    <a:pt x="474685" y="22503"/>
                    <a:pt x="481353" y="19645"/>
                    <a:pt x="488020" y="19645"/>
                  </a:cubicBezTo>
                  <a:cubicBezTo>
                    <a:pt x="494688" y="19645"/>
                    <a:pt x="501356" y="22503"/>
                    <a:pt x="506118" y="27265"/>
                  </a:cubicBezTo>
                  <a:lnTo>
                    <a:pt x="505166" y="29170"/>
                  </a:lnTo>
                  <a:lnTo>
                    <a:pt x="659470" y="7263"/>
                  </a:lnTo>
                  <a:cubicBezTo>
                    <a:pt x="670900" y="6310"/>
                    <a:pt x="681378" y="11073"/>
                    <a:pt x="686141" y="21550"/>
                  </a:cubicBezTo>
                  <a:cubicBezTo>
                    <a:pt x="690903" y="31075"/>
                    <a:pt x="688998" y="43458"/>
                    <a:pt x="681378" y="51078"/>
                  </a:cubicBezTo>
                  <a:lnTo>
                    <a:pt x="610893" y="121563"/>
                  </a:lnTo>
                  <a:cubicBezTo>
                    <a:pt x="1057616" y="482560"/>
                    <a:pt x="1710078" y="465415"/>
                    <a:pt x="2139656" y="78700"/>
                  </a:cubicBezTo>
                  <a:cubicBezTo>
                    <a:pt x="2146323" y="72033"/>
                    <a:pt x="2156801" y="70128"/>
                    <a:pt x="2165373" y="72985"/>
                  </a:cubicBezTo>
                  <a:cubicBezTo>
                    <a:pt x="2173945" y="75843"/>
                    <a:pt x="2180613" y="83463"/>
                    <a:pt x="2182518" y="92988"/>
                  </a:cubicBezTo>
                  <a:lnTo>
                    <a:pt x="2236811" y="401598"/>
                  </a:lnTo>
                  <a:lnTo>
                    <a:pt x="2598761" y="465415"/>
                  </a:lnTo>
                  <a:cubicBezTo>
                    <a:pt x="2608286" y="467320"/>
                    <a:pt x="2615906" y="473988"/>
                    <a:pt x="2618763" y="483513"/>
                  </a:cubicBezTo>
                  <a:cubicBezTo>
                    <a:pt x="2621620" y="493038"/>
                    <a:pt x="2618763" y="502563"/>
                    <a:pt x="2612095" y="510183"/>
                  </a:cubicBezTo>
                  <a:cubicBezTo>
                    <a:pt x="2261576" y="850225"/>
                    <a:pt x="1805328" y="1019770"/>
                    <a:pt x="1350033" y="1019770"/>
                  </a:cubicBezTo>
                  <a:close/>
                  <a:moveTo>
                    <a:pt x="150835" y="508278"/>
                  </a:moveTo>
                  <a:cubicBezTo>
                    <a:pt x="157503" y="508278"/>
                    <a:pt x="163218" y="510183"/>
                    <a:pt x="167981" y="514945"/>
                  </a:cubicBezTo>
                  <a:cubicBezTo>
                    <a:pt x="840445" y="1122640"/>
                    <a:pt x="1871051" y="1116925"/>
                    <a:pt x="2537801" y="510183"/>
                  </a:cubicBezTo>
                  <a:lnTo>
                    <a:pt x="2208236" y="452080"/>
                  </a:lnTo>
                  <a:cubicBezTo>
                    <a:pt x="2197758" y="450175"/>
                    <a:pt x="2189186" y="441603"/>
                    <a:pt x="2187281" y="431125"/>
                  </a:cubicBezTo>
                  <a:lnTo>
                    <a:pt x="2137751" y="150138"/>
                  </a:lnTo>
                  <a:cubicBezTo>
                    <a:pt x="1681503" y="531138"/>
                    <a:pt x="1009038" y="532090"/>
                    <a:pt x="553743" y="146328"/>
                  </a:cubicBezTo>
                  <a:cubicBezTo>
                    <a:pt x="548028" y="141565"/>
                    <a:pt x="545170" y="134898"/>
                    <a:pt x="544218" y="127278"/>
                  </a:cubicBezTo>
                  <a:cubicBezTo>
                    <a:pt x="544218" y="119658"/>
                    <a:pt x="547075" y="112990"/>
                    <a:pt x="552791" y="107275"/>
                  </a:cubicBezTo>
                  <a:lnTo>
                    <a:pt x="588033" y="72033"/>
                  </a:lnTo>
                  <a:lnTo>
                    <a:pt x="501356" y="84415"/>
                  </a:lnTo>
                  <a:cubicBezTo>
                    <a:pt x="496593" y="85368"/>
                    <a:pt x="491831" y="84415"/>
                    <a:pt x="487068" y="82510"/>
                  </a:cubicBezTo>
                  <a:cubicBezTo>
                    <a:pt x="483258" y="85368"/>
                    <a:pt x="478495" y="87273"/>
                    <a:pt x="473733" y="88225"/>
                  </a:cubicBezTo>
                  <a:lnTo>
                    <a:pt x="174648" y="130135"/>
                  </a:lnTo>
                  <a:lnTo>
                    <a:pt x="103210" y="450175"/>
                  </a:lnTo>
                  <a:cubicBezTo>
                    <a:pt x="102258" y="453033"/>
                    <a:pt x="101306" y="456843"/>
                    <a:pt x="99400" y="459700"/>
                  </a:cubicBezTo>
                  <a:cubicBezTo>
                    <a:pt x="100353" y="462558"/>
                    <a:pt x="100353" y="465415"/>
                    <a:pt x="99400" y="468273"/>
                  </a:cubicBezTo>
                  <a:lnTo>
                    <a:pt x="76541" y="572095"/>
                  </a:lnTo>
                  <a:lnTo>
                    <a:pt x="131785" y="516850"/>
                  </a:lnTo>
                  <a:cubicBezTo>
                    <a:pt x="137500" y="511135"/>
                    <a:pt x="144168" y="508278"/>
                    <a:pt x="150835" y="508278"/>
                  </a:cubicBezTo>
                  <a:close/>
                  <a:moveTo>
                    <a:pt x="496593" y="45363"/>
                  </a:moveTo>
                  <a:lnTo>
                    <a:pt x="492783" y="52983"/>
                  </a:lnTo>
                  <a:lnTo>
                    <a:pt x="496593" y="48220"/>
                  </a:lnTo>
                  <a:lnTo>
                    <a:pt x="496593" y="45363"/>
                  </a:lnTo>
                  <a:close/>
                </a:path>
              </a:pathLst>
            </a:custGeom>
            <a:solidFill>
              <a:srgbClr val="A9C941"/>
            </a:solidFill>
            <a:ln w="9525" cap="flat">
              <a:noFill/>
              <a:prstDash val="solid"/>
              <a:miter/>
            </a:ln>
          </p:spPr>
          <p:txBody>
            <a:bodyPr rtlCol="0" anchor="ctr"/>
            <a:lstStyle/>
            <a:p>
              <a:endParaRPr lang="sv-SE"/>
            </a:p>
          </p:txBody>
        </p:sp>
        <p:sp>
          <p:nvSpPr>
            <p:cNvPr id="22" name="Frihandsfigur: Form 24">
              <a:extLst>
                <a:ext uri="{FF2B5EF4-FFF2-40B4-BE49-F238E27FC236}">
                  <a16:creationId xmlns:a16="http://schemas.microsoft.com/office/drawing/2014/main" id="{53D7DC57-4372-EA24-5C48-D23D866DF6A5}"/>
                </a:ext>
              </a:extLst>
            </p:cNvPr>
            <p:cNvSpPr/>
            <p:nvPr/>
          </p:nvSpPr>
          <p:spPr>
            <a:xfrm>
              <a:off x="7041055" y="2612671"/>
              <a:ext cx="502388" cy="1279668"/>
            </a:xfrm>
            <a:custGeom>
              <a:avLst/>
              <a:gdLst>
                <a:gd name="connsiteX0" fmla="*/ 538639 w 1009650"/>
                <a:gd name="connsiteY0" fmla="*/ 2486501 h 2571750"/>
                <a:gd name="connsiteX1" fmla="*/ 538639 w 1009650"/>
                <a:gd name="connsiteY1" fmla="*/ 2486501 h 2571750"/>
                <a:gd name="connsiteX2" fmla="*/ 486251 w 1009650"/>
                <a:gd name="connsiteY2" fmla="*/ 7144 h 2571750"/>
                <a:gd name="connsiteX3" fmla="*/ 72866 w 1009650"/>
                <a:gd name="connsiteY3" fmla="*/ 420529 h 2571750"/>
                <a:gd name="connsiteX4" fmla="*/ 130016 w 1009650"/>
                <a:gd name="connsiteY4" fmla="*/ 2064544 h 2571750"/>
                <a:gd name="connsiteX5" fmla="*/ 7144 w 1009650"/>
                <a:gd name="connsiteY5" fmla="*/ 1941671 h 2571750"/>
                <a:gd name="connsiteX6" fmla="*/ 43339 w 1009650"/>
                <a:gd name="connsiteY6" fmla="*/ 2152174 h 2571750"/>
                <a:gd name="connsiteX7" fmla="*/ 100489 w 1009650"/>
                <a:gd name="connsiteY7" fmla="*/ 2478882 h 2571750"/>
                <a:gd name="connsiteX8" fmla="*/ 480536 w 1009650"/>
                <a:gd name="connsiteY8" fmla="*/ 2546509 h 2571750"/>
                <a:gd name="connsiteX9" fmla="*/ 624364 w 1009650"/>
                <a:gd name="connsiteY9" fmla="*/ 2572226 h 2571750"/>
                <a:gd name="connsiteX10" fmla="*/ 538639 w 1009650"/>
                <a:gd name="connsiteY10" fmla="*/ 2486501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538639" y="2486501"/>
                  </a:moveTo>
                  <a:lnTo>
                    <a:pt x="538639" y="2486501"/>
                  </a:lnTo>
                  <a:cubicBezTo>
                    <a:pt x="1185386" y="1783556"/>
                    <a:pt x="1168241" y="689134"/>
                    <a:pt x="486251" y="7144"/>
                  </a:cubicBezTo>
                  <a:lnTo>
                    <a:pt x="72866" y="420529"/>
                  </a:lnTo>
                  <a:cubicBezTo>
                    <a:pt x="524351" y="872014"/>
                    <a:pt x="542449" y="1591151"/>
                    <a:pt x="130016" y="2064544"/>
                  </a:cubicBezTo>
                  <a:lnTo>
                    <a:pt x="7144" y="1941671"/>
                  </a:lnTo>
                  <a:lnTo>
                    <a:pt x="43339" y="2152174"/>
                  </a:lnTo>
                  <a:lnTo>
                    <a:pt x="100489" y="2478882"/>
                  </a:lnTo>
                  <a:lnTo>
                    <a:pt x="480536" y="2546509"/>
                  </a:lnTo>
                  <a:lnTo>
                    <a:pt x="624364" y="2572226"/>
                  </a:lnTo>
                  <a:lnTo>
                    <a:pt x="538639" y="2486501"/>
                  </a:lnTo>
                  <a:close/>
                </a:path>
              </a:pathLst>
            </a:custGeom>
            <a:solidFill>
              <a:srgbClr val="FFFFFF"/>
            </a:solidFill>
            <a:ln w="9525" cap="flat">
              <a:noFill/>
              <a:prstDash val="solid"/>
              <a:miter/>
            </a:ln>
          </p:spPr>
          <p:txBody>
            <a:bodyPr rtlCol="0" anchor="ctr"/>
            <a:lstStyle/>
            <a:p>
              <a:endParaRPr lang="sv-SE"/>
            </a:p>
          </p:txBody>
        </p:sp>
        <p:sp>
          <p:nvSpPr>
            <p:cNvPr id="23" name="Frihandsfigur: Form 25">
              <a:extLst>
                <a:ext uri="{FF2B5EF4-FFF2-40B4-BE49-F238E27FC236}">
                  <a16:creationId xmlns:a16="http://schemas.microsoft.com/office/drawing/2014/main" id="{A6DC87AA-4D00-497B-F010-F259C55C88F0}"/>
                </a:ext>
              </a:extLst>
            </p:cNvPr>
            <p:cNvSpPr/>
            <p:nvPr/>
          </p:nvSpPr>
          <p:spPr>
            <a:xfrm>
              <a:off x="7027602" y="2600230"/>
              <a:ext cx="530825" cy="1308105"/>
            </a:xfrm>
            <a:custGeom>
              <a:avLst/>
              <a:gdLst>
                <a:gd name="connsiteX0" fmla="*/ 650446 w 1066800"/>
                <a:gd name="connsiteY0" fmla="*/ 2622947 h 2628900"/>
                <a:gd name="connsiteX1" fmla="*/ 645684 w 1066800"/>
                <a:gd name="connsiteY1" fmla="*/ 2622947 h 2628900"/>
                <a:gd name="connsiteX2" fmla="*/ 121809 w 1066800"/>
                <a:gd name="connsiteY2" fmla="*/ 2529602 h 2628900"/>
                <a:gd name="connsiteX3" fmla="*/ 100854 w 1066800"/>
                <a:gd name="connsiteY3" fmla="*/ 2508647 h 2628900"/>
                <a:gd name="connsiteX4" fmla="*/ 7509 w 1066800"/>
                <a:gd name="connsiteY4" fmla="*/ 1971437 h 2628900"/>
                <a:gd name="connsiteX5" fmla="*/ 20843 w 1066800"/>
                <a:gd name="connsiteY5" fmla="*/ 1943814 h 2628900"/>
                <a:gd name="connsiteX6" fmla="*/ 51324 w 1066800"/>
                <a:gd name="connsiteY6" fmla="*/ 1948577 h 2628900"/>
                <a:gd name="connsiteX7" fmla="*/ 155146 w 1066800"/>
                <a:gd name="connsiteY7" fmla="*/ 2052399 h 2628900"/>
                <a:gd name="connsiteX8" fmla="*/ 80851 w 1066800"/>
                <a:gd name="connsiteY8" fmla="*/ 464582 h 2628900"/>
                <a:gd name="connsiteX9" fmla="*/ 73231 w 1066800"/>
                <a:gd name="connsiteY9" fmla="*/ 446484 h 2628900"/>
                <a:gd name="connsiteX10" fmla="*/ 80851 w 1066800"/>
                <a:gd name="connsiteY10" fmla="*/ 428387 h 2628900"/>
                <a:gd name="connsiteX11" fmla="*/ 494236 w 1066800"/>
                <a:gd name="connsiteY11" fmla="*/ 15002 h 2628900"/>
                <a:gd name="connsiteX12" fmla="*/ 530431 w 1066800"/>
                <a:gd name="connsiteY12" fmla="*/ 15002 h 2628900"/>
                <a:gd name="connsiteX13" fmla="*/ 599963 w 1066800"/>
                <a:gd name="connsiteY13" fmla="*/ 2511504 h 2628900"/>
                <a:gd name="connsiteX14" fmla="*/ 668543 w 1066800"/>
                <a:gd name="connsiteY14" fmla="*/ 2580085 h 2628900"/>
                <a:gd name="connsiteX15" fmla="*/ 673306 w 1066800"/>
                <a:gd name="connsiteY15" fmla="*/ 2610564 h 2628900"/>
                <a:gd name="connsiteX16" fmla="*/ 650446 w 1066800"/>
                <a:gd name="connsiteY16" fmla="*/ 2622947 h 2628900"/>
                <a:gd name="connsiteX17" fmla="*/ 149431 w 1066800"/>
                <a:gd name="connsiteY17" fmla="*/ 2481024 h 2628900"/>
                <a:gd name="connsiteX18" fmla="*/ 574246 w 1066800"/>
                <a:gd name="connsiteY18" fmla="*/ 2556272 h 2628900"/>
                <a:gd name="connsiteX19" fmla="*/ 546624 w 1066800"/>
                <a:gd name="connsiteY19" fmla="*/ 2528649 h 2628900"/>
                <a:gd name="connsiteX20" fmla="*/ 545671 w 1066800"/>
                <a:gd name="connsiteY20" fmla="*/ 2492454 h 2628900"/>
                <a:gd name="connsiteX21" fmla="*/ 512334 w 1066800"/>
                <a:gd name="connsiteY21" fmla="*/ 68342 h 2628900"/>
                <a:gd name="connsiteX22" fmla="*/ 135143 w 1066800"/>
                <a:gd name="connsiteY22" fmla="*/ 445532 h 2628900"/>
                <a:gd name="connsiteX23" fmla="*/ 175149 w 1066800"/>
                <a:gd name="connsiteY23" fmla="*/ 2106692 h 2628900"/>
                <a:gd name="connsiteX24" fmla="*/ 156099 w 1066800"/>
                <a:gd name="connsiteY24" fmla="*/ 2115264 h 2628900"/>
                <a:gd name="connsiteX25" fmla="*/ 137049 w 1066800"/>
                <a:gd name="connsiteY25" fmla="*/ 2107645 h 2628900"/>
                <a:gd name="connsiteX26" fmla="*/ 71326 w 1066800"/>
                <a:gd name="connsiteY26" fmla="*/ 2041922 h 2628900"/>
                <a:gd name="connsiteX27" fmla="*/ 149431 w 1066800"/>
                <a:gd name="connsiteY27" fmla="*/ 248102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2628900">
                  <a:moveTo>
                    <a:pt x="650446" y="2622947"/>
                  </a:moveTo>
                  <a:cubicBezTo>
                    <a:pt x="648541" y="2622947"/>
                    <a:pt x="647588" y="2622947"/>
                    <a:pt x="645684" y="2622947"/>
                  </a:cubicBezTo>
                  <a:lnTo>
                    <a:pt x="121809" y="2529602"/>
                  </a:lnTo>
                  <a:cubicBezTo>
                    <a:pt x="111331" y="2527697"/>
                    <a:pt x="102759" y="2519124"/>
                    <a:pt x="100854" y="2508647"/>
                  </a:cubicBezTo>
                  <a:lnTo>
                    <a:pt x="7509" y="1971437"/>
                  </a:lnTo>
                  <a:cubicBezTo>
                    <a:pt x="5604" y="1960007"/>
                    <a:pt x="11318" y="1949529"/>
                    <a:pt x="20843" y="1943814"/>
                  </a:cubicBezTo>
                  <a:cubicBezTo>
                    <a:pt x="31321" y="1939052"/>
                    <a:pt x="42751" y="1940957"/>
                    <a:pt x="51324" y="1948577"/>
                  </a:cubicBezTo>
                  <a:lnTo>
                    <a:pt x="155146" y="2052399"/>
                  </a:lnTo>
                  <a:cubicBezTo>
                    <a:pt x="541861" y="1586627"/>
                    <a:pt x="511381" y="895112"/>
                    <a:pt x="80851" y="464582"/>
                  </a:cubicBezTo>
                  <a:cubicBezTo>
                    <a:pt x="76088" y="459819"/>
                    <a:pt x="73231" y="453152"/>
                    <a:pt x="73231" y="446484"/>
                  </a:cubicBezTo>
                  <a:cubicBezTo>
                    <a:pt x="73231" y="439817"/>
                    <a:pt x="76088" y="433149"/>
                    <a:pt x="80851" y="428387"/>
                  </a:cubicBezTo>
                  <a:lnTo>
                    <a:pt x="494236" y="15002"/>
                  </a:lnTo>
                  <a:cubicBezTo>
                    <a:pt x="504713" y="4524"/>
                    <a:pt x="520906" y="4524"/>
                    <a:pt x="530431" y="15002"/>
                  </a:cubicBezTo>
                  <a:cubicBezTo>
                    <a:pt x="1216231" y="700802"/>
                    <a:pt x="1244806" y="1792367"/>
                    <a:pt x="599963" y="2511504"/>
                  </a:cubicBezTo>
                  <a:lnTo>
                    <a:pt x="668543" y="2580085"/>
                  </a:lnTo>
                  <a:cubicBezTo>
                    <a:pt x="676163" y="2587704"/>
                    <a:pt x="678068" y="2600087"/>
                    <a:pt x="673306" y="2610564"/>
                  </a:cubicBezTo>
                  <a:cubicBezTo>
                    <a:pt x="669496" y="2617232"/>
                    <a:pt x="659971" y="2622947"/>
                    <a:pt x="650446" y="2622947"/>
                  </a:cubicBezTo>
                  <a:close/>
                  <a:moveTo>
                    <a:pt x="149431" y="2481024"/>
                  </a:moveTo>
                  <a:lnTo>
                    <a:pt x="574246" y="2556272"/>
                  </a:lnTo>
                  <a:lnTo>
                    <a:pt x="546624" y="2528649"/>
                  </a:lnTo>
                  <a:cubicBezTo>
                    <a:pt x="537099" y="2519124"/>
                    <a:pt x="536146" y="2502932"/>
                    <a:pt x="545671" y="2492454"/>
                  </a:cubicBezTo>
                  <a:cubicBezTo>
                    <a:pt x="1182894" y="1800939"/>
                    <a:pt x="1166701" y="740807"/>
                    <a:pt x="512334" y="68342"/>
                  </a:cubicBezTo>
                  <a:lnTo>
                    <a:pt x="135143" y="445532"/>
                  </a:lnTo>
                  <a:cubicBezTo>
                    <a:pt x="573293" y="902732"/>
                    <a:pt x="593296" y="1627585"/>
                    <a:pt x="175149" y="2106692"/>
                  </a:cubicBezTo>
                  <a:cubicBezTo>
                    <a:pt x="170386" y="2112407"/>
                    <a:pt x="163718" y="2115264"/>
                    <a:pt x="156099" y="2115264"/>
                  </a:cubicBezTo>
                  <a:cubicBezTo>
                    <a:pt x="148479" y="2115264"/>
                    <a:pt x="141811" y="2112407"/>
                    <a:pt x="137049" y="2107645"/>
                  </a:cubicBezTo>
                  <a:lnTo>
                    <a:pt x="71326" y="2041922"/>
                  </a:lnTo>
                  <a:lnTo>
                    <a:pt x="149431" y="2481024"/>
                  </a:lnTo>
                  <a:close/>
                </a:path>
              </a:pathLst>
            </a:custGeom>
            <a:solidFill>
              <a:srgbClr val="A9C941"/>
            </a:solidFill>
            <a:ln w="9525"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3265D5F0-593B-EFEA-473B-DAB513DFE86C}"/>
                </a:ext>
              </a:extLst>
            </p:cNvPr>
            <p:cNvSpPr/>
            <p:nvPr/>
          </p:nvSpPr>
          <p:spPr>
            <a:xfrm>
              <a:off x="6986076" y="2529729"/>
              <a:ext cx="317547" cy="312808"/>
            </a:xfrm>
            <a:custGeom>
              <a:avLst/>
              <a:gdLst>
                <a:gd name="connsiteX0" fmla="*/ 111919 w 638175"/>
                <a:gd name="connsiteY0" fmla="*/ 520541 h 628650"/>
                <a:gd name="connsiteX1" fmla="*/ 7144 w 638175"/>
                <a:gd name="connsiteY1" fmla="*/ 625316 h 628650"/>
                <a:gd name="connsiteX2" fmla="*/ 514827 w 638175"/>
                <a:gd name="connsiteY2" fmla="*/ 553879 h 628650"/>
                <a:gd name="connsiteX3" fmla="*/ 597694 w 638175"/>
                <a:gd name="connsiteY3" fmla="*/ 180499 h 628650"/>
                <a:gd name="connsiteX4" fmla="*/ 600552 w 638175"/>
                <a:gd name="connsiteY4" fmla="*/ 177641 h 628650"/>
                <a:gd name="connsiteX5" fmla="*/ 598647 w 638175"/>
                <a:gd name="connsiteY5" fmla="*/ 175736 h 628650"/>
                <a:gd name="connsiteX6" fmla="*/ 635794 w 638175"/>
                <a:gd name="connsiteY6" fmla="*/ 7144 h 628650"/>
                <a:gd name="connsiteX7" fmla="*/ 531972 w 638175"/>
                <a:gd name="connsiteY7" fmla="*/ 11096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628650">
                  <a:moveTo>
                    <a:pt x="111919" y="520541"/>
                  </a:moveTo>
                  <a:lnTo>
                    <a:pt x="7144" y="625316"/>
                  </a:lnTo>
                  <a:lnTo>
                    <a:pt x="514827" y="553879"/>
                  </a:lnTo>
                  <a:lnTo>
                    <a:pt x="597694" y="180499"/>
                  </a:lnTo>
                  <a:lnTo>
                    <a:pt x="600552" y="177641"/>
                  </a:lnTo>
                  <a:cubicBezTo>
                    <a:pt x="599599" y="176689"/>
                    <a:pt x="599599" y="176689"/>
                    <a:pt x="598647" y="175736"/>
                  </a:cubicBezTo>
                  <a:lnTo>
                    <a:pt x="635794" y="7144"/>
                  </a:lnTo>
                  <a:lnTo>
                    <a:pt x="531972" y="110966"/>
                  </a:lnTo>
                </a:path>
              </a:pathLst>
            </a:custGeom>
            <a:solidFill>
              <a:srgbClr val="FFFFFF"/>
            </a:solidFill>
            <a:ln w="9525"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586D110-A089-5E0D-ECF8-1B06A82FB888}"/>
                </a:ext>
              </a:extLst>
            </p:cNvPr>
            <p:cNvSpPr/>
            <p:nvPr/>
          </p:nvSpPr>
          <p:spPr>
            <a:xfrm>
              <a:off x="6949582" y="2489918"/>
              <a:ext cx="374421" cy="369682"/>
            </a:xfrm>
            <a:custGeom>
              <a:avLst/>
              <a:gdLst>
                <a:gd name="connsiteX0" fmla="*/ 7144 w 752475"/>
                <a:gd name="connsiteY0" fmla="*/ 742474 h 742950"/>
                <a:gd name="connsiteX1" fmla="*/ 167164 w 752475"/>
                <a:gd name="connsiteY1" fmla="*/ 582454 h 742950"/>
                <a:gd name="connsiteX2" fmla="*/ 203359 w 752475"/>
                <a:gd name="connsiteY2" fmla="*/ 582454 h 742950"/>
                <a:gd name="connsiteX3" fmla="*/ 203359 w 752475"/>
                <a:gd name="connsiteY3" fmla="*/ 618649 h 742950"/>
                <a:gd name="connsiteX4" fmla="*/ 152876 w 752475"/>
                <a:gd name="connsiteY4" fmla="*/ 669131 h 742950"/>
                <a:gd name="connsiteX5" fmla="*/ 566261 w 752475"/>
                <a:gd name="connsiteY5" fmla="*/ 611029 h 742950"/>
                <a:gd name="connsiteX6" fmla="*/ 664369 w 752475"/>
                <a:gd name="connsiteY6" fmla="*/ 169069 h 742950"/>
                <a:gd name="connsiteX7" fmla="*/ 623411 w 752475"/>
                <a:gd name="connsiteY7" fmla="*/ 210026 h 742950"/>
                <a:gd name="connsiteX8" fmla="*/ 587216 w 752475"/>
                <a:gd name="connsiteY8" fmla="*/ 210026 h 742950"/>
                <a:gd name="connsiteX9" fmla="*/ 587216 w 752475"/>
                <a:gd name="connsiteY9" fmla="*/ 173831 h 742950"/>
                <a:gd name="connsiteX10" fmla="*/ 753903 w 752475"/>
                <a:gd name="connsiteY10" fmla="*/ 7144 h 742950"/>
                <a:gd name="connsiteX11" fmla="*/ 699611 w 752475"/>
                <a:gd name="connsiteY11" fmla="*/ 249079 h 742950"/>
                <a:gd name="connsiteX12" fmla="*/ 707231 w 752475"/>
                <a:gd name="connsiteY12" fmla="*/ 257651 h 742950"/>
                <a:gd name="connsiteX13" fmla="*/ 693896 w 752475"/>
                <a:gd name="connsiteY13" fmla="*/ 273844 h 742950"/>
                <a:gd name="connsiteX14" fmla="*/ 608171 w 752475"/>
                <a:gd name="connsiteY14" fmla="*/ 657701 h 742950"/>
                <a:gd name="connsiteX15" fmla="*/ 7144 w 752475"/>
                <a:gd name="connsiteY15" fmla="*/ 74247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75" h="742950">
                  <a:moveTo>
                    <a:pt x="7144" y="742474"/>
                  </a:moveTo>
                  <a:lnTo>
                    <a:pt x="167164" y="582454"/>
                  </a:lnTo>
                  <a:cubicBezTo>
                    <a:pt x="177641" y="571976"/>
                    <a:pt x="193834" y="571976"/>
                    <a:pt x="203359" y="582454"/>
                  </a:cubicBezTo>
                  <a:cubicBezTo>
                    <a:pt x="213836" y="592931"/>
                    <a:pt x="213836" y="609124"/>
                    <a:pt x="203359" y="618649"/>
                  </a:cubicBezTo>
                  <a:lnTo>
                    <a:pt x="152876" y="669131"/>
                  </a:lnTo>
                  <a:lnTo>
                    <a:pt x="566261" y="611029"/>
                  </a:lnTo>
                  <a:lnTo>
                    <a:pt x="664369" y="169069"/>
                  </a:lnTo>
                  <a:lnTo>
                    <a:pt x="623411" y="210026"/>
                  </a:lnTo>
                  <a:cubicBezTo>
                    <a:pt x="612934" y="220504"/>
                    <a:pt x="596741" y="220504"/>
                    <a:pt x="587216" y="210026"/>
                  </a:cubicBezTo>
                  <a:cubicBezTo>
                    <a:pt x="576739" y="199549"/>
                    <a:pt x="576739" y="183356"/>
                    <a:pt x="587216" y="173831"/>
                  </a:cubicBezTo>
                  <a:lnTo>
                    <a:pt x="753903" y="7144"/>
                  </a:lnTo>
                  <a:lnTo>
                    <a:pt x="699611" y="249079"/>
                  </a:lnTo>
                  <a:lnTo>
                    <a:pt x="707231" y="257651"/>
                  </a:lnTo>
                  <a:lnTo>
                    <a:pt x="693896" y="273844"/>
                  </a:lnTo>
                  <a:lnTo>
                    <a:pt x="608171" y="657701"/>
                  </a:lnTo>
                  <a:lnTo>
                    <a:pt x="7144" y="742474"/>
                  </a:lnTo>
                  <a:close/>
                </a:path>
              </a:pathLst>
            </a:custGeom>
            <a:solidFill>
              <a:srgbClr val="A9C941"/>
            </a:solidFill>
            <a:ln w="9525" cap="flat">
              <a:noFill/>
              <a:prstDash val="solid"/>
              <a:miter/>
            </a:ln>
          </p:spPr>
          <p:txBody>
            <a:bodyPr rtlCol="0" anchor="ctr"/>
            <a:lstStyle/>
            <a:p>
              <a:endParaRPr lang="sv-SE"/>
            </a:p>
          </p:txBody>
        </p:sp>
        <p:sp>
          <p:nvSpPr>
            <p:cNvPr id="26" name="Frihandsfigur: Form 30">
              <a:extLst>
                <a:ext uri="{FF2B5EF4-FFF2-40B4-BE49-F238E27FC236}">
                  <a16:creationId xmlns:a16="http://schemas.microsoft.com/office/drawing/2014/main" id="{4672AC62-6DAB-9423-7E2C-F355C8841021}"/>
                </a:ext>
              </a:extLst>
            </p:cNvPr>
            <p:cNvSpPr/>
            <p:nvPr/>
          </p:nvSpPr>
          <p:spPr>
            <a:xfrm>
              <a:off x="6274675" y="3191365"/>
              <a:ext cx="66353" cy="90051"/>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a:p>
          </p:txBody>
        </p:sp>
        <p:sp>
          <p:nvSpPr>
            <p:cNvPr id="27" name="Frihandsfigur: Form 31">
              <a:extLst>
                <a:ext uri="{FF2B5EF4-FFF2-40B4-BE49-F238E27FC236}">
                  <a16:creationId xmlns:a16="http://schemas.microsoft.com/office/drawing/2014/main" id="{E1AD3D21-0373-3E2A-D578-E9B28A055DE4}"/>
                </a:ext>
              </a:extLst>
            </p:cNvPr>
            <p:cNvSpPr/>
            <p:nvPr/>
          </p:nvSpPr>
          <p:spPr>
            <a:xfrm>
              <a:off x="6339607" y="3192313"/>
              <a:ext cx="75832" cy="85311"/>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a:p>
          </p:txBody>
        </p:sp>
        <p:sp>
          <p:nvSpPr>
            <p:cNvPr id="28" name="Frihandsfigur: Form 32">
              <a:extLst>
                <a:ext uri="{FF2B5EF4-FFF2-40B4-BE49-F238E27FC236}">
                  <a16:creationId xmlns:a16="http://schemas.microsoft.com/office/drawing/2014/main" id="{8B4EC657-AAB7-3F15-7608-8BD37347520D}"/>
                </a:ext>
              </a:extLst>
            </p:cNvPr>
            <p:cNvSpPr/>
            <p:nvPr/>
          </p:nvSpPr>
          <p:spPr>
            <a:xfrm>
              <a:off x="6426340" y="3191839"/>
              <a:ext cx="127967" cy="85311"/>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a:p>
          </p:txBody>
        </p:sp>
        <p:sp>
          <p:nvSpPr>
            <p:cNvPr id="29" name="Frihandsfigur: Form 33">
              <a:extLst>
                <a:ext uri="{FF2B5EF4-FFF2-40B4-BE49-F238E27FC236}">
                  <a16:creationId xmlns:a16="http://schemas.microsoft.com/office/drawing/2014/main" id="{69FA06E1-FCA2-329A-1432-818A1CD14E05}"/>
                </a:ext>
              </a:extLst>
            </p:cNvPr>
            <p:cNvSpPr/>
            <p:nvPr/>
          </p:nvSpPr>
          <p:spPr>
            <a:xfrm>
              <a:off x="6569473" y="3193735"/>
              <a:ext cx="80572" cy="85311"/>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a:p>
          </p:txBody>
        </p:sp>
        <p:sp>
          <p:nvSpPr>
            <p:cNvPr id="30" name="Frihandsfigur: Form 34">
              <a:extLst>
                <a:ext uri="{FF2B5EF4-FFF2-40B4-BE49-F238E27FC236}">
                  <a16:creationId xmlns:a16="http://schemas.microsoft.com/office/drawing/2014/main" id="{CD8F0330-EC56-FBD5-5E5F-0E87E335FA86}"/>
                </a:ext>
              </a:extLst>
            </p:cNvPr>
            <p:cNvSpPr/>
            <p:nvPr/>
          </p:nvSpPr>
          <p:spPr>
            <a:xfrm>
              <a:off x="6643884" y="3192313"/>
              <a:ext cx="75832" cy="85311"/>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a:p>
          </p:txBody>
        </p:sp>
        <p:sp>
          <p:nvSpPr>
            <p:cNvPr id="31" name="Frihandsfigur: Form 35">
              <a:extLst>
                <a:ext uri="{FF2B5EF4-FFF2-40B4-BE49-F238E27FC236}">
                  <a16:creationId xmlns:a16="http://schemas.microsoft.com/office/drawing/2014/main" id="{0E0D74A2-6D56-C1A1-8BFA-8F20C81725F1}"/>
                </a:ext>
              </a:extLst>
            </p:cNvPr>
            <p:cNvSpPr/>
            <p:nvPr/>
          </p:nvSpPr>
          <p:spPr>
            <a:xfrm>
              <a:off x="6728247" y="3192313"/>
              <a:ext cx="66353" cy="85311"/>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a:p>
          </p:txBody>
        </p:sp>
        <p:sp>
          <p:nvSpPr>
            <p:cNvPr id="32" name="Frihandsfigur: Form 36">
              <a:extLst>
                <a:ext uri="{FF2B5EF4-FFF2-40B4-BE49-F238E27FC236}">
                  <a16:creationId xmlns:a16="http://schemas.microsoft.com/office/drawing/2014/main" id="{DA771B64-C9E8-8397-52EB-BBCF0DA39A8F}"/>
                </a:ext>
              </a:extLst>
            </p:cNvPr>
            <p:cNvSpPr/>
            <p:nvPr/>
          </p:nvSpPr>
          <p:spPr>
            <a:xfrm>
              <a:off x="6788438" y="3156767"/>
              <a:ext cx="85311" cy="123227"/>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a:p>
          </p:txBody>
        </p:sp>
        <p:sp>
          <p:nvSpPr>
            <p:cNvPr id="33" name="Frihandsfigur: Form 37">
              <a:extLst>
                <a:ext uri="{FF2B5EF4-FFF2-40B4-BE49-F238E27FC236}">
                  <a16:creationId xmlns:a16="http://schemas.microsoft.com/office/drawing/2014/main" id="{BC54EA91-9B9E-2C45-9316-9A9BEBA4FD36}"/>
                </a:ext>
              </a:extLst>
            </p:cNvPr>
            <p:cNvSpPr/>
            <p:nvPr/>
          </p:nvSpPr>
          <p:spPr>
            <a:xfrm>
              <a:off x="6873276" y="3192313"/>
              <a:ext cx="75832" cy="85311"/>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a:p>
          </p:txBody>
        </p:sp>
        <p:sp>
          <p:nvSpPr>
            <p:cNvPr id="34" name="Frihandsfigur: Form 38">
              <a:extLst>
                <a:ext uri="{FF2B5EF4-FFF2-40B4-BE49-F238E27FC236}">
                  <a16:creationId xmlns:a16="http://schemas.microsoft.com/office/drawing/2014/main" id="{EFE7CD48-9F7C-570D-2536-67D5C6807A32}"/>
                </a:ext>
              </a:extLst>
            </p:cNvPr>
            <p:cNvSpPr/>
            <p:nvPr/>
          </p:nvSpPr>
          <p:spPr>
            <a:xfrm>
              <a:off x="6960483" y="3192313"/>
              <a:ext cx="85311" cy="85311"/>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a:p>
          </p:txBody>
        </p:sp>
        <p:sp>
          <p:nvSpPr>
            <p:cNvPr id="35" name="Frihandsfigur: Form 39">
              <a:extLst>
                <a:ext uri="{FF2B5EF4-FFF2-40B4-BE49-F238E27FC236}">
                  <a16:creationId xmlns:a16="http://schemas.microsoft.com/office/drawing/2014/main" id="{A3D1C17C-FE6B-ED07-1CC3-B4C267973263}"/>
                </a:ext>
              </a:extLst>
            </p:cNvPr>
            <p:cNvSpPr/>
            <p:nvPr/>
          </p:nvSpPr>
          <p:spPr>
            <a:xfrm>
              <a:off x="5923004" y="3470522"/>
              <a:ext cx="127967" cy="118488"/>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a:p>
          </p:txBody>
        </p:sp>
        <p:sp>
          <p:nvSpPr>
            <p:cNvPr id="36" name="Frihandsfigur: Form 40">
              <a:extLst>
                <a:ext uri="{FF2B5EF4-FFF2-40B4-BE49-F238E27FC236}">
                  <a16:creationId xmlns:a16="http://schemas.microsoft.com/office/drawing/2014/main" id="{1309D2E6-BC57-465A-39BA-D0ACD21A8C0A}"/>
                </a:ext>
              </a:extLst>
            </p:cNvPr>
            <p:cNvSpPr/>
            <p:nvPr/>
          </p:nvSpPr>
          <p:spPr>
            <a:xfrm>
              <a:off x="5929650" y="3405549"/>
              <a:ext cx="80572" cy="80572"/>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a:p>
          </p:txBody>
        </p:sp>
        <p:sp>
          <p:nvSpPr>
            <p:cNvPr id="37" name="Frihandsfigur: Form 41">
              <a:extLst>
                <a:ext uri="{FF2B5EF4-FFF2-40B4-BE49-F238E27FC236}">
                  <a16:creationId xmlns:a16="http://schemas.microsoft.com/office/drawing/2014/main" id="{7F73C3F0-AEB4-E906-B684-CB9A3100660C}"/>
                </a:ext>
              </a:extLst>
            </p:cNvPr>
            <p:cNvSpPr/>
            <p:nvPr/>
          </p:nvSpPr>
          <p:spPr>
            <a:xfrm>
              <a:off x="5909266" y="3324072"/>
              <a:ext cx="85311" cy="85311"/>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a:p>
          </p:txBody>
        </p:sp>
        <p:sp>
          <p:nvSpPr>
            <p:cNvPr id="38" name="Frihandsfigur: Form 42">
              <a:extLst>
                <a:ext uri="{FF2B5EF4-FFF2-40B4-BE49-F238E27FC236}">
                  <a16:creationId xmlns:a16="http://schemas.microsoft.com/office/drawing/2014/main" id="{025BC363-5095-3E01-0F7C-E4E795E801A6}"/>
                </a:ext>
              </a:extLst>
            </p:cNvPr>
            <p:cNvSpPr/>
            <p:nvPr/>
          </p:nvSpPr>
          <p:spPr>
            <a:xfrm>
              <a:off x="5882244" y="3267671"/>
              <a:ext cx="99530" cy="61614"/>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a:p>
          </p:txBody>
        </p:sp>
        <p:sp>
          <p:nvSpPr>
            <p:cNvPr id="39" name="Frihandsfigur: Form 43">
              <a:extLst>
                <a:ext uri="{FF2B5EF4-FFF2-40B4-BE49-F238E27FC236}">
                  <a16:creationId xmlns:a16="http://schemas.microsoft.com/office/drawing/2014/main" id="{4A8BC75B-6A19-C5DD-6309-4193DA8C8A49}"/>
                </a:ext>
              </a:extLst>
            </p:cNvPr>
            <p:cNvSpPr/>
            <p:nvPr/>
          </p:nvSpPr>
          <p:spPr>
            <a:xfrm>
              <a:off x="5899306" y="3219328"/>
              <a:ext cx="80572" cy="47395"/>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a:p>
          </p:txBody>
        </p:sp>
        <p:sp>
          <p:nvSpPr>
            <p:cNvPr id="40" name="Frihandsfigur: Form 44">
              <a:extLst>
                <a:ext uri="{FF2B5EF4-FFF2-40B4-BE49-F238E27FC236}">
                  <a16:creationId xmlns:a16="http://schemas.microsoft.com/office/drawing/2014/main" id="{920416A2-F395-BBF6-1681-FD860F7DE6B1}"/>
                </a:ext>
              </a:extLst>
            </p:cNvPr>
            <p:cNvSpPr/>
            <p:nvPr/>
          </p:nvSpPr>
          <p:spPr>
            <a:xfrm>
              <a:off x="5901497" y="3141440"/>
              <a:ext cx="80572" cy="80572"/>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a:p>
          </p:txBody>
        </p:sp>
        <p:sp>
          <p:nvSpPr>
            <p:cNvPr id="41" name="Frihandsfigur: Form 45">
              <a:extLst>
                <a:ext uri="{FF2B5EF4-FFF2-40B4-BE49-F238E27FC236}">
                  <a16:creationId xmlns:a16="http://schemas.microsoft.com/office/drawing/2014/main" id="{6C0F9455-7741-4FEF-D41A-220916238C6E}"/>
                </a:ext>
              </a:extLst>
            </p:cNvPr>
            <p:cNvSpPr/>
            <p:nvPr/>
          </p:nvSpPr>
          <p:spPr>
            <a:xfrm>
              <a:off x="5876557" y="3099419"/>
              <a:ext cx="113748" cy="42656"/>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a:p>
          </p:txBody>
        </p:sp>
        <p:sp>
          <p:nvSpPr>
            <p:cNvPr id="42" name="Frihandsfigur: Form 46">
              <a:extLst>
                <a:ext uri="{FF2B5EF4-FFF2-40B4-BE49-F238E27FC236}">
                  <a16:creationId xmlns:a16="http://schemas.microsoft.com/office/drawing/2014/main" id="{FEFC1338-8CED-D02A-1DE9-77CD40E01FF0}"/>
                </a:ext>
              </a:extLst>
            </p:cNvPr>
            <p:cNvSpPr/>
            <p:nvPr/>
          </p:nvSpPr>
          <p:spPr>
            <a:xfrm>
              <a:off x="5883666" y="3061028"/>
              <a:ext cx="113748" cy="47395"/>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a:p>
          </p:txBody>
        </p:sp>
        <p:sp>
          <p:nvSpPr>
            <p:cNvPr id="43" name="Frihandsfigur: Form 47">
              <a:extLst>
                <a:ext uri="{FF2B5EF4-FFF2-40B4-BE49-F238E27FC236}">
                  <a16:creationId xmlns:a16="http://schemas.microsoft.com/office/drawing/2014/main" id="{B7396BA5-26C0-4389-EC2C-E7D1CFB7E14A}"/>
                </a:ext>
              </a:extLst>
            </p:cNvPr>
            <p:cNvSpPr/>
            <p:nvPr/>
          </p:nvSpPr>
          <p:spPr>
            <a:xfrm>
              <a:off x="5929338" y="2996950"/>
              <a:ext cx="85311" cy="75832"/>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a:p>
          </p:txBody>
        </p:sp>
        <p:sp>
          <p:nvSpPr>
            <p:cNvPr id="44" name="Frihandsfigur: Form 48">
              <a:extLst>
                <a:ext uri="{FF2B5EF4-FFF2-40B4-BE49-F238E27FC236}">
                  <a16:creationId xmlns:a16="http://schemas.microsoft.com/office/drawing/2014/main" id="{E1EFE5EC-D344-E9E6-C2A6-D51C5D1DDC4C}"/>
                </a:ext>
              </a:extLst>
            </p:cNvPr>
            <p:cNvSpPr/>
            <p:nvPr/>
          </p:nvSpPr>
          <p:spPr>
            <a:xfrm>
              <a:off x="5948597" y="2933062"/>
              <a:ext cx="80572" cy="71093"/>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a:p>
          </p:txBody>
        </p:sp>
        <p:sp>
          <p:nvSpPr>
            <p:cNvPr id="45" name="Frihandsfigur: Form 49">
              <a:extLst>
                <a:ext uri="{FF2B5EF4-FFF2-40B4-BE49-F238E27FC236}">
                  <a16:creationId xmlns:a16="http://schemas.microsoft.com/office/drawing/2014/main" id="{15621769-11FB-111A-6131-F4744208AAFA}"/>
                </a:ext>
              </a:extLst>
            </p:cNvPr>
            <p:cNvSpPr/>
            <p:nvPr/>
          </p:nvSpPr>
          <p:spPr>
            <a:xfrm>
              <a:off x="5974190" y="2877867"/>
              <a:ext cx="94790" cy="80572"/>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a:p>
          </p:txBody>
        </p:sp>
        <p:sp>
          <p:nvSpPr>
            <p:cNvPr id="46" name="Frihandsfigur: Form 50">
              <a:extLst>
                <a:ext uri="{FF2B5EF4-FFF2-40B4-BE49-F238E27FC236}">
                  <a16:creationId xmlns:a16="http://schemas.microsoft.com/office/drawing/2014/main" id="{2F89204E-6614-6A49-9C83-64DD19B3AF30}"/>
                </a:ext>
              </a:extLst>
            </p:cNvPr>
            <p:cNvSpPr/>
            <p:nvPr/>
          </p:nvSpPr>
          <p:spPr>
            <a:xfrm>
              <a:off x="6327758" y="2500344"/>
              <a:ext cx="109009" cy="118488"/>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a:p>
          </p:txBody>
        </p:sp>
        <p:sp>
          <p:nvSpPr>
            <p:cNvPr id="47" name="Frihandsfigur: Form 51">
              <a:extLst>
                <a:ext uri="{FF2B5EF4-FFF2-40B4-BE49-F238E27FC236}">
                  <a16:creationId xmlns:a16="http://schemas.microsoft.com/office/drawing/2014/main" id="{8B841163-F5E4-1F88-0432-4ED2FD80BEC9}"/>
                </a:ext>
              </a:extLst>
            </p:cNvPr>
            <p:cNvSpPr/>
            <p:nvPr/>
          </p:nvSpPr>
          <p:spPr>
            <a:xfrm>
              <a:off x="6433923" y="2504567"/>
              <a:ext cx="90051" cy="90051"/>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a:p>
          </p:txBody>
        </p:sp>
        <p:sp>
          <p:nvSpPr>
            <p:cNvPr id="48" name="Frihandsfigur: Form 52">
              <a:extLst>
                <a:ext uri="{FF2B5EF4-FFF2-40B4-BE49-F238E27FC236}">
                  <a16:creationId xmlns:a16="http://schemas.microsoft.com/office/drawing/2014/main" id="{3788F0D0-1E0E-EB52-A4F9-139B36AB0E08}"/>
                </a:ext>
              </a:extLst>
            </p:cNvPr>
            <p:cNvSpPr/>
            <p:nvPr/>
          </p:nvSpPr>
          <p:spPr>
            <a:xfrm>
              <a:off x="6518557" y="2454845"/>
              <a:ext cx="80572" cy="118488"/>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a:p>
          </p:txBody>
        </p:sp>
        <p:sp>
          <p:nvSpPr>
            <p:cNvPr id="49" name="Frihandsfigur: Form 53">
              <a:extLst>
                <a:ext uri="{FF2B5EF4-FFF2-40B4-BE49-F238E27FC236}">
                  <a16:creationId xmlns:a16="http://schemas.microsoft.com/office/drawing/2014/main" id="{51EAA97A-917C-6EAC-0921-897CBBD47658}"/>
                </a:ext>
              </a:extLst>
            </p:cNvPr>
            <p:cNvSpPr/>
            <p:nvPr/>
          </p:nvSpPr>
          <p:spPr>
            <a:xfrm>
              <a:off x="6602161" y="2483747"/>
              <a:ext cx="75832" cy="80572"/>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a:p>
          </p:txBody>
        </p:sp>
        <p:sp>
          <p:nvSpPr>
            <p:cNvPr id="50" name="Frihandsfigur: Form 54">
              <a:extLst>
                <a:ext uri="{FF2B5EF4-FFF2-40B4-BE49-F238E27FC236}">
                  <a16:creationId xmlns:a16="http://schemas.microsoft.com/office/drawing/2014/main" id="{AB312D1B-3FA6-7254-0E86-D75AE7ECFDFC}"/>
                </a:ext>
              </a:extLst>
            </p:cNvPr>
            <p:cNvSpPr/>
            <p:nvPr/>
          </p:nvSpPr>
          <p:spPr>
            <a:xfrm>
              <a:off x="6680852" y="2485652"/>
              <a:ext cx="52135" cy="80572"/>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a:p>
          </p:txBody>
        </p:sp>
        <p:sp>
          <p:nvSpPr>
            <p:cNvPr id="51" name="Frihandsfigur: Form 55">
              <a:extLst>
                <a:ext uri="{FF2B5EF4-FFF2-40B4-BE49-F238E27FC236}">
                  <a16:creationId xmlns:a16="http://schemas.microsoft.com/office/drawing/2014/main" id="{56CCA92E-F661-3556-D837-09258DFCF0CE}"/>
                </a:ext>
              </a:extLst>
            </p:cNvPr>
            <p:cNvSpPr/>
            <p:nvPr/>
          </p:nvSpPr>
          <p:spPr>
            <a:xfrm>
              <a:off x="6726351" y="2490945"/>
              <a:ext cx="61614" cy="80572"/>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a:p>
          </p:txBody>
        </p:sp>
        <p:sp>
          <p:nvSpPr>
            <p:cNvPr id="52" name="Frihandsfigur: Form 56">
              <a:extLst>
                <a:ext uri="{FF2B5EF4-FFF2-40B4-BE49-F238E27FC236}">
                  <a16:creationId xmlns:a16="http://schemas.microsoft.com/office/drawing/2014/main" id="{48C29D01-0205-CD04-604B-A197955AA6B9}"/>
                </a:ext>
              </a:extLst>
            </p:cNvPr>
            <p:cNvSpPr/>
            <p:nvPr/>
          </p:nvSpPr>
          <p:spPr>
            <a:xfrm>
              <a:off x="6787559" y="2472855"/>
              <a:ext cx="80572" cy="113748"/>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a:p>
          </p:txBody>
        </p:sp>
        <p:sp>
          <p:nvSpPr>
            <p:cNvPr id="53" name="Frihandsfigur: Form 57">
              <a:extLst>
                <a:ext uri="{FF2B5EF4-FFF2-40B4-BE49-F238E27FC236}">
                  <a16:creationId xmlns:a16="http://schemas.microsoft.com/office/drawing/2014/main" id="{B02B17B8-82C2-06B6-050E-EC5145402792}"/>
                </a:ext>
              </a:extLst>
            </p:cNvPr>
            <p:cNvSpPr/>
            <p:nvPr/>
          </p:nvSpPr>
          <p:spPr>
            <a:xfrm>
              <a:off x="6862375" y="2490865"/>
              <a:ext cx="90051" cy="127967"/>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a:p>
          </p:txBody>
        </p:sp>
        <p:sp>
          <p:nvSpPr>
            <p:cNvPr id="54" name="Frihandsfigur: Form 58">
              <a:extLst>
                <a:ext uri="{FF2B5EF4-FFF2-40B4-BE49-F238E27FC236}">
                  <a16:creationId xmlns:a16="http://schemas.microsoft.com/office/drawing/2014/main" id="{655BCA22-A14B-02E4-B121-9A22EC574EFC}"/>
                </a:ext>
              </a:extLst>
            </p:cNvPr>
            <p:cNvSpPr/>
            <p:nvPr/>
          </p:nvSpPr>
          <p:spPr>
            <a:xfrm>
              <a:off x="6931811" y="2555323"/>
              <a:ext cx="80572" cy="9479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a:p>
          </p:txBody>
        </p:sp>
        <p:sp>
          <p:nvSpPr>
            <p:cNvPr id="55" name="Frihandsfigur: Form 59">
              <a:extLst>
                <a:ext uri="{FF2B5EF4-FFF2-40B4-BE49-F238E27FC236}">
                  <a16:creationId xmlns:a16="http://schemas.microsoft.com/office/drawing/2014/main" id="{CC1B5F21-7083-5754-9782-B99547E2B3F4}"/>
                </a:ext>
              </a:extLst>
            </p:cNvPr>
            <p:cNvSpPr/>
            <p:nvPr/>
          </p:nvSpPr>
          <p:spPr>
            <a:xfrm>
              <a:off x="7259072" y="2886614"/>
              <a:ext cx="113748" cy="113748"/>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a:p>
          </p:txBody>
        </p:sp>
        <p:sp>
          <p:nvSpPr>
            <p:cNvPr id="56" name="Frihandsfigur: Form 60">
              <a:extLst>
                <a:ext uri="{FF2B5EF4-FFF2-40B4-BE49-F238E27FC236}">
                  <a16:creationId xmlns:a16="http://schemas.microsoft.com/office/drawing/2014/main" id="{E3A0BDB8-C481-E8F9-BA0D-08ADE24C5853}"/>
                </a:ext>
              </a:extLst>
            </p:cNvPr>
            <p:cNvSpPr/>
            <p:nvPr/>
          </p:nvSpPr>
          <p:spPr>
            <a:xfrm>
              <a:off x="7292249" y="2970504"/>
              <a:ext cx="109009" cy="56874"/>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a:p>
          </p:txBody>
        </p:sp>
        <p:sp>
          <p:nvSpPr>
            <p:cNvPr id="57" name="Frihandsfigur: Form 61">
              <a:extLst>
                <a:ext uri="{FF2B5EF4-FFF2-40B4-BE49-F238E27FC236}">
                  <a16:creationId xmlns:a16="http://schemas.microsoft.com/office/drawing/2014/main" id="{E148D480-E16F-FB0F-4F65-6E11A034D066}"/>
                </a:ext>
              </a:extLst>
            </p:cNvPr>
            <p:cNvSpPr/>
            <p:nvPr/>
          </p:nvSpPr>
          <p:spPr>
            <a:xfrm>
              <a:off x="7304097" y="3019836"/>
              <a:ext cx="85311" cy="66353"/>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a:p>
          </p:txBody>
        </p:sp>
        <p:sp>
          <p:nvSpPr>
            <p:cNvPr id="58" name="Frihandsfigur: Form 62">
              <a:extLst>
                <a:ext uri="{FF2B5EF4-FFF2-40B4-BE49-F238E27FC236}">
                  <a16:creationId xmlns:a16="http://schemas.microsoft.com/office/drawing/2014/main" id="{CC4D74B7-BB35-EDCF-0BC8-FE72250DFB29}"/>
                </a:ext>
              </a:extLst>
            </p:cNvPr>
            <p:cNvSpPr/>
            <p:nvPr/>
          </p:nvSpPr>
          <p:spPr>
            <a:xfrm>
              <a:off x="7319738" y="3078091"/>
              <a:ext cx="113748" cy="90051"/>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a:p>
          </p:txBody>
        </p:sp>
        <p:sp>
          <p:nvSpPr>
            <p:cNvPr id="59" name="Frihandsfigur: Form 63">
              <a:extLst>
                <a:ext uri="{FF2B5EF4-FFF2-40B4-BE49-F238E27FC236}">
                  <a16:creationId xmlns:a16="http://schemas.microsoft.com/office/drawing/2014/main" id="{49AB97CE-6B8D-8049-1D8E-14DB9077CB7F}"/>
                </a:ext>
              </a:extLst>
            </p:cNvPr>
            <p:cNvSpPr/>
            <p:nvPr/>
          </p:nvSpPr>
          <p:spPr>
            <a:xfrm>
              <a:off x="7330637" y="3163402"/>
              <a:ext cx="113748" cy="80572"/>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a:p>
          </p:txBody>
        </p:sp>
        <p:sp>
          <p:nvSpPr>
            <p:cNvPr id="60" name="Frihandsfigur: Form 64">
              <a:extLst>
                <a:ext uri="{FF2B5EF4-FFF2-40B4-BE49-F238E27FC236}">
                  <a16:creationId xmlns:a16="http://schemas.microsoft.com/office/drawing/2014/main" id="{310879A6-23A7-0889-51F1-A66B4EC6B450}"/>
                </a:ext>
              </a:extLst>
            </p:cNvPr>
            <p:cNvSpPr/>
            <p:nvPr/>
          </p:nvSpPr>
          <p:spPr>
            <a:xfrm>
              <a:off x="7330075" y="3249481"/>
              <a:ext cx="80572" cy="75832"/>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a:p>
          </p:txBody>
        </p:sp>
        <p:sp>
          <p:nvSpPr>
            <p:cNvPr id="61" name="Frihandsfigur: Form 65">
              <a:extLst>
                <a:ext uri="{FF2B5EF4-FFF2-40B4-BE49-F238E27FC236}">
                  <a16:creationId xmlns:a16="http://schemas.microsoft.com/office/drawing/2014/main" id="{98CEB3E3-6ADA-8366-9258-8D98FFC64587}"/>
                </a:ext>
              </a:extLst>
            </p:cNvPr>
            <p:cNvSpPr/>
            <p:nvPr/>
          </p:nvSpPr>
          <p:spPr>
            <a:xfrm>
              <a:off x="7316892" y="3326683"/>
              <a:ext cx="113748" cy="90051"/>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a:p>
          </p:txBody>
        </p:sp>
        <p:sp>
          <p:nvSpPr>
            <p:cNvPr id="62" name="Frihandsfigur: Form 66">
              <a:extLst>
                <a:ext uri="{FF2B5EF4-FFF2-40B4-BE49-F238E27FC236}">
                  <a16:creationId xmlns:a16="http://schemas.microsoft.com/office/drawing/2014/main" id="{94A8AB69-DFD2-2D3B-3127-0B25E5C937AA}"/>
                </a:ext>
              </a:extLst>
            </p:cNvPr>
            <p:cNvSpPr/>
            <p:nvPr/>
          </p:nvSpPr>
          <p:spPr>
            <a:xfrm>
              <a:off x="7299647" y="3410706"/>
              <a:ext cx="113748" cy="85311"/>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a:p>
          </p:txBody>
        </p:sp>
        <p:sp>
          <p:nvSpPr>
            <p:cNvPr id="63" name="Frihandsfigur: Form 67">
              <a:extLst>
                <a:ext uri="{FF2B5EF4-FFF2-40B4-BE49-F238E27FC236}">
                  <a16:creationId xmlns:a16="http://schemas.microsoft.com/office/drawing/2014/main" id="{B3D82D41-26B8-A485-39C7-D67485038F82}"/>
                </a:ext>
              </a:extLst>
            </p:cNvPr>
            <p:cNvSpPr/>
            <p:nvPr/>
          </p:nvSpPr>
          <p:spPr>
            <a:xfrm>
              <a:off x="7243903" y="3484265"/>
              <a:ext cx="118488" cy="127967"/>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a:p>
          </p:txBody>
        </p:sp>
        <p:sp>
          <p:nvSpPr>
            <p:cNvPr id="64" name="Frihandsfigur: Form 68">
              <a:extLst>
                <a:ext uri="{FF2B5EF4-FFF2-40B4-BE49-F238E27FC236}">
                  <a16:creationId xmlns:a16="http://schemas.microsoft.com/office/drawing/2014/main" id="{49A31F2B-45DB-DF68-D3EB-2DAA3D77D55B}"/>
                </a:ext>
              </a:extLst>
            </p:cNvPr>
            <p:cNvSpPr/>
            <p:nvPr/>
          </p:nvSpPr>
          <p:spPr>
            <a:xfrm>
              <a:off x="7200299" y="3596706"/>
              <a:ext cx="94790" cy="80572"/>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a:p>
          </p:txBody>
        </p:sp>
        <p:sp>
          <p:nvSpPr>
            <p:cNvPr id="65" name="Frihandsfigur: Form 69">
              <a:extLst>
                <a:ext uri="{FF2B5EF4-FFF2-40B4-BE49-F238E27FC236}">
                  <a16:creationId xmlns:a16="http://schemas.microsoft.com/office/drawing/2014/main" id="{6F4AFB63-F5EE-1E41-4341-29720D716530}"/>
                </a:ext>
              </a:extLst>
            </p:cNvPr>
            <p:cNvSpPr/>
            <p:nvPr/>
          </p:nvSpPr>
          <p:spPr>
            <a:xfrm>
              <a:off x="6363304" y="3855662"/>
              <a:ext cx="104269" cy="14692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a:p>
          </p:txBody>
        </p:sp>
        <p:sp>
          <p:nvSpPr>
            <p:cNvPr id="66" name="Frihandsfigur: Form 70">
              <a:extLst>
                <a:ext uri="{FF2B5EF4-FFF2-40B4-BE49-F238E27FC236}">
                  <a16:creationId xmlns:a16="http://schemas.microsoft.com/office/drawing/2014/main" id="{D306065E-B410-CB9A-E39B-15529A4181D0}"/>
                </a:ext>
              </a:extLst>
            </p:cNvPr>
            <p:cNvSpPr/>
            <p:nvPr/>
          </p:nvSpPr>
          <p:spPr>
            <a:xfrm>
              <a:off x="6477526" y="3914138"/>
              <a:ext cx="56874" cy="99530"/>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a:p>
          </p:txBody>
        </p:sp>
        <p:sp>
          <p:nvSpPr>
            <p:cNvPr id="67" name="Frihandsfigur: Form 71">
              <a:extLst>
                <a:ext uri="{FF2B5EF4-FFF2-40B4-BE49-F238E27FC236}">
                  <a16:creationId xmlns:a16="http://schemas.microsoft.com/office/drawing/2014/main" id="{F0F4C35F-CCA8-F3F0-8C46-19655275B794}"/>
                </a:ext>
              </a:extLst>
            </p:cNvPr>
            <p:cNvSpPr/>
            <p:nvPr/>
          </p:nvSpPr>
          <p:spPr>
            <a:xfrm>
              <a:off x="6525871" y="3942756"/>
              <a:ext cx="80572" cy="109009"/>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a:p>
          </p:txBody>
        </p:sp>
        <p:sp>
          <p:nvSpPr>
            <p:cNvPr id="68" name="Frihandsfigur: Form 72">
              <a:extLst>
                <a:ext uri="{FF2B5EF4-FFF2-40B4-BE49-F238E27FC236}">
                  <a16:creationId xmlns:a16="http://schemas.microsoft.com/office/drawing/2014/main" id="{ABB57D21-B41D-A6A7-E06D-EC6597372A5E}"/>
                </a:ext>
              </a:extLst>
            </p:cNvPr>
            <p:cNvSpPr/>
            <p:nvPr/>
          </p:nvSpPr>
          <p:spPr>
            <a:xfrm>
              <a:off x="6611640" y="3921248"/>
              <a:ext cx="71093" cy="109009"/>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a:p>
          </p:txBody>
        </p:sp>
        <p:sp>
          <p:nvSpPr>
            <p:cNvPr id="69" name="Frihandsfigur: Form 73">
              <a:extLst>
                <a:ext uri="{FF2B5EF4-FFF2-40B4-BE49-F238E27FC236}">
                  <a16:creationId xmlns:a16="http://schemas.microsoft.com/office/drawing/2014/main" id="{D1DCBE7D-87C5-53D8-620E-669C92184196}"/>
                </a:ext>
              </a:extLst>
            </p:cNvPr>
            <p:cNvSpPr/>
            <p:nvPr/>
          </p:nvSpPr>
          <p:spPr>
            <a:xfrm>
              <a:off x="6692703" y="3948733"/>
              <a:ext cx="47395" cy="80572"/>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a:p>
          </p:txBody>
        </p:sp>
        <p:sp>
          <p:nvSpPr>
            <p:cNvPr id="70" name="Frihandsfigur: Form 74">
              <a:extLst>
                <a:ext uri="{FF2B5EF4-FFF2-40B4-BE49-F238E27FC236}">
                  <a16:creationId xmlns:a16="http://schemas.microsoft.com/office/drawing/2014/main" id="{DF0B39B2-4BCA-B702-D380-0630F77D558F}"/>
                </a:ext>
              </a:extLst>
            </p:cNvPr>
            <p:cNvSpPr/>
            <p:nvPr/>
          </p:nvSpPr>
          <p:spPr>
            <a:xfrm>
              <a:off x="6739417" y="3907973"/>
              <a:ext cx="80572" cy="118488"/>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a:p>
          </p:txBody>
        </p:sp>
        <p:sp>
          <p:nvSpPr>
            <p:cNvPr id="71" name="Frihandsfigur: Form 75">
              <a:extLst>
                <a:ext uri="{FF2B5EF4-FFF2-40B4-BE49-F238E27FC236}">
                  <a16:creationId xmlns:a16="http://schemas.microsoft.com/office/drawing/2014/main" id="{6E281AEC-3514-4461-9303-F22F08CE0D65}"/>
                </a:ext>
              </a:extLst>
            </p:cNvPr>
            <p:cNvSpPr/>
            <p:nvPr/>
          </p:nvSpPr>
          <p:spPr>
            <a:xfrm>
              <a:off x="6824928" y="3928073"/>
              <a:ext cx="75832" cy="85311"/>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a:p>
          </p:txBody>
        </p:sp>
      </p:grpSp>
      <p:sp>
        <p:nvSpPr>
          <p:cNvPr id="5" name="textruta 4">
            <a:extLst>
              <a:ext uri="{FF2B5EF4-FFF2-40B4-BE49-F238E27FC236}">
                <a16:creationId xmlns:a16="http://schemas.microsoft.com/office/drawing/2014/main" id="{308364BF-C5D1-7460-F8DF-3F11CC04810E}"/>
              </a:ext>
            </a:extLst>
          </p:cNvPr>
          <p:cNvSpPr txBox="1"/>
          <p:nvPr/>
        </p:nvSpPr>
        <p:spPr>
          <a:xfrm>
            <a:off x="109984" y="4768319"/>
            <a:ext cx="4576232"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27860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1"/>
          </p:nvPr>
        </p:nvSpPr>
        <p:spPr>
          <a:xfrm>
            <a:off x="4879982" y="1208319"/>
            <a:ext cx="3995737" cy="2844698"/>
          </a:xfrm>
        </p:spPr>
        <p:txBody>
          <a:bodyPr/>
          <a:lstStyle/>
          <a:p>
            <a:r>
              <a:rPr lang="sv-SE" sz="1600" b="1">
                <a:solidFill>
                  <a:schemeClr val="accent3"/>
                </a:solidFill>
              </a:rPr>
              <a:t>Idag</a:t>
            </a:r>
          </a:p>
          <a:p>
            <a:pPr marL="342900" indent="-342900">
              <a:buFont typeface="Arial" panose="020B0604020202020204" pitchFamily="34" charset="0"/>
              <a:buChar char="•"/>
            </a:pPr>
            <a:r>
              <a:rPr lang="sv-SE" sz="1600">
                <a:solidFill>
                  <a:schemeClr val="accent3"/>
                </a:solidFill>
              </a:rPr>
              <a:t>Gå igenom resultatet tillsammans.</a:t>
            </a:r>
          </a:p>
          <a:p>
            <a:pPr marL="342900" indent="-342900">
              <a:buFont typeface="Arial" panose="020B0604020202020204" pitchFamily="34" charset="0"/>
              <a:buChar char="•"/>
            </a:pPr>
            <a:r>
              <a:rPr lang="sv-SE" sz="1600">
                <a:solidFill>
                  <a:schemeClr val="accent3"/>
                </a:solidFill>
              </a:rPr>
              <a:t>I mindre grupper ta fram förslag på vad vi ska jobba vidare med.</a:t>
            </a:r>
          </a:p>
          <a:p>
            <a:pPr marL="342900" indent="-342900">
              <a:buFont typeface="Arial" panose="020B0604020202020204" pitchFamily="34" charset="0"/>
              <a:buChar char="•"/>
            </a:pPr>
            <a:r>
              <a:rPr lang="sv-SE" sz="1600">
                <a:solidFill>
                  <a:schemeClr val="accent3"/>
                </a:solidFill>
              </a:rPr>
              <a:t>Presentera förslag.</a:t>
            </a:r>
          </a:p>
          <a:p>
            <a:pPr marL="342900" indent="-342900">
              <a:buFont typeface="Arial" panose="020B0604020202020204" pitchFamily="34" charset="0"/>
              <a:buChar char="•"/>
            </a:pPr>
            <a:r>
              <a:rPr lang="sv-SE" sz="1600">
                <a:solidFill>
                  <a:schemeClr val="accent3"/>
                </a:solidFill>
              </a:rPr>
              <a:t>Prioritera vad vi ska arbeta vidare med.</a:t>
            </a:r>
          </a:p>
          <a:p>
            <a:pPr marL="342900" indent="-342900">
              <a:buFont typeface="Arial" panose="020B0604020202020204" pitchFamily="34" charset="0"/>
              <a:buChar char="•"/>
            </a:pPr>
            <a:endParaRPr lang="sv-SE" sz="1600">
              <a:solidFill>
                <a:schemeClr val="accent3"/>
              </a:solidFill>
            </a:endParaRPr>
          </a:p>
          <a:p>
            <a:r>
              <a:rPr lang="sv-SE" sz="1600" b="1">
                <a:solidFill>
                  <a:schemeClr val="accent3"/>
                </a:solidFill>
              </a:rPr>
              <a:t>Nästa möte</a:t>
            </a:r>
            <a:endParaRPr lang="sv-SE" sz="1600">
              <a:solidFill>
                <a:schemeClr val="accent3"/>
              </a:solidFill>
            </a:endParaRPr>
          </a:p>
          <a:p>
            <a:pPr marL="342900" indent="-342900">
              <a:buFont typeface="Arial" panose="020B0604020202020204" pitchFamily="34" charset="0"/>
              <a:buChar char="•"/>
            </a:pPr>
            <a:r>
              <a:rPr lang="sv-SE" sz="1600">
                <a:solidFill>
                  <a:schemeClr val="accent3"/>
                </a:solidFill>
              </a:rPr>
              <a:t>Ta fram åtgärdsförslag.</a:t>
            </a: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2"/>
          </p:nvPr>
        </p:nvSpPr>
        <p:spPr>
          <a:xfrm>
            <a:off x="4845850" y="760218"/>
            <a:ext cx="4064000" cy="896200"/>
          </a:xfrm>
        </p:spPr>
        <p:txBody>
          <a:bodyPr/>
          <a:lstStyle/>
          <a:p>
            <a:r>
              <a:rPr lang="sv-SE" sz="3600">
                <a:solidFill>
                  <a:schemeClr val="accent3"/>
                </a:solidFill>
                <a:latin typeface="Georgia" panose="02040502050405020303" pitchFamily="18" charset="0"/>
              </a:rPr>
              <a:t>Upplägg</a:t>
            </a:r>
          </a:p>
        </p:txBody>
      </p:sp>
      <p:pic>
        <p:nvPicPr>
          <p:cNvPr id="18" name="Platshållare för bild 17" descr="En bild som visar Människoansikte, person, klädsel, inomhus&#10;&#10;Automatiskt genererad beskrivning">
            <a:extLst>
              <a:ext uri="{FF2B5EF4-FFF2-40B4-BE49-F238E27FC236}">
                <a16:creationId xmlns:a16="http://schemas.microsoft.com/office/drawing/2014/main" id="{DBCEB3E8-1040-F26C-B3EE-085029468719}"/>
              </a:ext>
            </a:extLst>
          </p:cNvPr>
          <p:cNvPicPr>
            <a:picLocks noGrp="1" noRot="1" noChangeAspect="1" noMove="1" noResize="1" noEditPoints="1" noAdjustHandles="1" noChangeArrowheads="1" noChangeShapeType="1" noCrop="1"/>
          </p:cNvPicPr>
          <p:nvPr>
            <p:ph type="pic" sz="quarter" idx="10"/>
          </p:nvPr>
        </p:nvPicPr>
        <p:blipFill rotWithShape="1">
          <a:blip r:embed="rId3" cstate="hqprint">
            <a:extLst>
              <a:ext uri="{28A0092B-C50C-407E-A947-70E740481C1C}">
                <a14:useLocalDpi xmlns:a14="http://schemas.microsoft.com/office/drawing/2010/main"/>
              </a:ext>
            </a:extLst>
          </a:blip>
          <a:srcRect t="-139"/>
          <a:stretch/>
        </p:blipFill>
        <p:spPr>
          <a:xfrm>
            <a:off x="1" y="-7154"/>
            <a:ext cx="4594217" cy="5157048"/>
          </a:xfrm>
        </p:spPr>
      </p:pic>
      <p:sp>
        <p:nvSpPr>
          <p:cNvPr id="2" name="textruta 1">
            <a:extLst>
              <a:ext uri="{FF2B5EF4-FFF2-40B4-BE49-F238E27FC236}">
                <a16:creationId xmlns:a16="http://schemas.microsoft.com/office/drawing/2014/main" id="{F12D9FA1-EB1C-1721-4E09-EA6D69525DD5}"/>
              </a:ext>
            </a:extLst>
          </p:cNvPr>
          <p:cNvSpPr txBox="1">
            <a:spLocks/>
          </p:cNvSpPr>
          <p:nvPr/>
        </p:nvSpPr>
        <p:spPr>
          <a:xfrm>
            <a:off x="7120613" y="4778371"/>
            <a:ext cx="2313401"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416759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6088EDC-D4B3-24F2-2C86-74FDE5DAC734}"/>
              </a:ext>
            </a:extLst>
          </p:cNvPr>
          <p:cNvSpPr/>
          <p:nvPr/>
        </p:nvSpPr>
        <p:spPr>
          <a:xfrm>
            <a:off x="134754" y="702573"/>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accent3"/>
                </a:solidFill>
                <a:latin typeface="Georgia" panose="02040502050405020303" pitchFamily="18" charset="0"/>
              </a:rPr>
              <a:t>Riskbedömning och handlingsplan </a:t>
            </a:r>
            <a:endParaRPr lang="sv-SE" sz="2400" i="1" dirty="0">
              <a:solidFill>
                <a:schemeClr val="accent3"/>
              </a:solidFill>
              <a:latin typeface="Georgia" panose="02040502050405020303" pitchFamily="18" charset="0"/>
            </a:endParaRPr>
          </a:p>
        </p:txBody>
      </p:sp>
      <p:sp>
        <p:nvSpPr>
          <p:cNvPr id="5" name="textruta 4">
            <a:extLst>
              <a:ext uri="{FF2B5EF4-FFF2-40B4-BE49-F238E27FC236}">
                <a16:creationId xmlns:a16="http://schemas.microsoft.com/office/drawing/2014/main" id="{2CB32F9E-6838-5B16-F87D-410B652D98A1}"/>
              </a:ext>
            </a:extLst>
          </p:cNvPr>
          <p:cNvSpPr txBox="1">
            <a:spLocks/>
          </p:cNvSpPr>
          <p:nvPr/>
        </p:nvSpPr>
        <p:spPr>
          <a:xfrm>
            <a:off x="4477981" y="4887722"/>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10" name="Bildobjekt 9">
            <a:extLst>
              <a:ext uri="{FF2B5EF4-FFF2-40B4-BE49-F238E27FC236}">
                <a16:creationId xmlns:a16="http://schemas.microsoft.com/office/drawing/2014/main" id="{1B5246EC-9C35-B816-09E4-94C932BF463E}"/>
              </a:ext>
            </a:extLst>
          </p:cNvPr>
          <p:cNvPicPr>
            <a:picLocks noChangeAspect="1"/>
          </p:cNvPicPr>
          <p:nvPr/>
        </p:nvPicPr>
        <p:blipFill>
          <a:blip r:embed="rId3"/>
          <a:srcRect t="6904"/>
          <a:stretch/>
        </p:blipFill>
        <p:spPr>
          <a:xfrm>
            <a:off x="146050" y="1460500"/>
            <a:ext cx="8890000" cy="2865892"/>
          </a:xfrm>
          <a:prstGeom prst="rect">
            <a:avLst/>
          </a:prstGeom>
        </p:spPr>
      </p:pic>
    </p:spTree>
    <p:extLst>
      <p:ext uri="{BB962C8B-B14F-4D97-AF65-F5344CB8AC3E}">
        <p14:creationId xmlns:p14="http://schemas.microsoft.com/office/powerpoint/2010/main" val="260441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latshållare för bild 26" descr="En bild som visar person, klädsel, inomhus, Kontorsbyggnad&#10;&#10;Automatiskt genererad beskrivning">
            <a:extLst>
              <a:ext uri="{FF2B5EF4-FFF2-40B4-BE49-F238E27FC236}">
                <a16:creationId xmlns:a16="http://schemas.microsoft.com/office/drawing/2014/main" id="{857DA5F8-0E6B-0C66-18DA-455A3EAAC69B}"/>
              </a:ext>
            </a:extLst>
          </p:cNvPr>
          <p:cNvPicPr>
            <a:picLocks noGrp="1" noChangeAspect="1"/>
          </p:cNvPicPr>
          <p:nvPr>
            <p:ph type="pic" sz="quarter" idx="11"/>
          </p:nvPr>
        </p:nvPicPr>
        <p:blipFill rotWithShape="1">
          <a:blip r:embed="rId3" cstate="hqprint">
            <a:extLst>
              <a:ext uri="{28A0092B-C50C-407E-A947-70E740481C1C}">
                <a14:useLocalDpi xmlns:a14="http://schemas.microsoft.com/office/drawing/2010/main"/>
              </a:ext>
            </a:extLst>
          </a:blip>
          <a:srcRect b="-4814"/>
          <a:stretch/>
        </p:blipFill>
        <p:spPr>
          <a:xfrm>
            <a:off x="5822129" y="3655482"/>
            <a:ext cx="2200179" cy="2552205"/>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02773" y="1586424"/>
            <a:ext cx="3727063" cy="2683213"/>
          </a:xfrm>
        </p:spPr>
        <p:txBody>
          <a:bodyPr/>
          <a:lstStyle/>
          <a:p>
            <a:pPr marL="342900" indent="-342900">
              <a:buFont typeface="Arial" panose="020B0604020202020204" pitchFamily="34" charset="0"/>
              <a:buChar char="•"/>
            </a:pPr>
            <a:r>
              <a:rPr lang="sv-SE" sz="1600">
                <a:solidFill>
                  <a:schemeClr val="accent3"/>
                </a:solidFill>
              </a:rPr>
              <a:t>lyssnar vi på varandras åsikter</a:t>
            </a:r>
          </a:p>
          <a:p>
            <a:pPr marL="342900" indent="-342900">
              <a:buFont typeface="Arial" panose="020B0604020202020204" pitchFamily="34" charset="0"/>
              <a:buChar char="•"/>
            </a:pPr>
            <a:r>
              <a:rPr lang="sv-SE" sz="1600">
                <a:solidFill>
                  <a:schemeClr val="accent3"/>
                </a:solidFill>
              </a:rPr>
              <a:t>är det okej att tycka olika</a:t>
            </a:r>
          </a:p>
          <a:p>
            <a:pPr marL="342900" indent="-342900">
              <a:buFont typeface="Arial" panose="020B0604020202020204" pitchFamily="34" charset="0"/>
              <a:buChar char="•"/>
            </a:pPr>
            <a:r>
              <a:rPr lang="sv-SE" sz="1600">
                <a:solidFill>
                  <a:schemeClr val="accent3"/>
                </a:solidFill>
              </a:rPr>
              <a:t>pratar vi både om det som är bra och som vi vill bibehålla, och det som behöver bli bättre</a:t>
            </a:r>
          </a:p>
          <a:p>
            <a:pPr marL="342900" indent="-342900">
              <a:buFont typeface="Arial" panose="020B0604020202020204" pitchFamily="34" charset="0"/>
              <a:buChar char="•"/>
            </a:pPr>
            <a:r>
              <a:rPr lang="sv-SE" sz="1600">
                <a:solidFill>
                  <a:schemeClr val="accent3"/>
                </a:solidFill>
              </a:rPr>
              <a:t>försöker vi se helheter och inte </a:t>
            </a:r>
            <a:br>
              <a:rPr lang="sv-SE" sz="1600">
                <a:solidFill>
                  <a:schemeClr val="accent3"/>
                </a:solidFill>
              </a:rPr>
            </a:br>
            <a:r>
              <a:rPr lang="sv-SE" sz="1600">
                <a:solidFill>
                  <a:schemeClr val="accent3"/>
                </a:solidFill>
              </a:rPr>
              <a:t>fastna i detaljer.</a:t>
            </a:r>
          </a:p>
        </p:txBody>
      </p:sp>
      <p:pic>
        <p:nvPicPr>
          <p:cNvPr id="29" name="Platshållare för bild 28" descr="En bild som visar Människoansikte, person, klädsel, inomhus&#10;&#10;Automatiskt genererad beskrivning">
            <a:extLst>
              <a:ext uri="{FF2B5EF4-FFF2-40B4-BE49-F238E27FC236}">
                <a16:creationId xmlns:a16="http://schemas.microsoft.com/office/drawing/2014/main" id="{23144D0A-385F-2D76-AC27-0CCEE67AEDE5}"/>
              </a:ext>
            </a:extLst>
          </p:cNvPr>
          <p:cNvPicPr>
            <a:picLocks noGrp="1" noChangeAspect="1"/>
          </p:cNvPicPr>
          <p:nvPr>
            <p:ph type="pic" sz="quarter" idx="15"/>
          </p:nvPr>
        </p:nvPicPr>
        <p:blipFill rotWithShape="1">
          <a:blip r:embed="rId4" cstate="hqprint">
            <a:extLst>
              <a:ext uri="{28A0092B-C50C-407E-A947-70E740481C1C}">
                <a14:useLocalDpi xmlns:a14="http://schemas.microsoft.com/office/drawing/2010/main"/>
              </a:ext>
            </a:extLst>
          </a:blip>
          <a:srcRect/>
          <a:stretch/>
        </p:blipFill>
        <p:spPr>
          <a:xfrm>
            <a:off x="4239948" y="3817774"/>
            <a:ext cx="1503813" cy="1744421"/>
          </a:xfrm>
        </p:spPr>
      </p:pic>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5" y="484820"/>
            <a:ext cx="6244058" cy="1004518"/>
          </a:xfrm>
        </p:spPr>
        <p:txBody>
          <a:bodyPr/>
          <a:lstStyle/>
          <a:p>
            <a:r>
              <a:rPr lang="sv-SE">
                <a:solidFill>
                  <a:schemeClr val="accent3"/>
                </a:solidFill>
              </a:rPr>
              <a:t>När vi pratar …</a:t>
            </a:r>
          </a:p>
        </p:txBody>
      </p:sp>
      <p:sp>
        <p:nvSpPr>
          <p:cNvPr id="2" name="textruta 1">
            <a:extLst>
              <a:ext uri="{FF2B5EF4-FFF2-40B4-BE49-F238E27FC236}">
                <a16:creationId xmlns:a16="http://schemas.microsoft.com/office/drawing/2014/main" id="{0F7847B1-9A87-F87B-14B9-6EEFA769695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19" name="Platshållare för bild 18" descr="En bild som visar Människoansikte, klädsel, person, leende&#10;&#10;Automatiskt genererad beskrivning">
            <a:extLst>
              <a:ext uri="{FF2B5EF4-FFF2-40B4-BE49-F238E27FC236}">
                <a16:creationId xmlns:a16="http://schemas.microsoft.com/office/drawing/2014/main" id="{5BC46497-0B4D-B0EF-F70A-3640C04BA5B3}"/>
              </a:ext>
            </a:extLst>
          </p:cNvPr>
          <p:cNvPicPr>
            <a:picLocks noGrp="1" noChangeAspect="1"/>
          </p:cNvPicPr>
          <p:nvPr>
            <p:ph type="pic" sz="quarter" idx="10"/>
          </p:nvPr>
        </p:nvPicPr>
        <p:blipFill>
          <a:blip r:embed="rId5" cstate="hqprint">
            <a:extLst>
              <a:ext uri="{28A0092B-C50C-407E-A947-70E740481C1C}">
                <a14:useLocalDpi xmlns:a14="http://schemas.microsoft.com/office/drawing/2010/main"/>
              </a:ext>
            </a:extLst>
          </a:blip>
          <a:srcRect/>
          <a:stretch>
            <a:fillRect/>
          </a:stretch>
        </p:blipFill>
        <p:spPr/>
      </p:pic>
      <p:pic>
        <p:nvPicPr>
          <p:cNvPr id="25" name="Platshållare för bild 24" descr="En bild som visar klädsel, person, kvinna, Människoansikte&#10;&#10;Automatiskt genererad beskrivning">
            <a:extLst>
              <a:ext uri="{FF2B5EF4-FFF2-40B4-BE49-F238E27FC236}">
                <a16:creationId xmlns:a16="http://schemas.microsoft.com/office/drawing/2014/main" id="{C338E4A8-FFFB-BF4B-CB5B-E4F29D0F6AAF}"/>
              </a:ext>
            </a:extLst>
          </p:cNvPr>
          <p:cNvPicPr>
            <a:picLocks noGrp="1" noChangeAspect="1"/>
          </p:cNvPicPr>
          <p:nvPr>
            <p:ph type="pic" sz="quarter" idx="12"/>
          </p:nvPr>
        </p:nvPicPr>
        <p:blipFill>
          <a:blip r:embed="rId6"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109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F6126C-27BD-E8FD-D3DB-8F181653823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B7672F-486D-D670-F44D-3439339480B3}"/>
              </a:ext>
            </a:extLst>
          </p:cNvPr>
          <p:cNvSpPr>
            <a:spLocks noGrp="1"/>
          </p:cNvSpPr>
          <p:nvPr>
            <p:ph type="body" sz="quarter" idx="11"/>
          </p:nvPr>
        </p:nvSpPr>
        <p:spPr>
          <a:xfrm>
            <a:off x="0" y="1622009"/>
            <a:ext cx="9143999" cy="1985895"/>
          </a:xfrm>
        </p:spPr>
        <p:txBody>
          <a:bodyPr/>
          <a:lstStyle/>
          <a:p>
            <a:pPr algn="ctr"/>
            <a:r>
              <a:rPr lang="sv-SE" sz="5400">
                <a:solidFill>
                  <a:schemeClr val="accent3"/>
                </a:solidFill>
              </a:rPr>
              <a:t>RESULTATET</a:t>
            </a:r>
          </a:p>
        </p:txBody>
      </p:sp>
      <p:sp>
        <p:nvSpPr>
          <p:cNvPr id="4" name="textruta 3">
            <a:extLst>
              <a:ext uri="{FF2B5EF4-FFF2-40B4-BE49-F238E27FC236}">
                <a16:creationId xmlns:a16="http://schemas.microsoft.com/office/drawing/2014/main" id="{9D1882BB-D11F-26F6-6DA3-A0036884371A}"/>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727256717"/>
      </p:ext>
    </p:extLst>
  </p:cSld>
  <p:clrMapOvr>
    <a:masterClrMapping/>
  </p:clrMapOvr>
</p:sld>
</file>

<file path=ppt/theme/theme1.xml><?xml version="1.0" encoding="utf-8"?>
<a:theme xmlns:a="http://schemas.openxmlformats.org/drawingml/2006/main" name="Prevent-mall-190115">
  <a:themeElements>
    <a:clrScheme name="Egen 10">
      <a:dk1>
        <a:srgbClr val="000000"/>
      </a:dk1>
      <a:lt1>
        <a:srgbClr val="FFFFFF"/>
      </a:lt1>
      <a:dk2>
        <a:srgbClr val="B54D1C"/>
      </a:dk2>
      <a:lt2>
        <a:srgbClr val="D8EBDF"/>
      </a:lt2>
      <a:accent1>
        <a:srgbClr val="6C5861"/>
      </a:accent1>
      <a:accent2>
        <a:srgbClr val="D3BFB6"/>
      </a:accent2>
      <a:accent3>
        <a:srgbClr val="004E2B"/>
      </a:accent3>
      <a:accent4>
        <a:srgbClr val="BECEDA"/>
      </a:accent4>
      <a:accent5>
        <a:srgbClr val="003E6E"/>
      </a:accent5>
      <a:accent6>
        <a:srgbClr val="4398BA"/>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83375C9-838B-424C-86CF-E8ECD24FBB86}" vid="{51B7E654-A8C6-429F-B343-43F88BB5A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duktkategori xmlns="51e26b34-f22a-4679-8ef4-f2348bdfa9ca" xsi:nil="true"/>
    <Artikelnummer xmlns="51e26b34-f22a-4679-8ef4-f2348bdfa9ca" xsi:nil="true"/>
    <Produktv_x00e5_rdsansvarig xmlns="51e26b34-f22a-4679-8ef4-f2348bdfa9ca">
      <UserInfo>
        <DisplayName/>
        <AccountId xsi:nil="true"/>
        <AccountType/>
      </UserInfo>
    </Produktv_x00e5_rdsansvarig>
    <test xmlns="51e26b34-f22a-4679-8ef4-f2348bdfa9ca" xsi:nil="true"/>
    <lcf76f155ced4ddcb4097134ff3c332f xmlns="51e26b34-f22a-4679-8ef4-f2348bdfa9ca">
      <Terms xmlns="http://schemas.microsoft.com/office/infopath/2007/PartnerControls"/>
    </lcf76f155ced4ddcb4097134ff3c332f>
    <TaxCatchAll xmlns="cd79135d-f7ab-4a6f-9ae9-bb5a7d83743c" xsi:nil="true"/>
    <SharedWithUsers xmlns="cd79135d-f7ab-4a6f-9ae9-bb5a7d83743c">
      <UserInfo>
        <DisplayName>Helena Wahlund</DisplayName>
        <AccountId>47</AccountId>
        <AccountType/>
      </UserInfo>
      <UserInfo>
        <DisplayName>Hanna Johansson</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3EF8267C445C146866A35869D6FB24E" ma:contentTypeVersion="20" ma:contentTypeDescription="Skapa ett nytt dokument." ma:contentTypeScope="" ma:versionID="465d86568d89283ae0195c1b61887994">
  <xsd:schema xmlns:xsd="http://www.w3.org/2001/XMLSchema" xmlns:xs="http://www.w3.org/2001/XMLSchema" xmlns:p="http://schemas.microsoft.com/office/2006/metadata/properties" xmlns:ns2="51e26b34-f22a-4679-8ef4-f2348bdfa9ca" xmlns:ns3="cd79135d-f7ab-4a6f-9ae9-bb5a7d83743c" targetNamespace="http://schemas.microsoft.com/office/2006/metadata/properties" ma:root="true" ma:fieldsID="56e72285caee135e04c7bbb4141ba07f" ns2:_="" ns3:_="">
    <xsd:import namespace="51e26b34-f22a-4679-8ef4-f2348bdfa9ca"/>
    <xsd:import namespace="cd79135d-f7ab-4a6f-9ae9-bb5a7d83743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element ref="ns2:Produktkategori" minOccurs="0"/>
                <xsd:element ref="ns2:Produktv_x00e5_rdsansvarig" minOccurs="0"/>
                <xsd:element ref="ns2:test" minOccurs="0"/>
                <xsd:element ref="ns2:Artikelnumm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26b34-f22a-4679-8ef4-f2348bdfa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67a4a378-d94e-4693-a8f9-75e639d1821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Produktkategori" ma:index="23" nillable="true" ma:displayName="Produktkategori" ma:format="Dropdown" ma:internalName="Produktkategori">
      <xsd:simpleType>
        <xsd:restriction base="dms:Choice">
          <xsd:enumeration value="Bok"/>
          <xsd:enumeration value="Enkät"/>
          <xsd:enumeration value="Utbildning"/>
          <xsd:enumeration value="Webbsida"/>
          <xsd:enumeration value="Webbutbildning"/>
          <xsd:enumeration value="Checklistor"/>
          <xsd:enumeration value="Film"/>
          <xsd:enumeration value="Mallar"/>
          <xsd:enumeration value="Val 10"/>
        </xsd:restriction>
      </xsd:simpleType>
    </xsd:element>
    <xsd:element name="Produktv_x00e5_rdsansvarig" ma:index="24" nillable="true" ma:displayName="Produktvårdsansvarig" ma:description="Produktvårdsansvarig ska stämma överens med organisering i BC. " ma:format="Dropdown" ma:list="UserInfo" ma:SharePointGroup="0" ma:internalName="Produktv_x00e5_rdsansva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 ma:index="25" nillable="true" ma:displayName="Kommentar" ma:format="Dropdown" ma:internalName="test">
      <xsd:simpleType>
        <xsd:restriction base="dms:Text">
          <xsd:maxLength value="255"/>
        </xsd:restriction>
      </xsd:simpleType>
    </xsd:element>
    <xsd:element name="Artikelnummer" ma:index="26" nillable="true" ma:displayName="Artikelnummer" ma:format="Dropdown" ma:internalName="Artikelnummer"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79135d-f7ab-4a6f-9ae9-bb5a7d83743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861838c-2b93-44c9-b086-9014dea9fcf6}" ma:internalName="TaxCatchAll" ma:showField="CatchAllData" ma:web="cd79135d-f7ab-4a6f-9ae9-bb5a7d8374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E3818-A616-4A4C-B300-E85A0951E411}">
  <ds:schemaRefs>
    <ds:schemaRef ds:uri="http://schemas.microsoft.com/sharepoint/v3/contenttype/forms"/>
  </ds:schemaRefs>
</ds:datastoreItem>
</file>

<file path=customXml/itemProps2.xml><?xml version="1.0" encoding="utf-8"?>
<ds:datastoreItem xmlns:ds="http://schemas.openxmlformats.org/officeDocument/2006/customXml" ds:itemID="{417E6B63-E2BC-405B-AB5C-3BC7CE9EAA00}">
  <ds:schemaRefs>
    <ds:schemaRef ds:uri="4974c851-ce3f-4b1e-8050-a77ab0579ec2"/>
    <ds:schemaRef ds:uri="f551f7be-6e34-43d5-90d0-9c38dcb17a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1e26b34-f22a-4679-8ef4-f2348bdfa9ca"/>
    <ds:schemaRef ds:uri="cd79135d-f7ab-4a6f-9ae9-bb5a7d83743c"/>
  </ds:schemaRefs>
</ds:datastoreItem>
</file>

<file path=customXml/itemProps3.xml><?xml version="1.0" encoding="utf-8"?>
<ds:datastoreItem xmlns:ds="http://schemas.openxmlformats.org/officeDocument/2006/customXml" ds:itemID="{7651FB06-591C-4D5E-B9CC-5AE376A2D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e26b34-f22a-4679-8ef4-f2348bdfa9ca"/>
    <ds:schemaRef ds:uri="cd79135d-f7ab-4a6f-9ae9-bb5a7d837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Prevent 2022</Template>
  <TotalTime>20</TotalTime>
  <Words>2560</Words>
  <Application>Microsoft Office PowerPoint</Application>
  <PresentationFormat>Bildspel på skärmen (16:9)</PresentationFormat>
  <Paragraphs>230</Paragraphs>
  <Slides>27</Slides>
  <Notes>26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Georgia</vt:lpstr>
      <vt:lpstr>Noto Sans</vt:lpstr>
      <vt:lpstr>Open Sans</vt:lpstr>
      <vt:lpstr>Prevent-mall-190115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Johansson</dc:creator>
  <cp:lastModifiedBy>Hanna Johansson</cp:lastModifiedBy>
  <cp:revision>4</cp:revision>
  <dcterms:created xsi:type="dcterms:W3CDTF">2024-02-05T08:36:32Z</dcterms:created>
  <dcterms:modified xsi:type="dcterms:W3CDTF">2026-03-04T15:05:18Z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0x01010033EF8267C445C146866A35869D6FB24E</vt:lpwstr>
  </property>
  <property fmtid="{D5CDD505-2E9C-101B-9397-08002B2CF9AE}" pid="3" name="MediaServiceImageTags">
    <vt:lpwstr/>
  </property>
  <property fmtid="{D5CDD505-2E9C-101B-9397-08002B2CF9AE}" pid="4" name="Order">
    <vt:lpwstr>4707900.00000000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Dokumenttyp">
    <vt:lpwstr/>
  </property>
  <property fmtid="{D5CDD505-2E9C-101B-9397-08002B2CF9AE}" pid="12" name="Aktivitet">
    <vt:lpwstr/>
  </property>
  <property fmtid="{D5CDD505-2E9C-101B-9397-08002B2CF9AE}" pid="13" name="SharedWithUsers">
    <vt:lpwstr>47;#Helena Wahlund;#13;#Hanna Johansson</vt:lpwstr>
  </property>
</Properties>
</file>