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32"/>
  </p:notesMasterIdLst>
  <p:handoutMasterIdLst>
    <p:handoutMasterId r:id="rId33"/>
  </p:handoutMasterIdLst>
  <p:sldIdLst>
    <p:sldId id="307" r:id="rId5"/>
    <p:sldId id="308" r:id="rId6"/>
    <p:sldId id="258" r:id="rId7"/>
    <p:sldId id="264" r:id="rId8"/>
    <p:sldId id="267" r:id="rId9"/>
    <p:sldId id="268" r:id="rId10"/>
    <p:sldId id="289" r:id="rId11"/>
    <p:sldId id="265" r:id="rId12"/>
    <p:sldId id="270" r:id="rId13"/>
    <p:sldId id="259" r:id="rId14"/>
    <p:sldId id="260" r:id="rId15"/>
    <p:sldId id="269" r:id="rId16"/>
    <p:sldId id="301" r:id="rId17"/>
    <p:sldId id="285" r:id="rId18"/>
    <p:sldId id="305" r:id="rId19"/>
    <p:sldId id="272" r:id="rId20"/>
    <p:sldId id="284" r:id="rId21"/>
    <p:sldId id="274" r:id="rId22"/>
    <p:sldId id="281" r:id="rId23"/>
    <p:sldId id="304" r:id="rId24"/>
    <p:sldId id="292" r:id="rId25"/>
    <p:sldId id="277" r:id="rId26"/>
    <p:sldId id="306" r:id="rId27"/>
    <p:sldId id="282" r:id="rId28"/>
    <p:sldId id="286" r:id="rId29"/>
    <p:sldId id="309" r:id="rId30"/>
    <p:sldId id="283" r:id="rId31"/>
  </p:sldIdLst>
  <p:sldSz cx="9144000" cy="5143500" type="screen16x9"/>
  <p:notesSz cx="6797675" cy="9926638"/>
  <p:defaultTextStyle>
    <a:defPPr rtl="0">
      <a:defRPr lang="en-GB"/>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A7B94-24C2-F740-588B-B747D29F41E6}" name="Helena Wahlund" initials="HW" userId="S::helena.wahlund@prevent.se::ded659a5-dd54-4e1d-aae6-0079ef888c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BDF"/>
    <a:srgbClr val="FF6600"/>
    <a:srgbClr val="D9ECE0"/>
    <a:srgbClr val="D0E5EE"/>
    <a:srgbClr val="BFCEDA"/>
    <a:srgbClr val="EFD3C4"/>
    <a:srgbClr val="DCE7BF"/>
    <a:srgbClr val="FEEDBF"/>
    <a:srgbClr val="05FCD9"/>
    <a:srgbClr val="004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27096-C920-4D67-A7FD-965AA6C7356F}" v="7" dt="2025-10-01T06:52:06.55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379" autoAdjust="0"/>
  </p:normalViewPr>
  <p:slideViewPr>
    <p:cSldViewPr snapToGrid="0">
      <p:cViewPr varScale="1">
        <p:scale>
          <a:sx n="55" d="100"/>
          <a:sy n="55" d="100"/>
        </p:scale>
        <p:origin x="876" y="4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Johansson" userId="fcc060f8-f87e-4427-bab1-50b3ed1f9a3d" providerId="ADAL" clId="{66B27096-C920-4D67-A7FD-965AA6C7356F}"/>
    <pc:docChg chg="modSld">
      <pc:chgData name="Hanna Johansson" userId="fcc060f8-f87e-4427-bab1-50b3ed1f9a3d" providerId="ADAL" clId="{66B27096-C920-4D67-A7FD-965AA6C7356F}" dt="2025-10-01T06:54:24.264" v="176" actId="20577"/>
      <pc:docMkLst>
        <pc:docMk/>
      </pc:docMkLst>
      <pc:sldChg chg="modSp mod">
        <pc:chgData name="Hanna Johansson" userId="fcc060f8-f87e-4427-bab1-50b3ed1f9a3d" providerId="ADAL" clId="{66B27096-C920-4D67-A7FD-965AA6C7356F}" dt="2025-10-01T06:48:51.419" v="74" actId="1076"/>
        <pc:sldMkLst>
          <pc:docMk/>
          <pc:sldMk cId="646785579" sldId="258"/>
        </pc:sldMkLst>
        <pc:spChg chg="mod">
          <ac:chgData name="Hanna Johansson" userId="fcc060f8-f87e-4427-bab1-50b3ed1f9a3d" providerId="ADAL" clId="{66B27096-C920-4D67-A7FD-965AA6C7356F}" dt="2025-10-01T06:48:51.419" v="74" actId="1076"/>
          <ac:spMkLst>
            <pc:docMk/>
            <pc:sldMk cId="646785579" sldId="258"/>
            <ac:spMk id="3" creationId="{CE305DCB-C8B1-6F2D-A955-DC2446D0553F}"/>
          </ac:spMkLst>
        </pc:spChg>
        <pc:spChg chg="mod">
          <ac:chgData name="Hanna Johansson" userId="fcc060f8-f87e-4427-bab1-50b3ed1f9a3d" providerId="ADAL" clId="{66B27096-C920-4D67-A7FD-965AA6C7356F}" dt="2025-10-01T06:48:29.380" v="73" actId="20577"/>
          <ac:spMkLst>
            <pc:docMk/>
            <pc:sldMk cId="646785579" sldId="258"/>
            <ac:spMk id="4" creationId="{8E17E151-154E-B4D0-9F62-73E698EDE735}"/>
          </ac:spMkLst>
        </pc:spChg>
      </pc:sldChg>
      <pc:sldChg chg="modSp mod">
        <pc:chgData name="Hanna Johansson" userId="fcc060f8-f87e-4427-bab1-50b3ed1f9a3d" providerId="ADAL" clId="{66B27096-C920-4D67-A7FD-965AA6C7356F}" dt="2025-10-01T06:49:43.854" v="89" actId="1036"/>
        <pc:sldMkLst>
          <pc:docMk/>
          <pc:sldMk cId="873894094" sldId="259"/>
        </pc:sldMkLst>
        <pc:spChg chg="mod">
          <ac:chgData name="Hanna Johansson" userId="fcc060f8-f87e-4427-bab1-50b3ed1f9a3d" providerId="ADAL" clId="{66B27096-C920-4D67-A7FD-965AA6C7356F}" dt="2025-10-01T06:49:43.854" v="89" actId="1036"/>
          <ac:spMkLst>
            <pc:docMk/>
            <pc:sldMk cId="873894094" sldId="259"/>
            <ac:spMk id="3" creationId="{AF962C68-8700-8C38-00D5-EDB2A8D3A39A}"/>
          </ac:spMkLst>
        </pc:spChg>
        <pc:spChg chg="mod">
          <ac:chgData name="Hanna Johansson" userId="fcc060f8-f87e-4427-bab1-50b3ed1f9a3d" providerId="ADAL" clId="{66B27096-C920-4D67-A7FD-965AA6C7356F}" dt="2025-10-01T06:49:43.854" v="89" actId="1036"/>
          <ac:spMkLst>
            <pc:docMk/>
            <pc:sldMk cId="873894094" sldId="259"/>
            <ac:spMk id="4" creationId="{1BB2CA48-066E-C5B0-1EAB-9FC55A9C993A}"/>
          </ac:spMkLst>
        </pc:spChg>
      </pc:sldChg>
      <pc:sldChg chg="modSp mod">
        <pc:chgData name="Hanna Johansson" userId="fcc060f8-f87e-4427-bab1-50b3ed1f9a3d" providerId="ADAL" clId="{66B27096-C920-4D67-A7FD-965AA6C7356F}" dt="2025-10-01T06:50:49.158" v="106" actId="1036"/>
        <pc:sldMkLst>
          <pc:docMk/>
          <pc:sldMk cId="2893336638" sldId="260"/>
        </pc:sldMkLst>
        <pc:spChg chg="mod">
          <ac:chgData name="Hanna Johansson" userId="fcc060f8-f87e-4427-bab1-50b3ed1f9a3d" providerId="ADAL" clId="{66B27096-C920-4D67-A7FD-965AA6C7356F}" dt="2025-10-01T06:50:49.158" v="106" actId="1036"/>
          <ac:spMkLst>
            <pc:docMk/>
            <pc:sldMk cId="2893336638" sldId="260"/>
            <ac:spMk id="3" creationId="{AF962C68-8700-8C38-00D5-EDB2A8D3A39A}"/>
          </ac:spMkLst>
        </pc:spChg>
        <pc:spChg chg="mod">
          <ac:chgData name="Hanna Johansson" userId="fcc060f8-f87e-4427-bab1-50b3ed1f9a3d" providerId="ADAL" clId="{66B27096-C920-4D67-A7FD-965AA6C7356F}" dt="2025-10-01T06:50:27.463" v="92" actId="14100"/>
          <ac:spMkLst>
            <pc:docMk/>
            <pc:sldMk cId="2893336638" sldId="260"/>
            <ac:spMk id="4" creationId="{1BB2CA48-066E-C5B0-1EAB-9FC55A9C993A}"/>
          </ac:spMkLst>
        </pc:spChg>
        <pc:spChg chg="mod">
          <ac:chgData name="Hanna Johansson" userId="fcc060f8-f87e-4427-bab1-50b3ed1f9a3d" providerId="ADAL" clId="{66B27096-C920-4D67-A7FD-965AA6C7356F}" dt="2025-10-01T06:50:36.669" v="93" actId="255"/>
          <ac:spMkLst>
            <pc:docMk/>
            <pc:sldMk cId="2893336638" sldId="260"/>
            <ac:spMk id="8" creationId="{1B50F439-CD94-F6CE-9552-5D83C6B19162}"/>
          </ac:spMkLst>
        </pc:spChg>
      </pc:sldChg>
      <pc:sldChg chg="modSp mod">
        <pc:chgData name="Hanna Johansson" userId="fcc060f8-f87e-4427-bab1-50b3ed1f9a3d" providerId="ADAL" clId="{66B27096-C920-4D67-A7FD-965AA6C7356F}" dt="2025-10-01T06:39:20.739" v="6" actId="20577"/>
        <pc:sldMkLst>
          <pc:docMk/>
          <pc:sldMk cId="513855977" sldId="264"/>
        </pc:sldMkLst>
        <pc:spChg chg="mod">
          <ac:chgData name="Hanna Johansson" userId="fcc060f8-f87e-4427-bab1-50b3ed1f9a3d" providerId="ADAL" clId="{66B27096-C920-4D67-A7FD-965AA6C7356F}" dt="2025-10-01T06:39:20.739" v="6" actId="20577"/>
          <ac:spMkLst>
            <pc:docMk/>
            <pc:sldMk cId="513855977" sldId="264"/>
            <ac:spMk id="2" creationId="{3FC34766-061E-A9E0-A478-812B913674EA}"/>
          </ac:spMkLst>
        </pc:spChg>
      </pc:sldChg>
      <pc:sldChg chg="modSp mod">
        <pc:chgData name="Hanna Johansson" userId="fcc060f8-f87e-4427-bab1-50b3ed1f9a3d" providerId="ADAL" clId="{66B27096-C920-4D67-A7FD-965AA6C7356F}" dt="2025-10-01T06:46:01.276" v="65" actId="1035"/>
        <pc:sldMkLst>
          <pc:docMk/>
          <pc:sldMk cId="4167591518" sldId="268"/>
        </pc:sldMkLst>
        <pc:spChg chg="mod">
          <ac:chgData name="Hanna Johansson" userId="fcc060f8-f87e-4427-bab1-50b3ed1f9a3d" providerId="ADAL" clId="{66B27096-C920-4D67-A7FD-965AA6C7356F}" dt="2025-10-01T06:46:01.276" v="65" actId="1035"/>
          <ac:spMkLst>
            <pc:docMk/>
            <pc:sldMk cId="4167591518" sldId="268"/>
            <ac:spMk id="3" creationId="{AF962C68-8700-8C38-00D5-EDB2A8D3A39A}"/>
          </ac:spMkLst>
        </pc:spChg>
        <pc:spChg chg="mod">
          <ac:chgData name="Hanna Johansson" userId="fcc060f8-f87e-4427-bab1-50b3ed1f9a3d" providerId="ADAL" clId="{66B27096-C920-4D67-A7FD-965AA6C7356F}" dt="2025-10-01T06:46:01.276" v="65" actId="1035"/>
          <ac:spMkLst>
            <pc:docMk/>
            <pc:sldMk cId="4167591518" sldId="268"/>
            <ac:spMk id="4" creationId="{1BB2CA48-066E-C5B0-1EAB-9FC55A9C993A}"/>
          </ac:spMkLst>
        </pc:spChg>
      </pc:sldChg>
      <pc:sldChg chg="modSp mod">
        <pc:chgData name="Hanna Johansson" userId="fcc060f8-f87e-4427-bab1-50b3ed1f9a3d" providerId="ADAL" clId="{66B27096-C920-4D67-A7FD-965AA6C7356F}" dt="2025-10-01T06:53:59.084" v="174" actId="688"/>
        <pc:sldMkLst>
          <pc:docMk/>
          <pc:sldMk cId="2943799848" sldId="272"/>
        </pc:sldMkLst>
        <pc:spChg chg="mod">
          <ac:chgData name="Hanna Johansson" userId="fcc060f8-f87e-4427-bab1-50b3ed1f9a3d" providerId="ADAL" clId="{66B27096-C920-4D67-A7FD-965AA6C7356F}" dt="2025-10-01T06:53:52.280" v="172" actId="1038"/>
          <ac:spMkLst>
            <pc:docMk/>
            <pc:sldMk cId="2943799848" sldId="272"/>
            <ac:spMk id="3" creationId="{655698D9-24A5-07AC-34E7-76AB140DC2E6}"/>
          </ac:spMkLst>
        </pc:spChg>
        <pc:spChg chg="mod">
          <ac:chgData name="Hanna Johansson" userId="fcc060f8-f87e-4427-bab1-50b3ed1f9a3d" providerId="ADAL" clId="{66B27096-C920-4D67-A7FD-965AA6C7356F}" dt="2025-10-01T06:53:45.795" v="156" actId="1036"/>
          <ac:spMkLst>
            <pc:docMk/>
            <pc:sldMk cId="2943799848" sldId="272"/>
            <ac:spMk id="4" creationId="{29E4940D-762E-D0FC-AB98-687DA9418E89}"/>
          </ac:spMkLst>
        </pc:spChg>
        <pc:picChg chg="mod">
          <ac:chgData name="Hanna Johansson" userId="fcc060f8-f87e-4427-bab1-50b3ed1f9a3d" providerId="ADAL" clId="{66B27096-C920-4D67-A7FD-965AA6C7356F}" dt="2025-10-01T06:53:59.084" v="174" actId="688"/>
          <ac:picMkLst>
            <pc:docMk/>
            <pc:sldMk cId="2943799848" sldId="272"/>
            <ac:picMk id="14" creationId="{870AB74C-7AE3-FC70-9503-C83C9D210665}"/>
          </ac:picMkLst>
        </pc:picChg>
        <pc:picChg chg="mod">
          <ac:chgData name="Hanna Johansson" userId="fcc060f8-f87e-4427-bab1-50b3ed1f9a3d" providerId="ADAL" clId="{66B27096-C920-4D67-A7FD-965AA6C7356F}" dt="2025-10-01T06:53:55.369" v="173" actId="1076"/>
          <ac:picMkLst>
            <pc:docMk/>
            <pc:sldMk cId="2943799848" sldId="272"/>
            <ac:picMk id="16" creationId="{4B0F74DE-85CF-F78D-EC1B-308317A1CA43}"/>
          </ac:picMkLst>
        </pc:picChg>
      </pc:sldChg>
      <pc:sldChg chg="modSp mod">
        <pc:chgData name="Hanna Johansson" userId="fcc060f8-f87e-4427-bab1-50b3ed1f9a3d" providerId="ADAL" clId="{66B27096-C920-4D67-A7FD-965AA6C7356F}" dt="2025-10-01T06:51:21.907" v="145" actId="1036"/>
        <pc:sldMkLst>
          <pc:docMk/>
          <pc:sldMk cId="2044303402" sldId="281"/>
        </pc:sldMkLst>
        <pc:spChg chg="mod">
          <ac:chgData name="Hanna Johansson" userId="fcc060f8-f87e-4427-bab1-50b3ed1f9a3d" providerId="ADAL" clId="{66B27096-C920-4D67-A7FD-965AA6C7356F}" dt="2025-10-01T06:51:21.907" v="145" actId="1036"/>
          <ac:spMkLst>
            <pc:docMk/>
            <pc:sldMk cId="2044303402" sldId="281"/>
            <ac:spMk id="3" creationId="{20342D39-208D-129B-E459-2D6A56123844}"/>
          </ac:spMkLst>
        </pc:spChg>
        <pc:spChg chg="mod">
          <ac:chgData name="Hanna Johansson" userId="fcc060f8-f87e-4427-bab1-50b3ed1f9a3d" providerId="ADAL" clId="{66B27096-C920-4D67-A7FD-965AA6C7356F}" dt="2025-10-01T06:51:21.907" v="145" actId="1036"/>
          <ac:spMkLst>
            <pc:docMk/>
            <pc:sldMk cId="2044303402" sldId="281"/>
            <ac:spMk id="4" creationId="{F2AB036E-CD4F-587E-D7B4-079759AFE537}"/>
          </ac:spMkLst>
        </pc:spChg>
      </pc:sldChg>
      <pc:sldChg chg="modSp mod">
        <pc:chgData name="Hanna Johansson" userId="fcc060f8-f87e-4427-bab1-50b3ed1f9a3d" providerId="ADAL" clId="{66B27096-C920-4D67-A7FD-965AA6C7356F}" dt="2025-10-01T06:41:23.404" v="31" actId="20577"/>
        <pc:sldMkLst>
          <pc:docMk/>
          <pc:sldMk cId="2749504631" sldId="282"/>
        </pc:sldMkLst>
        <pc:spChg chg="mod">
          <ac:chgData name="Hanna Johansson" userId="fcc060f8-f87e-4427-bab1-50b3ed1f9a3d" providerId="ADAL" clId="{66B27096-C920-4D67-A7FD-965AA6C7356F}" dt="2025-10-01T06:41:16.534" v="29" actId="1076"/>
          <ac:spMkLst>
            <pc:docMk/>
            <pc:sldMk cId="2749504631" sldId="282"/>
            <ac:spMk id="3" creationId="{B974B5A7-5A05-BC10-A1D4-DFD58DBD0B74}"/>
          </ac:spMkLst>
        </pc:spChg>
        <pc:spChg chg="mod">
          <ac:chgData name="Hanna Johansson" userId="fcc060f8-f87e-4427-bab1-50b3ed1f9a3d" providerId="ADAL" clId="{66B27096-C920-4D67-A7FD-965AA6C7356F}" dt="2025-10-01T06:41:23.404" v="31" actId="20577"/>
          <ac:spMkLst>
            <pc:docMk/>
            <pc:sldMk cId="2749504631" sldId="282"/>
            <ac:spMk id="4" creationId="{F8FB02D9-1CD6-82CB-F70C-1DDEA0E8778B}"/>
          </ac:spMkLst>
        </pc:spChg>
      </pc:sldChg>
      <pc:sldChg chg="modSp mod">
        <pc:chgData name="Hanna Johansson" userId="fcc060f8-f87e-4427-bab1-50b3ed1f9a3d" providerId="ADAL" clId="{66B27096-C920-4D67-A7FD-965AA6C7356F}" dt="2025-10-01T06:53:02.491" v="146" actId="20577"/>
        <pc:sldMkLst>
          <pc:docMk/>
          <pc:sldMk cId="2604417368" sldId="289"/>
        </pc:sldMkLst>
        <pc:spChg chg="mod">
          <ac:chgData name="Hanna Johansson" userId="fcc060f8-f87e-4427-bab1-50b3ed1f9a3d" providerId="ADAL" clId="{66B27096-C920-4D67-A7FD-965AA6C7356F}" dt="2025-10-01T06:53:02.491" v="146" actId="20577"/>
          <ac:spMkLst>
            <pc:docMk/>
            <pc:sldMk cId="2604417368" sldId="289"/>
            <ac:spMk id="6" creationId="{D6088EDC-D4B3-24F2-2C86-74FDE5DAC734}"/>
          </ac:spMkLst>
        </pc:spChg>
      </pc:sldChg>
      <pc:sldChg chg="modSp mod">
        <pc:chgData name="Hanna Johansson" userId="fcc060f8-f87e-4427-bab1-50b3ed1f9a3d" providerId="ADAL" clId="{66B27096-C920-4D67-A7FD-965AA6C7356F}" dt="2025-10-01T06:51:01.049" v="122" actId="1036"/>
        <pc:sldMkLst>
          <pc:docMk/>
          <pc:sldMk cId="4098491368" sldId="301"/>
        </pc:sldMkLst>
        <pc:spChg chg="mod">
          <ac:chgData name="Hanna Johansson" userId="fcc060f8-f87e-4427-bab1-50b3ed1f9a3d" providerId="ADAL" clId="{66B27096-C920-4D67-A7FD-965AA6C7356F}" dt="2025-10-01T06:51:01.049" v="122" actId="1036"/>
          <ac:spMkLst>
            <pc:docMk/>
            <pc:sldMk cId="4098491368" sldId="301"/>
            <ac:spMk id="10" creationId="{12136B2E-A5DF-846E-85E0-829D886293C2}"/>
          </ac:spMkLst>
        </pc:spChg>
      </pc:sldChg>
      <pc:sldChg chg="modSp mod">
        <pc:chgData name="Hanna Johansson" userId="fcc060f8-f87e-4427-bab1-50b3ed1f9a3d" providerId="ADAL" clId="{66B27096-C920-4D67-A7FD-965AA6C7356F}" dt="2025-10-01T06:54:09.879" v="175" actId="20577"/>
        <pc:sldMkLst>
          <pc:docMk/>
          <pc:sldMk cId="3259604769" sldId="304"/>
        </pc:sldMkLst>
        <pc:spChg chg="mod">
          <ac:chgData name="Hanna Johansson" userId="fcc060f8-f87e-4427-bab1-50b3ed1f9a3d" providerId="ADAL" clId="{66B27096-C920-4D67-A7FD-965AA6C7356F}" dt="2025-10-01T06:54:09.879" v="175" actId="20577"/>
          <ac:spMkLst>
            <pc:docMk/>
            <pc:sldMk cId="3259604769" sldId="304"/>
            <ac:spMk id="6" creationId="{9D8899A0-90BC-CB49-6FB8-6273594BC1C5}"/>
          </ac:spMkLst>
        </pc:spChg>
      </pc:sldChg>
      <pc:sldChg chg="modSp mod">
        <pc:chgData name="Hanna Johansson" userId="fcc060f8-f87e-4427-bab1-50b3ed1f9a3d" providerId="ADAL" clId="{66B27096-C920-4D67-A7FD-965AA6C7356F}" dt="2025-10-01T06:53:20.357" v="147" actId="20577"/>
        <pc:sldMkLst>
          <pc:docMk/>
          <pc:sldMk cId="40491026" sldId="305"/>
        </pc:sldMkLst>
        <pc:spChg chg="mod">
          <ac:chgData name="Hanna Johansson" userId="fcc060f8-f87e-4427-bab1-50b3ed1f9a3d" providerId="ADAL" clId="{66B27096-C920-4D67-A7FD-965AA6C7356F}" dt="2025-10-01T06:53:20.357" v="147" actId="20577"/>
          <ac:spMkLst>
            <pc:docMk/>
            <pc:sldMk cId="40491026" sldId="305"/>
            <ac:spMk id="6" creationId="{69B29A63-02FD-558B-F481-24805237D4D7}"/>
          </ac:spMkLst>
        </pc:spChg>
      </pc:sldChg>
      <pc:sldChg chg="modSp mod">
        <pc:chgData name="Hanna Johansson" userId="fcc060f8-f87e-4427-bab1-50b3ed1f9a3d" providerId="ADAL" clId="{66B27096-C920-4D67-A7FD-965AA6C7356F}" dt="2025-10-01T06:54:24.264" v="176" actId="20577"/>
        <pc:sldMkLst>
          <pc:docMk/>
          <pc:sldMk cId="2686355194" sldId="309"/>
        </pc:sldMkLst>
        <pc:spChg chg="mod">
          <ac:chgData name="Hanna Johansson" userId="fcc060f8-f87e-4427-bab1-50b3ed1f9a3d" providerId="ADAL" clId="{66B27096-C920-4D67-A7FD-965AA6C7356F}" dt="2025-10-01T06:54:24.264" v="176" actId="20577"/>
          <ac:spMkLst>
            <pc:docMk/>
            <pc:sldMk cId="2686355194" sldId="309"/>
            <ac:spMk id="6" creationId="{DA891801-D026-C99C-9EC1-D97BCDCDAE9C}"/>
          </ac:spMkLst>
        </pc:spChg>
      </pc:sldChg>
    </pc:docChg>
  </pc:docChgLst>
  <pc:docChgLst>
    <pc:chgData name="Malin Olsson" userId="c963c8ec-e493-4ddd-9510-752c063b40da" providerId="ADAL" clId="{269103E9-D1EB-4FBA-9959-662D35BC0BBB}"/>
    <pc:docChg chg="undo custSel modSld">
      <pc:chgData name="Malin Olsson" userId="c963c8ec-e493-4ddd-9510-752c063b40da" providerId="ADAL" clId="{269103E9-D1EB-4FBA-9959-662D35BC0BBB}" dt="2025-09-02T08:41:42.759" v="33" actId="6549"/>
      <pc:docMkLst>
        <pc:docMk/>
      </pc:docMkLst>
      <pc:sldChg chg="modSp mod">
        <pc:chgData name="Malin Olsson" userId="c963c8ec-e493-4ddd-9510-752c063b40da" providerId="ADAL" clId="{269103E9-D1EB-4FBA-9959-662D35BC0BBB}" dt="2025-09-02T08:40:09.029" v="16" actId="20577"/>
        <pc:sldMkLst>
          <pc:docMk/>
          <pc:sldMk cId="2893336638" sldId="260"/>
        </pc:sldMkLst>
        <pc:spChg chg="mod">
          <ac:chgData name="Malin Olsson" userId="c963c8ec-e493-4ddd-9510-752c063b40da" providerId="ADAL" clId="{269103E9-D1EB-4FBA-9959-662D35BC0BBB}" dt="2025-09-02T08:40:09.029" v="16" actId="20577"/>
          <ac:spMkLst>
            <pc:docMk/>
            <pc:sldMk cId="2893336638" sldId="260"/>
            <ac:spMk id="3" creationId="{AF962C68-8700-8C38-00D5-EDB2A8D3A39A}"/>
          </ac:spMkLst>
        </pc:spChg>
      </pc:sldChg>
      <pc:sldChg chg="modSp mod">
        <pc:chgData name="Malin Olsson" userId="c963c8ec-e493-4ddd-9510-752c063b40da" providerId="ADAL" clId="{269103E9-D1EB-4FBA-9959-662D35BC0BBB}" dt="2025-09-02T08:38:44.359" v="9" actId="6549"/>
        <pc:sldMkLst>
          <pc:docMk/>
          <pc:sldMk cId="513855977" sldId="264"/>
        </pc:sldMkLst>
        <pc:spChg chg="mod">
          <ac:chgData name="Malin Olsson" userId="c963c8ec-e493-4ddd-9510-752c063b40da" providerId="ADAL" clId="{269103E9-D1EB-4FBA-9959-662D35BC0BBB}" dt="2025-09-02T08:38:44.359" v="9" actId="6549"/>
          <ac:spMkLst>
            <pc:docMk/>
            <pc:sldMk cId="513855977" sldId="264"/>
            <ac:spMk id="2" creationId="{3FC34766-061E-A9E0-A478-812B913674EA}"/>
          </ac:spMkLst>
        </pc:spChg>
      </pc:sldChg>
      <pc:sldChg chg="modSp mod">
        <pc:chgData name="Malin Olsson" userId="c963c8ec-e493-4ddd-9510-752c063b40da" providerId="ADAL" clId="{269103E9-D1EB-4FBA-9959-662D35BC0BBB}" dt="2025-09-02T08:39:29.376" v="12" actId="20577"/>
        <pc:sldMkLst>
          <pc:docMk/>
          <pc:sldMk cId="481099570" sldId="265"/>
        </pc:sldMkLst>
        <pc:spChg chg="mod">
          <ac:chgData name="Malin Olsson" userId="c963c8ec-e493-4ddd-9510-752c063b40da" providerId="ADAL" clId="{269103E9-D1EB-4FBA-9959-662D35BC0BBB}" dt="2025-09-02T08:39:29.376" v="12" actId="20577"/>
          <ac:spMkLst>
            <pc:docMk/>
            <pc:sldMk cId="481099570" sldId="265"/>
            <ac:spMk id="3" creationId="{AF962C68-8700-8C38-00D5-EDB2A8D3A39A}"/>
          </ac:spMkLst>
        </pc:spChg>
      </pc:sldChg>
      <pc:sldChg chg="modSp mod">
        <pc:chgData name="Malin Olsson" userId="c963c8ec-e493-4ddd-9510-752c063b40da" providerId="ADAL" clId="{269103E9-D1EB-4FBA-9959-662D35BC0BBB}" dt="2025-09-02T08:40:59.906" v="28" actId="20577"/>
        <pc:sldMkLst>
          <pc:docMk/>
          <pc:sldMk cId="2943799848" sldId="272"/>
        </pc:sldMkLst>
        <pc:spChg chg="mod">
          <ac:chgData name="Malin Olsson" userId="c963c8ec-e493-4ddd-9510-752c063b40da" providerId="ADAL" clId="{269103E9-D1EB-4FBA-9959-662D35BC0BBB}" dt="2025-09-02T08:40:59.906" v="28" actId="20577"/>
          <ac:spMkLst>
            <pc:docMk/>
            <pc:sldMk cId="2943799848" sldId="272"/>
            <ac:spMk id="3" creationId="{655698D9-24A5-07AC-34E7-76AB140DC2E6}"/>
          </ac:spMkLst>
        </pc:spChg>
      </pc:sldChg>
      <pc:sldChg chg="modSp mod">
        <pc:chgData name="Malin Olsson" userId="c963c8ec-e493-4ddd-9510-752c063b40da" providerId="ADAL" clId="{269103E9-D1EB-4FBA-9959-662D35BC0BBB}" dt="2025-09-02T08:41:36.400" v="32" actId="20577"/>
        <pc:sldMkLst>
          <pc:docMk/>
          <pc:sldMk cId="2749504631" sldId="282"/>
        </pc:sldMkLst>
        <pc:spChg chg="mod">
          <ac:chgData name="Malin Olsson" userId="c963c8ec-e493-4ddd-9510-752c063b40da" providerId="ADAL" clId="{269103E9-D1EB-4FBA-9959-662D35BC0BBB}" dt="2025-09-02T08:41:36.400" v="32" actId="20577"/>
          <ac:spMkLst>
            <pc:docMk/>
            <pc:sldMk cId="2749504631" sldId="282"/>
            <ac:spMk id="3" creationId="{B974B5A7-5A05-BC10-A1D4-DFD58DBD0B74}"/>
          </ac:spMkLst>
        </pc:spChg>
      </pc:sldChg>
      <pc:sldChg chg="modSp mod">
        <pc:chgData name="Malin Olsson" userId="c963c8ec-e493-4ddd-9510-752c063b40da" providerId="ADAL" clId="{269103E9-D1EB-4FBA-9959-662D35BC0BBB}" dt="2025-09-02T08:40:45.827" v="26" actId="20577"/>
        <pc:sldMkLst>
          <pc:docMk/>
          <pc:sldMk cId="1378109982" sldId="285"/>
        </pc:sldMkLst>
        <pc:spChg chg="mod">
          <ac:chgData name="Malin Olsson" userId="c963c8ec-e493-4ddd-9510-752c063b40da" providerId="ADAL" clId="{269103E9-D1EB-4FBA-9959-662D35BC0BBB}" dt="2025-09-02T08:40:45.827" v="26" actId="20577"/>
          <ac:spMkLst>
            <pc:docMk/>
            <pc:sldMk cId="1378109982" sldId="285"/>
            <ac:spMk id="4" creationId="{7FE83C54-72C9-5223-7D26-DB8FB8994D5A}"/>
          </ac:spMkLst>
        </pc:spChg>
      </pc:sldChg>
      <pc:sldChg chg="modSp mod">
        <pc:chgData name="Malin Olsson" userId="c963c8ec-e493-4ddd-9510-752c063b40da" providerId="ADAL" clId="{269103E9-D1EB-4FBA-9959-662D35BC0BBB}" dt="2025-09-02T08:41:42.759" v="33" actId="6549"/>
        <pc:sldMkLst>
          <pc:docMk/>
          <pc:sldMk cId="2545891345" sldId="286"/>
        </pc:sldMkLst>
        <pc:spChg chg="mod">
          <ac:chgData name="Malin Olsson" userId="c963c8ec-e493-4ddd-9510-752c063b40da" providerId="ADAL" clId="{269103E9-D1EB-4FBA-9959-662D35BC0BBB}" dt="2025-09-02T08:41:42.759" v="33" actId="6549"/>
          <ac:spMkLst>
            <pc:docMk/>
            <pc:sldMk cId="2545891345" sldId="286"/>
            <ac:spMk id="4" creationId="{ECE7F44C-6401-953E-5DE0-FD98AB1627CB}"/>
          </ac:spMkLst>
        </pc:spChg>
      </pc:sldChg>
      <pc:sldChg chg="modSp mod">
        <pc:chgData name="Malin Olsson" userId="c963c8ec-e493-4ddd-9510-752c063b40da" providerId="ADAL" clId="{269103E9-D1EB-4FBA-9959-662D35BC0BBB}" dt="2025-09-02T08:40:29.764" v="22" actId="6549"/>
        <pc:sldMkLst>
          <pc:docMk/>
          <pc:sldMk cId="4098491368" sldId="301"/>
        </pc:sldMkLst>
        <pc:spChg chg="mod">
          <ac:chgData name="Malin Olsson" userId="c963c8ec-e493-4ddd-9510-752c063b40da" providerId="ADAL" clId="{269103E9-D1EB-4FBA-9959-662D35BC0BBB}" dt="2025-09-02T08:40:29.764" v="22" actId="6549"/>
          <ac:spMkLst>
            <pc:docMk/>
            <pc:sldMk cId="4098491368" sldId="301"/>
            <ac:spMk id="10" creationId="{12136B2E-A5DF-846E-85E0-829D886293C2}"/>
          </ac:spMkLst>
        </pc:spChg>
      </pc:sldChg>
      <pc:sldChg chg="modSp mod">
        <pc:chgData name="Malin Olsson" userId="c963c8ec-e493-4ddd-9510-752c063b40da" providerId="ADAL" clId="{269103E9-D1EB-4FBA-9959-662D35BC0BBB}" dt="2025-09-02T08:41:25.086" v="29" actId="6549"/>
        <pc:sldMkLst>
          <pc:docMk/>
          <pc:sldMk cId="1702899584" sldId="306"/>
        </pc:sldMkLst>
        <pc:spChg chg="mod">
          <ac:chgData name="Malin Olsson" userId="c963c8ec-e493-4ddd-9510-752c063b40da" providerId="ADAL" clId="{269103E9-D1EB-4FBA-9959-662D35BC0BBB}" dt="2025-09-02T08:41:25.086" v="29" actId="6549"/>
          <ac:spMkLst>
            <pc:docMk/>
            <pc:sldMk cId="1702899584" sldId="306"/>
            <ac:spMk id="3" creationId="{C76E2C54-3905-DECA-53E1-FAB94BE646D4}"/>
          </ac:spMkLst>
        </pc:spChg>
      </pc:sldChg>
    </pc:docChg>
  </pc:docChgLst>
  <pc:docChgLst>
    <pc:chgData name="Hanna Johansson" userId="fcc060f8-f87e-4427-bab1-50b3ed1f9a3d" providerId="ADAL" clId="{54E1E47B-8FAE-49F8-8C0C-B6DAE6AFB7A3}"/>
    <pc:docChg chg="undo custSel addSld modSld sldOrd">
      <pc:chgData name="Hanna Johansson" userId="fcc060f8-f87e-4427-bab1-50b3ed1f9a3d" providerId="ADAL" clId="{54E1E47B-8FAE-49F8-8C0C-B6DAE6AFB7A3}" dt="2025-08-26T12:53:31.929" v="3624" actId="20577"/>
      <pc:docMkLst>
        <pc:docMk/>
      </pc:docMkLst>
      <pc:sldChg chg="modNotesTx">
        <pc:chgData name="Hanna Johansson" userId="fcc060f8-f87e-4427-bab1-50b3ed1f9a3d" providerId="ADAL" clId="{54E1E47B-8FAE-49F8-8C0C-B6DAE6AFB7A3}" dt="2025-08-26T11:45:53.340" v="1887" actId="20577"/>
        <pc:sldMkLst>
          <pc:docMk/>
          <pc:sldMk cId="646785579" sldId="258"/>
        </pc:sldMkLst>
      </pc:sldChg>
      <pc:sldChg chg="modSp mod modNotesTx">
        <pc:chgData name="Hanna Johansson" userId="fcc060f8-f87e-4427-bab1-50b3ed1f9a3d" providerId="ADAL" clId="{54E1E47B-8FAE-49F8-8C0C-B6DAE6AFB7A3}" dt="2025-08-26T11:33:21.943" v="1196" actId="20577"/>
        <pc:sldMkLst>
          <pc:docMk/>
          <pc:sldMk cId="2893336638" sldId="260"/>
        </pc:sldMkLst>
        <pc:spChg chg="mod">
          <ac:chgData name="Hanna Johansson" userId="fcc060f8-f87e-4427-bab1-50b3ed1f9a3d" providerId="ADAL" clId="{54E1E47B-8FAE-49F8-8C0C-B6DAE6AFB7A3}" dt="2025-08-26T11:27:12.515" v="574" actId="20577"/>
          <ac:spMkLst>
            <pc:docMk/>
            <pc:sldMk cId="2893336638" sldId="260"/>
            <ac:spMk id="3" creationId="{AF962C68-8700-8C38-00D5-EDB2A8D3A39A}"/>
          </ac:spMkLst>
        </pc:spChg>
      </pc:sldChg>
      <pc:sldChg chg="modNotesTx">
        <pc:chgData name="Hanna Johansson" userId="fcc060f8-f87e-4427-bab1-50b3ed1f9a3d" providerId="ADAL" clId="{54E1E47B-8FAE-49F8-8C0C-B6DAE6AFB7A3}" dt="2025-08-26T07:28:10.276" v="70" actId="20577"/>
        <pc:sldMkLst>
          <pc:docMk/>
          <pc:sldMk cId="513855977" sldId="264"/>
        </pc:sldMkLst>
      </pc:sldChg>
      <pc:sldChg chg="modNotesTx">
        <pc:chgData name="Hanna Johansson" userId="fcc060f8-f87e-4427-bab1-50b3ed1f9a3d" providerId="ADAL" clId="{54E1E47B-8FAE-49F8-8C0C-B6DAE6AFB7A3}" dt="2025-08-26T07:28:41.263" v="73" actId="20577"/>
        <pc:sldMkLst>
          <pc:docMk/>
          <pc:sldMk cId="1278605191" sldId="267"/>
        </pc:sldMkLst>
      </pc:sldChg>
      <pc:sldChg chg="ord">
        <pc:chgData name="Hanna Johansson" userId="fcc060f8-f87e-4427-bab1-50b3ed1f9a3d" providerId="ADAL" clId="{54E1E47B-8FAE-49F8-8C0C-B6DAE6AFB7A3}" dt="2025-08-26T11:31:02.819" v="1001"/>
        <pc:sldMkLst>
          <pc:docMk/>
          <pc:sldMk cId="3739453130" sldId="269"/>
        </pc:sldMkLst>
      </pc:sldChg>
      <pc:sldChg chg="modSp mod">
        <pc:chgData name="Hanna Johansson" userId="fcc060f8-f87e-4427-bab1-50b3ed1f9a3d" providerId="ADAL" clId="{54E1E47B-8FAE-49F8-8C0C-B6DAE6AFB7A3}" dt="2025-08-26T11:52:45.539" v="2237" actId="20577"/>
        <pc:sldMkLst>
          <pc:docMk/>
          <pc:sldMk cId="2943799848" sldId="272"/>
        </pc:sldMkLst>
        <pc:spChg chg="mod">
          <ac:chgData name="Hanna Johansson" userId="fcc060f8-f87e-4427-bab1-50b3ed1f9a3d" providerId="ADAL" clId="{54E1E47B-8FAE-49F8-8C0C-B6DAE6AFB7A3}" dt="2025-08-26T11:52:45.539" v="2237" actId="20577"/>
          <ac:spMkLst>
            <pc:docMk/>
            <pc:sldMk cId="2943799848" sldId="272"/>
            <ac:spMk id="3" creationId="{655698D9-24A5-07AC-34E7-76AB140DC2E6}"/>
          </ac:spMkLst>
        </pc:spChg>
      </pc:sldChg>
      <pc:sldChg chg="modNotesTx">
        <pc:chgData name="Hanna Johansson" userId="fcc060f8-f87e-4427-bab1-50b3ed1f9a3d" providerId="ADAL" clId="{54E1E47B-8FAE-49F8-8C0C-B6DAE6AFB7A3}" dt="2025-08-26T11:53:53.172" v="2238" actId="20577"/>
        <pc:sldMkLst>
          <pc:docMk/>
          <pc:sldMk cId="1772877565" sldId="274"/>
        </pc:sldMkLst>
      </pc:sldChg>
      <pc:sldChg chg="modSp mod modNotesTx">
        <pc:chgData name="Hanna Johansson" userId="fcc060f8-f87e-4427-bab1-50b3ed1f9a3d" providerId="ADAL" clId="{54E1E47B-8FAE-49F8-8C0C-B6DAE6AFB7A3}" dt="2025-08-26T12:39:30.494" v="2419" actId="20577"/>
        <pc:sldMkLst>
          <pc:docMk/>
          <pc:sldMk cId="2749504631" sldId="282"/>
        </pc:sldMkLst>
        <pc:spChg chg="mod">
          <ac:chgData name="Hanna Johansson" userId="fcc060f8-f87e-4427-bab1-50b3ed1f9a3d" providerId="ADAL" clId="{54E1E47B-8FAE-49F8-8C0C-B6DAE6AFB7A3}" dt="2025-08-26T12:38:57.381" v="2334" actId="20577"/>
          <ac:spMkLst>
            <pc:docMk/>
            <pc:sldMk cId="2749504631" sldId="282"/>
            <ac:spMk id="3" creationId="{B974B5A7-5A05-BC10-A1D4-DFD58DBD0B74}"/>
          </ac:spMkLst>
        </pc:spChg>
      </pc:sldChg>
      <pc:sldChg chg="modSp mod">
        <pc:chgData name="Hanna Johansson" userId="fcc060f8-f87e-4427-bab1-50b3ed1f9a3d" providerId="ADAL" clId="{54E1E47B-8FAE-49F8-8C0C-B6DAE6AFB7A3}" dt="2025-08-26T07:29:44.200" v="74" actId="207"/>
        <pc:sldMkLst>
          <pc:docMk/>
          <pc:sldMk cId="225816044" sldId="283"/>
        </pc:sldMkLst>
        <pc:picChg chg="mod">
          <ac:chgData name="Hanna Johansson" userId="fcc060f8-f87e-4427-bab1-50b3ed1f9a3d" providerId="ADAL" clId="{54E1E47B-8FAE-49F8-8C0C-B6DAE6AFB7A3}" dt="2025-08-26T07:29:44.200" v="74" actId="207"/>
          <ac:picMkLst>
            <pc:docMk/>
            <pc:sldMk cId="225816044" sldId="283"/>
            <ac:picMk id="5" creationId="{7809E940-1FBC-81B8-9639-45040ECC258B}"/>
          </ac:picMkLst>
        </pc:picChg>
        <pc:picChg chg="mod">
          <ac:chgData name="Hanna Johansson" userId="fcc060f8-f87e-4427-bab1-50b3ed1f9a3d" providerId="ADAL" clId="{54E1E47B-8FAE-49F8-8C0C-B6DAE6AFB7A3}" dt="2025-08-26T07:29:44.200" v="74" actId="207"/>
          <ac:picMkLst>
            <pc:docMk/>
            <pc:sldMk cId="225816044" sldId="283"/>
            <ac:picMk id="7" creationId="{AF348DC2-0F24-62B2-FF52-1F472793C0FD}"/>
          </ac:picMkLst>
        </pc:picChg>
        <pc:picChg chg="mod">
          <ac:chgData name="Hanna Johansson" userId="fcc060f8-f87e-4427-bab1-50b3ed1f9a3d" providerId="ADAL" clId="{54E1E47B-8FAE-49F8-8C0C-B6DAE6AFB7A3}" dt="2025-08-26T07:29:44.200" v="74" actId="207"/>
          <ac:picMkLst>
            <pc:docMk/>
            <pc:sldMk cId="225816044" sldId="283"/>
            <ac:picMk id="8" creationId="{C98DFD5A-A69B-7003-3EE3-41F0D2A42E5A}"/>
          </ac:picMkLst>
        </pc:picChg>
      </pc:sldChg>
      <pc:sldChg chg="modNotesTx">
        <pc:chgData name="Hanna Johansson" userId="fcc060f8-f87e-4427-bab1-50b3ed1f9a3d" providerId="ADAL" clId="{54E1E47B-8FAE-49F8-8C0C-B6DAE6AFB7A3}" dt="2025-08-26T11:52:11.763" v="2229" actId="20577"/>
        <pc:sldMkLst>
          <pc:docMk/>
          <pc:sldMk cId="1378109982" sldId="285"/>
        </pc:sldMkLst>
      </pc:sldChg>
      <pc:sldChg chg="modNotesTx">
        <pc:chgData name="Hanna Johansson" userId="fcc060f8-f87e-4427-bab1-50b3ed1f9a3d" providerId="ADAL" clId="{54E1E47B-8FAE-49F8-8C0C-B6DAE6AFB7A3}" dt="2025-08-26T12:37:59.729" v="2298" actId="20577"/>
        <pc:sldMkLst>
          <pc:docMk/>
          <pc:sldMk cId="2545891345" sldId="286"/>
        </pc:sldMkLst>
      </pc:sldChg>
      <pc:sldChg chg="modNotesTx">
        <pc:chgData name="Hanna Johansson" userId="fcc060f8-f87e-4427-bab1-50b3ed1f9a3d" providerId="ADAL" clId="{54E1E47B-8FAE-49F8-8C0C-B6DAE6AFB7A3}" dt="2025-08-26T11:37:54.035" v="1380" actId="12"/>
        <pc:sldMkLst>
          <pc:docMk/>
          <pc:sldMk cId="4098491368" sldId="301"/>
        </pc:sldMkLst>
      </pc:sldChg>
      <pc:sldChg chg="addSp delSp modSp mod">
        <pc:chgData name="Hanna Johansson" userId="fcc060f8-f87e-4427-bab1-50b3ed1f9a3d" providerId="ADAL" clId="{54E1E47B-8FAE-49F8-8C0C-B6DAE6AFB7A3}" dt="2025-08-26T11:52:35.655" v="2235" actId="1076"/>
        <pc:sldMkLst>
          <pc:docMk/>
          <pc:sldMk cId="40491026" sldId="305"/>
        </pc:sldMkLst>
        <pc:picChg chg="add mod">
          <ac:chgData name="Hanna Johansson" userId="fcc060f8-f87e-4427-bab1-50b3ed1f9a3d" providerId="ADAL" clId="{54E1E47B-8FAE-49F8-8C0C-B6DAE6AFB7A3}" dt="2025-08-26T11:47:40.608" v="1990" actId="207"/>
          <ac:picMkLst>
            <pc:docMk/>
            <pc:sldMk cId="40491026" sldId="305"/>
            <ac:picMk id="5" creationId="{5AD50942-B143-34DF-E134-513EA9C79672}"/>
          </ac:picMkLst>
        </pc:picChg>
        <pc:picChg chg="add mod">
          <ac:chgData name="Hanna Johansson" userId="fcc060f8-f87e-4427-bab1-50b3ed1f9a3d" providerId="ADAL" clId="{54E1E47B-8FAE-49F8-8C0C-B6DAE6AFB7A3}" dt="2025-08-26T11:48:37.167" v="2047" actId="1038"/>
          <ac:picMkLst>
            <pc:docMk/>
            <pc:sldMk cId="40491026" sldId="305"/>
            <ac:picMk id="8" creationId="{61DD8FE1-0F92-D875-19E4-FDBA80F3632B}"/>
          </ac:picMkLst>
        </pc:picChg>
        <pc:picChg chg="add mod">
          <ac:chgData name="Hanna Johansson" userId="fcc060f8-f87e-4427-bab1-50b3ed1f9a3d" providerId="ADAL" clId="{54E1E47B-8FAE-49F8-8C0C-B6DAE6AFB7A3}" dt="2025-08-26T11:48:44.278" v="2093" actId="1037"/>
          <ac:picMkLst>
            <pc:docMk/>
            <pc:sldMk cId="40491026" sldId="305"/>
            <ac:picMk id="9" creationId="{3EB0E289-C390-2518-FDFC-A7C86F6F7040}"/>
          </ac:picMkLst>
        </pc:picChg>
        <pc:picChg chg="add mod">
          <ac:chgData name="Hanna Johansson" userId="fcc060f8-f87e-4427-bab1-50b3ed1f9a3d" providerId="ADAL" clId="{54E1E47B-8FAE-49F8-8C0C-B6DAE6AFB7A3}" dt="2025-08-26T11:48:51.251" v="2148" actId="1037"/>
          <ac:picMkLst>
            <pc:docMk/>
            <pc:sldMk cId="40491026" sldId="305"/>
            <ac:picMk id="10" creationId="{E098C2BB-53EE-A236-BF1A-CE4DD8B035E1}"/>
          </ac:picMkLst>
        </pc:picChg>
        <pc:picChg chg="add mod">
          <ac:chgData name="Hanna Johansson" userId="fcc060f8-f87e-4427-bab1-50b3ed1f9a3d" providerId="ADAL" clId="{54E1E47B-8FAE-49F8-8C0C-B6DAE6AFB7A3}" dt="2025-08-26T11:52:23.888" v="2231" actId="1076"/>
          <ac:picMkLst>
            <pc:docMk/>
            <pc:sldMk cId="40491026" sldId="305"/>
            <ac:picMk id="11" creationId="{E7D1C7DD-E1BF-8D3B-A13F-8956999A8BAA}"/>
          </ac:picMkLst>
        </pc:picChg>
        <pc:picChg chg="add mod">
          <ac:chgData name="Hanna Johansson" userId="fcc060f8-f87e-4427-bab1-50b3ed1f9a3d" providerId="ADAL" clId="{54E1E47B-8FAE-49F8-8C0C-B6DAE6AFB7A3}" dt="2025-08-26T11:52:35.655" v="2235" actId="1076"/>
          <ac:picMkLst>
            <pc:docMk/>
            <pc:sldMk cId="40491026" sldId="305"/>
            <ac:picMk id="12" creationId="{C6E29DFF-3F11-6269-9C9C-BB9E78FC0D6C}"/>
          </ac:picMkLst>
        </pc:picChg>
      </pc:sldChg>
      <pc:sldChg chg="modNotesTx">
        <pc:chgData name="Hanna Johansson" userId="fcc060f8-f87e-4427-bab1-50b3ed1f9a3d" providerId="ADAL" clId="{54E1E47B-8FAE-49F8-8C0C-B6DAE6AFB7A3}" dt="2025-08-26T12:40:59.401" v="2511" actId="20577"/>
        <pc:sldMkLst>
          <pc:docMk/>
          <pc:sldMk cId="1702899584" sldId="306"/>
        </pc:sldMkLst>
      </pc:sldChg>
      <pc:sldChg chg="modSp mod">
        <pc:chgData name="Hanna Johansson" userId="fcc060f8-f87e-4427-bab1-50b3ed1f9a3d" providerId="ADAL" clId="{54E1E47B-8FAE-49F8-8C0C-B6DAE6AFB7A3}" dt="2025-08-26T07:26:18.765" v="67" actId="207"/>
        <pc:sldMkLst>
          <pc:docMk/>
          <pc:sldMk cId="2118928745" sldId="307"/>
        </pc:sldMkLst>
        <pc:spChg chg="mod">
          <ac:chgData name="Hanna Johansson" userId="fcc060f8-f87e-4427-bab1-50b3ed1f9a3d" providerId="ADAL" clId="{54E1E47B-8FAE-49F8-8C0C-B6DAE6AFB7A3}" dt="2025-08-26T07:26:18.765" v="67" actId="207"/>
          <ac:spMkLst>
            <pc:docMk/>
            <pc:sldMk cId="2118928745" sldId="307"/>
            <ac:spMk id="5" creationId="{28BA1A95-7809-951D-528B-C634AC0A795F}"/>
          </ac:spMkLst>
        </pc:spChg>
      </pc:sldChg>
      <pc:sldChg chg="addSp delSp modSp add mod modNotesTx">
        <pc:chgData name="Hanna Johansson" userId="fcc060f8-f87e-4427-bab1-50b3ed1f9a3d" providerId="ADAL" clId="{54E1E47B-8FAE-49F8-8C0C-B6DAE6AFB7A3}" dt="2025-08-26T12:53:31.929" v="3624" actId="20577"/>
        <pc:sldMkLst>
          <pc:docMk/>
          <pc:sldMk cId="2686355194" sldId="309"/>
        </pc:sldMkLst>
        <pc:picChg chg="add mod">
          <ac:chgData name="Hanna Johansson" userId="fcc060f8-f87e-4427-bab1-50b3ed1f9a3d" providerId="ADAL" clId="{54E1E47B-8FAE-49F8-8C0C-B6DAE6AFB7A3}" dt="2025-08-26T12:42:49.161" v="2541" actId="554"/>
          <ac:picMkLst>
            <pc:docMk/>
            <pc:sldMk cId="2686355194" sldId="309"/>
            <ac:picMk id="3" creationId="{4B8C4B00-E601-128F-D78F-6D2F6DEBC331}"/>
          </ac:picMkLst>
        </pc:picChg>
        <pc:picChg chg="mod">
          <ac:chgData name="Hanna Johansson" userId="fcc060f8-f87e-4427-bab1-50b3ed1f9a3d" providerId="ADAL" clId="{54E1E47B-8FAE-49F8-8C0C-B6DAE6AFB7A3}" dt="2025-08-26T12:41:52.114" v="2528" actId="1076"/>
          <ac:picMkLst>
            <pc:docMk/>
            <pc:sldMk cId="2686355194" sldId="309"/>
            <ac:picMk id="4" creationId="{1E5815C7-4EB2-D6C3-35C9-8FAC2FD98136}"/>
          </ac:picMkLst>
        </pc:picChg>
        <pc:picChg chg="mod">
          <ac:chgData name="Hanna Johansson" userId="fcc060f8-f87e-4427-bab1-50b3ed1f9a3d" providerId="ADAL" clId="{54E1E47B-8FAE-49F8-8C0C-B6DAE6AFB7A3}" dt="2025-08-26T12:42:49.161" v="2541" actId="554"/>
          <ac:picMkLst>
            <pc:docMk/>
            <pc:sldMk cId="2686355194" sldId="309"/>
            <ac:picMk id="5" creationId="{1271CF9B-0F4C-A848-CDB0-FE517C4D0513}"/>
          </ac:picMkLst>
        </pc:picChg>
        <pc:picChg chg="mod">
          <ac:chgData name="Hanna Johansson" userId="fcc060f8-f87e-4427-bab1-50b3ed1f9a3d" providerId="ADAL" clId="{54E1E47B-8FAE-49F8-8C0C-B6DAE6AFB7A3}" dt="2025-08-26T12:42:49.161" v="2541" actId="554"/>
          <ac:picMkLst>
            <pc:docMk/>
            <pc:sldMk cId="2686355194" sldId="309"/>
            <ac:picMk id="8" creationId="{94FFBD20-E3F9-01B8-1671-04EA04E1B930}"/>
          </ac:picMkLst>
        </pc:picChg>
        <pc:picChg chg="mod">
          <ac:chgData name="Hanna Johansson" userId="fcc060f8-f87e-4427-bab1-50b3ed1f9a3d" providerId="ADAL" clId="{54E1E47B-8FAE-49F8-8C0C-B6DAE6AFB7A3}" dt="2025-08-26T12:42:49.161" v="2541" actId="554"/>
          <ac:picMkLst>
            <pc:docMk/>
            <pc:sldMk cId="2686355194" sldId="309"/>
            <ac:picMk id="9" creationId="{8B692ED0-A8EC-061D-AB9A-B80A75F8215C}"/>
          </ac:picMkLst>
        </pc:picChg>
        <pc:picChg chg="mod">
          <ac:chgData name="Hanna Johansson" userId="fcc060f8-f87e-4427-bab1-50b3ed1f9a3d" providerId="ADAL" clId="{54E1E47B-8FAE-49F8-8C0C-B6DAE6AFB7A3}" dt="2025-08-26T12:42:49.161" v="2541" actId="554"/>
          <ac:picMkLst>
            <pc:docMk/>
            <pc:sldMk cId="2686355194" sldId="309"/>
            <ac:picMk id="10" creationId="{3E2E17CD-22CA-1C2D-E949-01E154B86E02}"/>
          </ac:picMkLst>
        </pc:picChg>
        <pc:picChg chg="mod">
          <ac:chgData name="Hanna Johansson" userId="fcc060f8-f87e-4427-bab1-50b3ed1f9a3d" providerId="ADAL" clId="{54E1E47B-8FAE-49F8-8C0C-B6DAE6AFB7A3}" dt="2025-08-26T12:44:24.929" v="2571" actId="1037"/>
          <ac:picMkLst>
            <pc:docMk/>
            <pc:sldMk cId="2686355194" sldId="309"/>
            <ac:picMk id="11" creationId="{795561E7-2C11-6E02-1CBF-D65C5DB6F8EE}"/>
          </ac:picMkLst>
        </pc:picChg>
        <pc:picChg chg="mod">
          <ac:chgData name="Hanna Johansson" userId="fcc060f8-f87e-4427-bab1-50b3ed1f9a3d" providerId="ADAL" clId="{54E1E47B-8FAE-49F8-8C0C-B6DAE6AFB7A3}" dt="2025-08-26T12:44:31.318" v="2572" actId="1038"/>
          <ac:picMkLst>
            <pc:docMk/>
            <pc:sldMk cId="2686355194" sldId="309"/>
            <ac:picMk id="12" creationId="{72D8EFB0-2A9F-8B45-06D5-B3B85613121F}"/>
          </ac:picMkLst>
        </pc:picChg>
        <pc:picChg chg="add mod">
          <ac:chgData name="Hanna Johansson" userId="fcc060f8-f87e-4427-bab1-50b3ed1f9a3d" providerId="ADAL" clId="{54E1E47B-8FAE-49F8-8C0C-B6DAE6AFB7A3}" dt="2025-08-26T12:44:21.521" v="2569" actId="1038"/>
          <ac:picMkLst>
            <pc:docMk/>
            <pc:sldMk cId="2686355194" sldId="309"/>
            <ac:picMk id="13" creationId="{0E375640-216C-CE64-C2FA-411574310590}"/>
          </ac:picMkLst>
        </pc:picChg>
        <pc:picChg chg="add mod">
          <ac:chgData name="Hanna Johansson" userId="fcc060f8-f87e-4427-bab1-50b3ed1f9a3d" providerId="ADAL" clId="{54E1E47B-8FAE-49F8-8C0C-B6DAE6AFB7A3}" dt="2025-08-26T12:44:16.100" v="2565" actId="14100"/>
          <ac:picMkLst>
            <pc:docMk/>
            <pc:sldMk cId="2686355194" sldId="309"/>
            <ac:picMk id="14" creationId="{366B6D30-4DF9-3C20-9594-D5B579951B14}"/>
          </ac:picMkLst>
        </pc:picChg>
        <pc:picChg chg="add mod">
          <ac:chgData name="Hanna Johansson" userId="fcc060f8-f87e-4427-bab1-50b3ed1f9a3d" providerId="ADAL" clId="{54E1E47B-8FAE-49F8-8C0C-B6DAE6AFB7A3}" dt="2025-08-26T12:44:05.909" v="2562" actId="1037"/>
          <ac:picMkLst>
            <pc:docMk/>
            <pc:sldMk cId="2686355194" sldId="309"/>
            <ac:picMk id="15" creationId="{FFF2C9AF-D42F-BE6F-8AAE-5485F3376899}"/>
          </ac:picMkLst>
        </pc:picChg>
      </pc:sldChg>
    </pc:docChg>
  </pc:docChgLst>
  <pc:docChgLst>
    <pc:chgData name="Hanna Johansson" userId="S::hanna.johansson@prevent.se::fcc060f8-f87e-4427-bab1-50b3ed1f9a3d" providerId="AD" clId="Web-{A021F285-C97A-48D9-BF20-39A7E0F903F1}"/>
    <pc:docChg chg="modSld">
      <pc:chgData name="Hanna Johansson" userId="S::hanna.johansson@prevent.se::fcc060f8-f87e-4427-bab1-50b3ed1f9a3d" providerId="AD" clId="Web-{A021F285-C97A-48D9-BF20-39A7E0F903F1}" dt="2025-08-25T13:31:57.031" v="286"/>
      <pc:docMkLst>
        <pc:docMk/>
      </pc:docMkLst>
      <pc:sldChg chg="modNotes">
        <pc:chgData name="Hanna Johansson" userId="S::hanna.johansson@prevent.se::fcc060f8-f87e-4427-bab1-50b3ed1f9a3d" providerId="AD" clId="Web-{A021F285-C97A-48D9-BF20-39A7E0F903F1}" dt="2025-08-25T13:22:17.726" v="4"/>
        <pc:sldMkLst>
          <pc:docMk/>
          <pc:sldMk cId="873894094" sldId="259"/>
        </pc:sldMkLst>
      </pc:sldChg>
      <pc:sldChg chg="modNotes">
        <pc:chgData name="Hanna Johansson" userId="S::hanna.johansson@prevent.se::fcc060f8-f87e-4427-bab1-50b3ed1f9a3d" providerId="AD" clId="Web-{A021F285-C97A-48D9-BF20-39A7E0F903F1}" dt="2025-08-25T13:23:20.524" v="66"/>
        <pc:sldMkLst>
          <pc:docMk/>
          <pc:sldMk cId="3739453130" sldId="269"/>
        </pc:sldMkLst>
      </pc:sldChg>
      <pc:sldChg chg="modNotes">
        <pc:chgData name="Hanna Johansson" userId="S::hanna.johansson@prevent.se::fcc060f8-f87e-4427-bab1-50b3ed1f9a3d" providerId="AD" clId="Web-{A021F285-C97A-48D9-BF20-39A7E0F903F1}" dt="2025-08-25T13:29:52.983" v="267"/>
        <pc:sldMkLst>
          <pc:docMk/>
          <pc:sldMk cId="3580123635" sldId="277"/>
        </pc:sldMkLst>
      </pc:sldChg>
      <pc:sldChg chg="modNotes">
        <pc:chgData name="Hanna Johansson" userId="S::hanna.johansson@prevent.se::fcc060f8-f87e-4427-bab1-50b3ed1f9a3d" providerId="AD" clId="Web-{A021F285-C97A-48D9-BF20-39A7E0F903F1}" dt="2025-08-25T13:31:57.031" v="286"/>
        <pc:sldMkLst>
          <pc:docMk/>
          <pc:sldMk cId="2545891345" sldId="286"/>
        </pc:sldMkLst>
      </pc:sldChg>
      <pc:sldChg chg="modNotes">
        <pc:chgData name="Hanna Johansson" userId="S::hanna.johansson@prevent.se::fcc060f8-f87e-4427-bab1-50b3ed1f9a3d" providerId="AD" clId="Web-{A021F285-C97A-48D9-BF20-39A7E0F903F1}" dt="2025-08-25T13:21:10.647" v="0"/>
        <pc:sldMkLst>
          <pc:docMk/>
          <pc:sldMk cId="2604417368" sldId="289"/>
        </pc:sldMkLst>
      </pc:sldChg>
      <pc:sldChg chg="modNotes">
        <pc:chgData name="Hanna Johansson" userId="S::hanna.johansson@prevent.se::fcc060f8-f87e-4427-bab1-50b3ed1f9a3d" providerId="AD" clId="Web-{A021F285-C97A-48D9-BF20-39A7E0F903F1}" dt="2025-08-25T13:24:14.400" v="68"/>
        <pc:sldMkLst>
          <pc:docMk/>
          <pc:sldMk cId="4098491368" sldId="301"/>
        </pc:sldMkLst>
      </pc:sldChg>
    </pc:docChg>
  </pc:docChgLst>
  <pc:docChgLst>
    <pc:chgData name="Hanna Johansson" userId="S::hanna.johansson@prevent.se::fcc060f8-f87e-4427-bab1-50b3ed1f9a3d" providerId="AD" clId="Web-{AEAF5B48-74B0-4ACF-82CA-9C90452CCC8D}"/>
    <pc:docChg chg="modSld">
      <pc:chgData name="Hanna Johansson" userId="S::hanna.johansson@prevent.se::fcc060f8-f87e-4427-bab1-50b3ed1f9a3d" providerId="AD" clId="Web-{AEAF5B48-74B0-4ACF-82CA-9C90452CCC8D}" dt="2025-08-26T07:34:17.266" v="13" actId="20577"/>
      <pc:docMkLst>
        <pc:docMk/>
      </pc:docMkLst>
      <pc:sldChg chg="modNotes">
        <pc:chgData name="Hanna Johansson" userId="S::hanna.johansson@prevent.se::fcc060f8-f87e-4427-bab1-50b3ed1f9a3d" providerId="AD" clId="Web-{AEAF5B48-74B0-4ACF-82CA-9C90452CCC8D}" dt="2025-08-26T07:32:01.516" v="1"/>
        <pc:sldMkLst>
          <pc:docMk/>
          <pc:sldMk cId="513855977" sldId="264"/>
        </pc:sldMkLst>
      </pc:sldChg>
      <pc:sldChg chg="modNotes">
        <pc:chgData name="Hanna Johansson" userId="S::hanna.johansson@prevent.se::fcc060f8-f87e-4427-bab1-50b3ed1f9a3d" providerId="AD" clId="Web-{AEAF5B48-74B0-4ACF-82CA-9C90452CCC8D}" dt="2025-08-26T07:32:19.579" v="3"/>
        <pc:sldMkLst>
          <pc:docMk/>
          <pc:sldMk cId="1278605191" sldId="267"/>
        </pc:sldMkLst>
      </pc:sldChg>
      <pc:sldChg chg="modNotes">
        <pc:chgData name="Hanna Johansson" userId="S::hanna.johansson@prevent.se::fcc060f8-f87e-4427-bab1-50b3ed1f9a3d" providerId="AD" clId="Web-{AEAF5B48-74B0-4ACF-82CA-9C90452CCC8D}" dt="2025-08-26T07:33:25.172" v="10"/>
        <pc:sldMkLst>
          <pc:docMk/>
          <pc:sldMk cId="2545891345" sldId="286"/>
        </pc:sldMkLst>
      </pc:sldChg>
      <pc:sldChg chg="modNotes">
        <pc:chgData name="Hanna Johansson" userId="S::hanna.johansson@prevent.se::fcc060f8-f87e-4427-bab1-50b3ed1f9a3d" providerId="AD" clId="Web-{AEAF5B48-74B0-4ACF-82CA-9C90452CCC8D}" dt="2025-08-26T07:33:11.954" v="9"/>
        <pc:sldMkLst>
          <pc:docMk/>
          <pc:sldMk cId="967912975" sldId="292"/>
        </pc:sldMkLst>
      </pc:sldChg>
      <pc:sldChg chg="modNotes">
        <pc:chgData name="Hanna Johansson" userId="S::hanna.johansson@prevent.se::fcc060f8-f87e-4427-bab1-50b3ed1f9a3d" providerId="AD" clId="Web-{AEAF5B48-74B0-4ACF-82CA-9C90452CCC8D}" dt="2025-08-26T07:32:58.735" v="7"/>
        <pc:sldMkLst>
          <pc:docMk/>
          <pc:sldMk cId="3259604769" sldId="304"/>
        </pc:sldMkLst>
      </pc:sldChg>
      <pc:sldChg chg="modNotes">
        <pc:chgData name="Hanna Johansson" userId="S::hanna.johansson@prevent.se::fcc060f8-f87e-4427-bab1-50b3ed1f9a3d" providerId="AD" clId="Web-{AEAF5B48-74B0-4ACF-82CA-9C90452CCC8D}" dt="2025-08-26T07:32:41.501" v="5"/>
        <pc:sldMkLst>
          <pc:docMk/>
          <pc:sldMk cId="40491026" sldId="305"/>
        </pc:sldMkLst>
      </pc:sldChg>
      <pc:sldChg chg="modSp">
        <pc:chgData name="Hanna Johansson" userId="S::hanna.johansson@prevent.se::fcc060f8-f87e-4427-bab1-50b3ed1f9a3d" providerId="AD" clId="Web-{AEAF5B48-74B0-4ACF-82CA-9C90452CCC8D}" dt="2025-08-26T07:34:17.266" v="13" actId="20577"/>
        <pc:sldMkLst>
          <pc:docMk/>
          <pc:sldMk cId="2118928745" sldId="307"/>
        </pc:sldMkLst>
        <pc:spChg chg="mod">
          <ac:chgData name="Hanna Johansson" userId="S::hanna.johansson@prevent.se::fcc060f8-f87e-4427-bab1-50b3ed1f9a3d" providerId="AD" clId="Web-{AEAF5B48-74B0-4ACF-82CA-9C90452CCC8D}" dt="2025-08-26T07:34:17.266" v="13" actId="20577"/>
          <ac:spMkLst>
            <pc:docMk/>
            <pc:sldMk cId="2118928745" sldId="307"/>
            <ac:spMk id="5" creationId="{28BA1A95-7809-951D-528B-C634AC0A795F}"/>
          </ac:spMkLst>
        </pc:spChg>
      </pc:sldChg>
    </pc:docChg>
  </pc:docChgLst>
  <pc:docChgLst>
    <pc:chgData name="Maria Franzen" userId="733b949f-7696-4b94-9443-f18a1f520c6a" providerId="ADAL" clId="{4215EF30-D447-ED45-9994-4B7E41AB9BCB}"/>
    <pc:docChg chg="undo custSel modSld">
      <pc:chgData name="Maria Franzen" userId="733b949f-7696-4b94-9443-f18a1f520c6a" providerId="ADAL" clId="{4215EF30-D447-ED45-9994-4B7E41AB9BCB}" dt="2025-08-26T12:55:26.914" v="997" actId="1076"/>
      <pc:docMkLst>
        <pc:docMk/>
      </pc:docMkLst>
      <pc:sldChg chg="modSp mod">
        <pc:chgData name="Maria Franzen" userId="733b949f-7696-4b94-9443-f18a1f520c6a" providerId="ADAL" clId="{4215EF30-D447-ED45-9994-4B7E41AB9BCB}" dt="2025-08-26T12:55:26.914" v="997" actId="1076"/>
        <pc:sldMkLst>
          <pc:docMk/>
          <pc:sldMk cId="646785579" sldId="258"/>
        </pc:sldMkLst>
        <pc:spChg chg="mod">
          <ac:chgData name="Maria Franzen" userId="733b949f-7696-4b94-9443-f18a1f520c6a" providerId="ADAL" clId="{4215EF30-D447-ED45-9994-4B7E41AB9BCB}" dt="2025-08-26T12:55:26.914" v="997" actId="1076"/>
          <ac:spMkLst>
            <pc:docMk/>
            <pc:sldMk cId="646785579" sldId="258"/>
            <ac:spMk id="4" creationId="{8E17E151-154E-B4D0-9F62-73E698EDE735}"/>
          </ac:spMkLst>
        </pc:spChg>
      </pc:sldChg>
      <pc:sldChg chg="modSp mod">
        <pc:chgData name="Maria Franzen" userId="733b949f-7696-4b94-9443-f18a1f520c6a" providerId="ADAL" clId="{4215EF30-D447-ED45-9994-4B7E41AB9BCB}" dt="2025-08-26T12:04:38.464" v="659" actId="1076"/>
        <pc:sldMkLst>
          <pc:docMk/>
          <pc:sldMk cId="873894094" sldId="259"/>
        </pc:sldMkLst>
        <pc:spChg chg="mod">
          <ac:chgData name="Maria Franzen" userId="733b949f-7696-4b94-9443-f18a1f520c6a" providerId="ADAL" clId="{4215EF30-D447-ED45-9994-4B7E41AB9BCB}" dt="2025-08-26T11:33:03.596" v="323" actId="5793"/>
          <ac:spMkLst>
            <pc:docMk/>
            <pc:sldMk cId="873894094" sldId="259"/>
            <ac:spMk id="3" creationId="{AF962C68-8700-8C38-00D5-EDB2A8D3A39A}"/>
          </ac:spMkLst>
        </pc:spChg>
        <pc:picChg chg="mod">
          <ac:chgData name="Maria Franzen" userId="733b949f-7696-4b94-9443-f18a1f520c6a" providerId="ADAL" clId="{4215EF30-D447-ED45-9994-4B7E41AB9BCB}" dt="2025-08-26T12:04:38.464" v="659" actId="1076"/>
          <ac:picMkLst>
            <pc:docMk/>
            <pc:sldMk cId="873894094" sldId="259"/>
            <ac:picMk id="7" creationId="{A52C042E-EFEB-DBF2-A423-F6D2FC31B330}"/>
          </ac:picMkLst>
        </pc:picChg>
      </pc:sldChg>
      <pc:sldChg chg="addSp modSp mod modNotesTx">
        <pc:chgData name="Maria Franzen" userId="733b949f-7696-4b94-9443-f18a1f520c6a" providerId="ADAL" clId="{4215EF30-D447-ED45-9994-4B7E41AB9BCB}" dt="2025-08-26T11:35:17.336" v="376" actId="20577"/>
        <pc:sldMkLst>
          <pc:docMk/>
          <pc:sldMk cId="2893336638" sldId="260"/>
        </pc:sldMkLst>
        <pc:spChg chg="mod">
          <ac:chgData name="Maria Franzen" userId="733b949f-7696-4b94-9443-f18a1f520c6a" providerId="ADAL" clId="{4215EF30-D447-ED45-9994-4B7E41AB9BCB}" dt="2025-08-26T11:34:25.712" v="344" actId="20577"/>
          <ac:spMkLst>
            <pc:docMk/>
            <pc:sldMk cId="2893336638" sldId="260"/>
            <ac:spMk id="3" creationId="{AF962C68-8700-8C38-00D5-EDB2A8D3A39A}"/>
          </ac:spMkLst>
        </pc:spChg>
        <pc:spChg chg="mod">
          <ac:chgData name="Maria Franzen" userId="733b949f-7696-4b94-9443-f18a1f520c6a" providerId="ADAL" clId="{4215EF30-D447-ED45-9994-4B7E41AB9BCB}" dt="2025-08-26T11:29:10.086" v="275" actId="14100"/>
          <ac:spMkLst>
            <pc:docMk/>
            <pc:sldMk cId="2893336638" sldId="260"/>
            <ac:spMk id="4" creationId="{1BB2CA48-066E-C5B0-1EAB-9FC55A9C993A}"/>
          </ac:spMkLst>
        </pc:spChg>
        <pc:spChg chg="add mod">
          <ac:chgData name="Maria Franzen" userId="733b949f-7696-4b94-9443-f18a1f520c6a" providerId="ADAL" clId="{4215EF30-D447-ED45-9994-4B7E41AB9BCB}" dt="2025-08-26T11:30:58.341" v="290" actId="20577"/>
          <ac:spMkLst>
            <pc:docMk/>
            <pc:sldMk cId="2893336638" sldId="260"/>
            <ac:spMk id="8" creationId="{1B50F439-CD94-F6CE-9552-5D83C6B19162}"/>
          </ac:spMkLst>
        </pc:spChg>
        <pc:picChg chg="mod">
          <ac:chgData name="Maria Franzen" userId="733b949f-7696-4b94-9443-f18a1f520c6a" providerId="ADAL" clId="{4215EF30-D447-ED45-9994-4B7E41AB9BCB}" dt="2025-08-26T11:30:37.235" v="289" actId="1076"/>
          <ac:picMkLst>
            <pc:docMk/>
            <pc:sldMk cId="2893336638" sldId="260"/>
            <ac:picMk id="6" creationId="{D131D77C-F6A3-5114-6FE1-FE53FCE042F0}"/>
          </ac:picMkLst>
        </pc:picChg>
        <pc:picChg chg="mod">
          <ac:chgData name="Maria Franzen" userId="733b949f-7696-4b94-9443-f18a1f520c6a" providerId="ADAL" clId="{4215EF30-D447-ED45-9994-4B7E41AB9BCB}" dt="2025-08-26T11:30:37.235" v="289" actId="1076"/>
          <ac:picMkLst>
            <pc:docMk/>
            <pc:sldMk cId="2893336638" sldId="260"/>
            <ac:picMk id="7" creationId="{A52C042E-EFEB-DBF2-A423-F6D2FC31B330}"/>
          </ac:picMkLst>
        </pc:picChg>
      </pc:sldChg>
      <pc:sldChg chg="modSp mod">
        <pc:chgData name="Maria Franzen" userId="733b949f-7696-4b94-9443-f18a1f520c6a" providerId="ADAL" clId="{4215EF30-D447-ED45-9994-4B7E41AB9BCB}" dt="2025-08-25T07:42:28.905" v="219" actId="1035"/>
        <pc:sldMkLst>
          <pc:docMk/>
          <pc:sldMk cId="481099570" sldId="265"/>
        </pc:sldMkLst>
        <pc:spChg chg="mod">
          <ac:chgData name="Maria Franzen" userId="733b949f-7696-4b94-9443-f18a1f520c6a" providerId="ADAL" clId="{4215EF30-D447-ED45-9994-4B7E41AB9BCB}" dt="2025-08-25T07:42:28.905" v="219" actId="1035"/>
          <ac:spMkLst>
            <pc:docMk/>
            <pc:sldMk cId="481099570" sldId="265"/>
            <ac:spMk id="3" creationId="{AF962C68-8700-8C38-00D5-EDB2A8D3A39A}"/>
          </ac:spMkLst>
        </pc:spChg>
        <pc:spChg chg="mod">
          <ac:chgData name="Maria Franzen" userId="733b949f-7696-4b94-9443-f18a1f520c6a" providerId="ADAL" clId="{4215EF30-D447-ED45-9994-4B7E41AB9BCB}" dt="2025-08-25T07:42:28.905" v="219" actId="1035"/>
          <ac:spMkLst>
            <pc:docMk/>
            <pc:sldMk cId="481099570" sldId="265"/>
            <ac:spMk id="4" creationId="{1BB2CA48-066E-C5B0-1EAB-9FC55A9C993A}"/>
          </ac:spMkLst>
        </pc:spChg>
      </pc:sldChg>
      <pc:sldChg chg="modNotesTx">
        <pc:chgData name="Maria Franzen" userId="733b949f-7696-4b94-9443-f18a1f520c6a" providerId="ADAL" clId="{4215EF30-D447-ED45-9994-4B7E41AB9BCB}" dt="2025-08-25T07:40:55.877" v="146" actId="20577"/>
        <pc:sldMkLst>
          <pc:docMk/>
          <pc:sldMk cId="1278605191" sldId="267"/>
        </pc:sldMkLst>
      </pc:sldChg>
      <pc:sldChg chg="modSp mod">
        <pc:chgData name="Maria Franzen" userId="733b949f-7696-4b94-9443-f18a1f520c6a" providerId="ADAL" clId="{4215EF30-D447-ED45-9994-4B7E41AB9BCB}" dt="2025-08-26T11:59:39.323" v="658" actId="14100"/>
        <pc:sldMkLst>
          <pc:docMk/>
          <pc:sldMk cId="4167591518" sldId="268"/>
        </pc:sldMkLst>
        <pc:spChg chg="mod">
          <ac:chgData name="Maria Franzen" userId="733b949f-7696-4b94-9443-f18a1f520c6a" providerId="ADAL" clId="{4215EF30-D447-ED45-9994-4B7E41AB9BCB}" dt="2025-08-26T11:59:39.323" v="658" actId="14100"/>
          <ac:spMkLst>
            <pc:docMk/>
            <pc:sldMk cId="4167591518" sldId="268"/>
            <ac:spMk id="3" creationId="{AF962C68-8700-8C38-00D5-EDB2A8D3A39A}"/>
          </ac:spMkLst>
        </pc:spChg>
        <pc:spChg chg="mod">
          <ac:chgData name="Maria Franzen" userId="733b949f-7696-4b94-9443-f18a1f520c6a" providerId="ADAL" clId="{4215EF30-D447-ED45-9994-4B7E41AB9BCB}" dt="2025-08-25T07:42:09.610" v="183" actId="1037"/>
          <ac:spMkLst>
            <pc:docMk/>
            <pc:sldMk cId="4167591518" sldId="268"/>
            <ac:spMk id="4" creationId="{1BB2CA48-066E-C5B0-1EAB-9FC55A9C993A}"/>
          </ac:spMkLst>
        </pc:spChg>
      </pc:sldChg>
      <pc:sldChg chg="modSp mod modNotesTx">
        <pc:chgData name="Maria Franzen" userId="733b949f-7696-4b94-9443-f18a1f520c6a" providerId="ADAL" clId="{4215EF30-D447-ED45-9994-4B7E41AB9BCB}" dt="2025-08-26T11:34:51.767" v="359" actId="1035"/>
        <pc:sldMkLst>
          <pc:docMk/>
          <pc:sldMk cId="3739453130" sldId="269"/>
        </pc:sldMkLst>
        <pc:spChg chg="mod">
          <ac:chgData name="Maria Franzen" userId="733b949f-7696-4b94-9443-f18a1f520c6a" providerId="ADAL" clId="{4215EF30-D447-ED45-9994-4B7E41AB9BCB}" dt="2025-08-26T11:34:51.767" v="359" actId="1035"/>
          <ac:spMkLst>
            <pc:docMk/>
            <pc:sldMk cId="3739453130" sldId="269"/>
            <ac:spMk id="3" creationId="{81AC4FDA-8378-B40C-C9FF-4677894875D9}"/>
          </ac:spMkLst>
        </pc:spChg>
        <pc:spChg chg="mod">
          <ac:chgData name="Maria Franzen" userId="733b949f-7696-4b94-9443-f18a1f520c6a" providerId="ADAL" clId="{4215EF30-D447-ED45-9994-4B7E41AB9BCB}" dt="2025-08-26T11:34:51.767" v="359" actId="1035"/>
          <ac:spMkLst>
            <pc:docMk/>
            <pc:sldMk cId="3739453130" sldId="269"/>
            <ac:spMk id="4" creationId="{57B52E47-7FF6-AC0E-000D-838B0820708E}"/>
          </ac:spMkLst>
        </pc:spChg>
      </pc:sldChg>
      <pc:sldChg chg="modNotesTx">
        <pc:chgData name="Maria Franzen" userId="733b949f-7696-4b94-9443-f18a1f520c6a" providerId="ADAL" clId="{4215EF30-D447-ED45-9994-4B7E41AB9BCB}" dt="2025-08-26T12:09:23.844" v="855" actId="20577"/>
        <pc:sldMkLst>
          <pc:docMk/>
          <pc:sldMk cId="1772877565" sldId="274"/>
        </pc:sldMkLst>
      </pc:sldChg>
      <pc:sldChg chg="addSp delSp modSp mod modNotesTx">
        <pc:chgData name="Maria Franzen" userId="733b949f-7696-4b94-9443-f18a1f520c6a" providerId="ADAL" clId="{4215EF30-D447-ED45-9994-4B7E41AB9BCB}" dt="2025-08-26T12:20:53.428" v="937" actId="20577"/>
        <pc:sldMkLst>
          <pc:docMk/>
          <pc:sldMk cId="3580123635" sldId="277"/>
        </pc:sldMkLst>
        <pc:spChg chg="add mod">
          <ac:chgData name="Maria Franzen" userId="733b949f-7696-4b94-9443-f18a1f520c6a" providerId="ADAL" clId="{4215EF30-D447-ED45-9994-4B7E41AB9BCB}" dt="2025-08-26T12:20:40.645" v="936"/>
          <ac:spMkLst>
            <pc:docMk/>
            <pc:sldMk cId="3580123635" sldId="277"/>
            <ac:spMk id="9" creationId="{EB5521D1-DC71-4F36-1F8F-446E616480E0}"/>
          </ac:spMkLst>
        </pc:spChg>
        <pc:spChg chg="add mod">
          <ac:chgData name="Maria Franzen" userId="733b949f-7696-4b94-9443-f18a1f520c6a" providerId="ADAL" clId="{4215EF30-D447-ED45-9994-4B7E41AB9BCB}" dt="2025-08-26T12:20:40.645" v="936"/>
          <ac:spMkLst>
            <pc:docMk/>
            <pc:sldMk cId="3580123635" sldId="277"/>
            <ac:spMk id="10" creationId="{14260768-B45B-D8C3-3566-0781AD71B70B}"/>
          </ac:spMkLst>
        </pc:spChg>
      </pc:sldChg>
      <pc:sldChg chg="modNotesTx">
        <pc:chgData name="Maria Franzen" userId="733b949f-7696-4b94-9443-f18a1f520c6a" providerId="ADAL" clId="{4215EF30-D447-ED45-9994-4B7E41AB9BCB}" dt="2025-08-26T12:05:37.070" v="660" actId="113"/>
        <pc:sldMkLst>
          <pc:docMk/>
          <pc:sldMk cId="1378109982" sldId="285"/>
        </pc:sldMkLst>
      </pc:sldChg>
      <pc:sldChg chg="modNotesTx">
        <pc:chgData name="Maria Franzen" userId="733b949f-7696-4b94-9443-f18a1f520c6a" providerId="ADAL" clId="{4215EF30-D447-ED45-9994-4B7E41AB9BCB}" dt="2025-08-26T12:38:13.844" v="990" actId="20577"/>
        <pc:sldMkLst>
          <pc:docMk/>
          <pc:sldMk cId="2545891345" sldId="286"/>
        </pc:sldMkLst>
      </pc:sldChg>
      <pc:sldChg chg="addSp delSp modSp mod">
        <pc:chgData name="Maria Franzen" userId="733b949f-7696-4b94-9443-f18a1f520c6a" providerId="ADAL" clId="{4215EF30-D447-ED45-9994-4B7E41AB9BCB}" dt="2025-08-26T12:16:47.685" v="908"/>
        <pc:sldMkLst>
          <pc:docMk/>
          <pc:sldMk cId="2604417368" sldId="289"/>
        </pc:sldMkLst>
        <pc:picChg chg="add mod">
          <ac:chgData name="Maria Franzen" userId="733b949f-7696-4b94-9443-f18a1f520c6a" providerId="ADAL" clId="{4215EF30-D447-ED45-9994-4B7E41AB9BCB}" dt="2025-08-26T12:16:47.685" v="908"/>
          <ac:picMkLst>
            <pc:docMk/>
            <pc:sldMk cId="2604417368" sldId="289"/>
            <ac:picMk id="4" creationId="{E51E32C8-3608-8522-F993-118B822D59D6}"/>
          </ac:picMkLst>
        </pc:picChg>
      </pc:sldChg>
      <pc:sldChg chg="addSp delSp modSp mod">
        <pc:chgData name="Maria Franzen" userId="733b949f-7696-4b94-9443-f18a1f520c6a" providerId="ADAL" clId="{4215EF30-D447-ED45-9994-4B7E41AB9BCB}" dt="2025-08-26T12:19:22.926" v="918" actId="1076"/>
        <pc:sldMkLst>
          <pc:docMk/>
          <pc:sldMk cId="967912975" sldId="292"/>
        </pc:sldMkLst>
        <pc:picChg chg="add mod modCrop">
          <ac:chgData name="Maria Franzen" userId="733b949f-7696-4b94-9443-f18a1f520c6a" providerId="ADAL" clId="{4215EF30-D447-ED45-9994-4B7E41AB9BCB}" dt="2025-08-26T12:19:22.926" v="918" actId="1076"/>
          <ac:picMkLst>
            <pc:docMk/>
            <pc:sldMk cId="967912975" sldId="292"/>
            <ac:picMk id="3" creationId="{73694710-7576-B412-FC99-ADA61F93F5D5}"/>
          </ac:picMkLst>
        </pc:picChg>
      </pc:sldChg>
      <pc:sldChg chg="modSp mod">
        <pc:chgData name="Maria Franzen" userId="733b949f-7696-4b94-9443-f18a1f520c6a" providerId="ADAL" clId="{4215EF30-D447-ED45-9994-4B7E41AB9BCB}" dt="2025-08-25T08:17:47.001" v="250" actId="1076"/>
        <pc:sldMkLst>
          <pc:docMk/>
          <pc:sldMk cId="4098491368" sldId="301"/>
        </pc:sldMkLst>
        <pc:spChg chg="mod">
          <ac:chgData name="Maria Franzen" userId="733b949f-7696-4b94-9443-f18a1f520c6a" providerId="ADAL" clId="{4215EF30-D447-ED45-9994-4B7E41AB9BCB}" dt="2025-08-25T08:17:47.001" v="250" actId="1076"/>
          <ac:spMkLst>
            <pc:docMk/>
            <pc:sldMk cId="4098491368" sldId="301"/>
            <ac:spMk id="7" creationId="{DEB66C8F-C44F-26EC-712C-8FADEDB06690}"/>
          </ac:spMkLst>
        </pc:spChg>
        <pc:spChg chg="mod">
          <ac:chgData name="Maria Franzen" userId="733b949f-7696-4b94-9443-f18a1f520c6a" providerId="ADAL" clId="{4215EF30-D447-ED45-9994-4B7E41AB9BCB}" dt="2025-08-25T08:17:47.001" v="250" actId="1076"/>
          <ac:spMkLst>
            <pc:docMk/>
            <pc:sldMk cId="4098491368" sldId="301"/>
            <ac:spMk id="10" creationId="{12136B2E-A5DF-846E-85E0-829D886293C2}"/>
          </ac:spMkLst>
        </pc:spChg>
        <pc:picChg chg="mod">
          <ac:chgData name="Maria Franzen" userId="733b949f-7696-4b94-9443-f18a1f520c6a" providerId="ADAL" clId="{4215EF30-D447-ED45-9994-4B7E41AB9BCB}" dt="2025-08-25T08:17:47.001" v="250" actId="1076"/>
          <ac:picMkLst>
            <pc:docMk/>
            <pc:sldMk cId="4098491368" sldId="301"/>
            <ac:picMk id="4" creationId="{9B366B5F-C2D5-FD88-50A0-8CE4865E7AD7}"/>
          </ac:picMkLst>
        </pc:picChg>
      </pc:sldChg>
      <pc:sldChg chg="addSp delSp modSp mod modNotesTx">
        <pc:chgData name="Maria Franzen" userId="733b949f-7696-4b94-9443-f18a1f520c6a" providerId="ADAL" clId="{4215EF30-D447-ED45-9994-4B7E41AB9BCB}" dt="2025-08-26T12:22:15.633" v="954" actId="20577"/>
        <pc:sldMkLst>
          <pc:docMk/>
          <pc:sldMk cId="3259604769" sldId="304"/>
        </pc:sldMkLst>
        <pc:picChg chg="add mod">
          <ac:chgData name="Maria Franzen" userId="733b949f-7696-4b94-9443-f18a1f520c6a" providerId="ADAL" clId="{4215EF30-D447-ED45-9994-4B7E41AB9BCB}" dt="2025-08-26T12:15:35.542" v="881" actId="1076"/>
          <ac:picMkLst>
            <pc:docMk/>
            <pc:sldMk cId="3259604769" sldId="304"/>
            <ac:picMk id="7" creationId="{C4A51E59-D783-B540-2351-9F109627A417}"/>
          </ac:picMkLst>
        </pc:picChg>
      </pc:sldChg>
      <pc:sldChg chg="addSp delSp modSp mod modNotesTx">
        <pc:chgData name="Maria Franzen" userId="733b949f-7696-4b94-9443-f18a1f520c6a" providerId="ADAL" clId="{4215EF30-D447-ED45-9994-4B7E41AB9BCB}" dt="2025-08-26T12:16:36.282" v="906" actId="1035"/>
        <pc:sldMkLst>
          <pc:docMk/>
          <pc:sldMk cId="40491026" sldId="305"/>
        </pc:sldMkLst>
        <pc:picChg chg="add mod">
          <ac:chgData name="Maria Franzen" userId="733b949f-7696-4b94-9443-f18a1f520c6a" providerId="ADAL" clId="{4215EF30-D447-ED45-9994-4B7E41AB9BCB}" dt="2025-08-26T12:15:57.377" v="885" actId="167"/>
          <ac:picMkLst>
            <pc:docMk/>
            <pc:sldMk cId="40491026" sldId="305"/>
            <ac:picMk id="4" creationId="{5DB10E17-6A27-6DD2-4134-0C40D011DA4A}"/>
          </ac:picMkLst>
        </pc:picChg>
        <pc:picChg chg="mod">
          <ac:chgData name="Maria Franzen" userId="733b949f-7696-4b94-9443-f18a1f520c6a" providerId="ADAL" clId="{4215EF30-D447-ED45-9994-4B7E41AB9BCB}" dt="2025-08-26T12:16:36.282" v="906" actId="1035"/>
          <ac:picMkLst>
            <pc:docMk/>
            <pc:sldMk cId="40491026" sldId="305"/>
            <ac:picMk id="5" creationId="{5AD50942-B143-34DF-E134-513EA9C79672}"/>
          </ac:picMkLst>
        </pc:picChg>
        <pc:picChg chg="mod">
          <ac:chgData name="Maria Franzen" userId="733b949f-7696-4b94-9443-f18a1f520c6a" providerId="ADAL" clId="{4215EF30-D447-ED45-9994-4B7E41AB9BCB}" dt="2025-08-26T12:16:36.282" v="906" actId="1035"/>
          <ac:picMkLst>
            <pc:docMk/>
            <pc:sldMk cId="40491026" sldId="305"/>
            <ac:picMk id="8" creationId="{61DD8FE1-0F92-D875-19E4-FDBA80F3632B}"/>
          </ac:picMkLst>
        </pc:picChg>
        <pc:picChg chg="mod">
          <ac:chgData name="Maria Franzen" userId="733b949f-7696-4b94-9443-f18a1f520c6a" providerId="ADAL" clId="{4215EF30-D447-ED45-9994-4B7E41AB9BCB}" dt="2025-08-26T12:16:36.282" v="906" actId="1035"/>
          <ac:picMkLst>
            <pc:docMk/>
            <pc:sldMk cId="40491026" sldId="305"/>
            <ac:picMk id="9" creationId="{3EB0E289-C390-2518-FDFC-A7C86F6F7040}"/>
          </ac:picMkLst>
        </pc:picChg>
        <pc:picChg chg="mod">
          <ac:chgData name="Maria Franzen" userId="733b949f-7696-4b94-9443-f18a1f520c6a" providerId="ADAL" clId="{4215EF30-D447-ED45-9994-4B7E41AB9BCB}" dt="2025-08-26T12:16:36.282" v="906" actId="1035"/>
          <ac:picMkLst>
            <pc:docMk/>
            <pc:sldMk cId="40491026" sldId="305"/>
            <ac:picMk id="10" creationId="{E098C2BB-53EE-A236-BF1A-CE4DD8B035E1}"/>
          </ac:picMkLst>
        </pc:picChg>
        <pc:picChg chg="mod">
          <ac:chgData name="Maria Franzen" userId="733b949f-7696-4b94-9443-f18a1f520c6a" providerId="ADAL" clId="{4215EF30-D447-ED45-9994-4B7E41AB9BCB}" dt="2025-08-26T12:16:03.676" v="886" actId="1076"/>
          <ac:picMkLst>
            <pc:docMk/>
            <pc:sldMk cId="40491026" sldId="305"/>
            <ac:picMk id="11" creationId="{E7D1C7DD-E1BF-8D3B-A13F-8956999A8BAA}"/>
          </ac:picMkLst>
        </pc:picChg>
        <pc:picChg chg="mod">
          <ac:chgData name="Maria Franzen" userId="733b949f-7696-4b94-9443-f18a1f520c6a" providerId="ADAL" clId="{4215EF30-D447-ED45-9994-4B7E41AB9BCB}" dt="2025-08-26T12:16:11.425" v="891" actId="1037"/>
          <ac:picMkLst>
            <pc:docMk/>
            <pc:sldMk cId="40491026" sldId="305"/>
            <ac:picMk id="12" creationId="{C6E29DFF-3F11-6269-9C9C-BB9E78FC0D6C}"/>
          </ac:picMkLst>
        </pc:picChg>
      </pc:sldChg>
      <pc:sldChg chg="modSp mod">
        <pc:chgData name="Maria Franzen" userId="733b949f-7696-4b94-9443-f18a1f520c6a" providerId="ADAL" clId="{4215EF30-D447-ED45-9994-4B7E41AB9BCB}" dt="2025-08-26T11:32:32.384" v="295" actId="1076"/>
        <pc:sldMkLst>
          <pc:docMk/>
          <pc:sldMk cId="1702899584" sldId="306"/>
        </pc:sldMkLst>
        <pc:spChg chg="mod">
          <ac:chgData name="Maria Franzen" userId="733b949f-7696-4b94-9443-f18a1f520c6a" providerId="ADAL" clId="{4215EF30-D447-ED45-9994-4B7E41AB9BCB}" dt="2025-08-26T11:32:32.384" v="295" actId="1076"/>
          <ac:spMkLst>
            <pc:docMk/>
            <pc:sldMk cId="1702899584" sldId="306"/>
            <ac:spMk id="3" creationId="{C76E2C54-3905-DECA-53E1-FAB94BE646D4}"/>
          </ac:spMkLst>
        </pc:spChg>
        <pc:spChg chg="mod">
          <ac:chgData name="Maria Franzen" userId="733b949f-7696-4b94-9443-f18a1f520c6a" providerId="ADAL" clId="{4215EF30-D447-ED45-9994-4B7E41AB9BCB}" dt="2025-08-26T11:32:32.384" v="295" actId="1076"/>
          <ac:spMkLst>
            <pc:docMk/>
            <pc:sldMk cId="1702899584" sldId="306"/>
            <ac:spMk id="4" creationId="{681B09FC-DA69-1355-375C-8BF13C47A3A4}"/>
          </ac:spMkLst>
        </pc:spChg>
      </pc:sldChg>
      <pc:sldChg chg="modSp mod">
        <pc:chgData name="Maria Franzen" userId="733b949f-7696-4b94-9443-f18a1f520c6a" providerId="ADAL" clId="{4215EF30-D447-ED45-9994-4B7E41AB9BCB}" dt="2025-08-25T06:16:43.665" v="145" actId="1076"/>
        <pc:sldMkLst>
          <pc:docMk/>
          <pc:sldMk cId="2118928745" sldId="307"/>
        </pc:sldMkLst>
        <pc:spChg chg="mod">
          <ac:chgData name="Maria Franzen" userId="733b949f-7696-4b94-9443-f18a1f520c6a" providerId="ADAL" clId="{4215EF30-D447-ED45-9994-4B7E41AB9BCB}" dt="2025-08-25T06:16:43.665" v="145" actId="1076"/>
          <ac:spMkLst>
            <pc:docMk/>
            <pc:sldMk cId="2118928745" sldId="307"/>
            <ac:spMk id="3" creationId="{B4376FCA-ED5A-FA2B-3321-32E8A68C8E64}"/>
          </ac:spMkLst>
        </pc:spChg>
        <pc:spChg chg="mod">
          <ac:chgData name="Maria Franzen" userId="733b949f-7696-4b94-9443-f18a1f520c6a" providerId="ADAL" clId="{4215EF30-D447-ED45-9994-4B7E41AB9BCB}" dt="2025-08-25T06:16:43.665" v="145" actId="1076"/>
          <ac:spMkLst>
            <pc:docMk/>
            <pc:sldMk cId="2118928745" sldId="307"/>
            <ac:spMk id="5" creationId="{28BA1A95-7809-951D-528B-C634AC0A795F}"/>
          </ac:spMkLst>
        </pc:spChg>
        <pc:picChg chg="mod">
          <ac:chgData name="Maria Franzen" userId="733b949f-7696-4b94-9443-f18a1f520c6a" providerId="ADAL" clId="{4215EF30-D447-ED45-9994-4B7E41AB9BCB}" dt="2025-08-25T06:16:43.665" v="145" actId="1076"/>
          <ac:picMkLst>
            <pc:docMk/>
            <pc:sldMk cId="2118928745" sldId="307"/>
            <ac:picMk id="11" creationId="{6C58D231-FB28-2E5A-B71A-876208368902}"/>
          </ac:picMkLst>
        </pc:picChg>
      </pc:sldChg>
      <pc:sldChg chg="modSp mod modNotesTx">
        <pc:chgData name="Maria Franzen" userId="733b949f-7696-4b94-9443-f18a1f520c6a" providerId="ADAL" clId="{4215EF30-D447-ED45-9994-4B7E41AB9BCB}" dt="2025-08-26T12:51:50.889" v="995" actId="20577"/>
        <pc:sldMkLst>
          <pc:docMk/>
          <pc:sldMk cId="2686355194" sldId="309"/>
        </pc:sldMkLst>
        <pc:picChg chg="mod">
          <ac:chgData name="Maria Franzen" userId="733b949f-7696-4b94-9443-f18a1f520c6a" providerId="ADAL" clId="{4215EF30-D447-ED45-9994-4B7E41AB9BCB}" dt="2025-08-26T12:44:05.830" v="994" actId="1038"/>
          <ac:picMkLst>
            <pc:docMk/>
            <pc:sldMk cId="2686355194" sldId="309"/>
            <ac:picMk id="3" creationId="{4B8C4B00-E601-128F-D78F-6D2F6DEBC331}"/>
          </ac:picMkLst>
        </pc:picChg>
        <pc:picChg chg="mod">
          <ac:chgData name="Maria Franzen" userId="733b949f-7696-4b94-9443-f18a1f520c6a" providerId="ADAL" clId="{4215EF30-D447-ED45-9994-4B7E41AB9BCB}" dt="2025-08-26T12:44:03.092" v="993" actId="1038"/>
          <ac:picMkLst>
            <pc:docMk/>
            <pc:sldMk cId="2686355194" sldId="309"/>
            <ac:picMk id="5" creationId="{1271CF9B-0F4C-A848-CDB0-FE517C4D05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2410994C-AAB2-4B00-96CC-5FBB9B5C4B91}" type="datetimeFigureOut">
              <a:rPr lang="sv-SE" smtClean="0"/>
              <a:t>2025-10-01</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BCA6D363-34EB-421C-B807-7A4BE5FDEF78}" type="slidenum">
              <a:rPr lang="sv-SE" smtClean="0"/>
              <a:t>‹#›</a:t>
            </a:fld>
            <a:endParaRPr lang="sv-SE"/>
          </a:p>
        </p:txBody>
      </p:sp>
    </p:spTree>
    <p:extLst>
      <p:ext uri="{BB962C8B-B14F-4D97-AF65-F5344CB8AC3E}">
        <p14:creationId xmlns:p14="http://schemas.microsoft.com/office/powerpoint/2010/main" val="152399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C6EB3A68-B1BB-C045-BD80-C179B67CF44A}" type="datetimeFigureOut">
              <a:rPr lang="en-US" smtClean="0"/>
              <a:t>10/1/2025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E54E97D1-5765-1A43-BB07-0286C45D3300}" type="slidenum">
              <a:rPr lang="en-US" smtClean="0"/>
              <a:t>‹#›</a:t>
            </a:fld>
            <a:endParaRPr lang="en-US"/>
          </a:p>
        </p:txBody>
      </p:sp>
    </p:spTree>
    <p:extLst>
      <p:ext uri="{BB962C8B-B14F-4D97-AF65-F5344CB8AC3E}">
        <p14:creationId xmlns:p14="http://schemas.microsoft.com/office/powerpoint/2010/main" val="1560082781"/>
      </p:ext>
    </p:extLst>
  </p:cSld>
  <p:clrMap bg1="lt1" tx1="dk1" bg2="lt2" tx2="dk2" accent1="accent1" accent2="accent2" accent3="accent3" accent4="accent4" accent5="accent5" accent6="accent6" hlink="hlink" folHlink="folHlink"/>
  <p:notesStyle>
    <a:lvl1pPr marL="0" algn="l" defTabSz="6858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2pPr>
    <a:lvl3pPr marL="6858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3pPr>
    <a:lvl4pPr marL="10287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4pPr>
    <a:lvl5pPr marL="13716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event.se/jobba-med-arbetsmiljo/os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revent.se/jobba-med-arbetsmiljo/kom-igang/systematiskt-arbetsmiljoarbe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vent.se/jobba-med-arbetsmiljo/enkater/osa-enkaten/resultat-och-atgard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80D07-38AF-381A-4306-7F32ABD091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1D87ACF-A186-F634-916C-AF533042532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0D21C85-E821-6EF9-6E2A-B14E07C71210}"/>
              </a:ext>
            </a:extLst>
          </p:cNvPr>
          <p:cNvSpPr>
            <a:spLocks noGrp="1"/>
          </p:cNvSpPr>
          <p:nvPr>
            <p:ph type="body" idx="1"/>
          </p:nvPr>
        </p:nvSpPr>
        <p:spPr/>
        <p:txBody>
          <a:bodyPr rtlCol="0"/>
          <a:lstStyle/>
          <a:p>
            <a:pPr rtl="0"/>
            <a:endParaRPr lang="sv-SE"/>
          </a:p>
        </p:txBody>
      </p:sp>
      <p:sp>
        <p:nvSpPr>
          <p:cNvPr id="4" name="Platshållare för bildnummer 3">
            <a:extLst>
              <a:ext uri="{FF2B5EF4-FFF2-40B4-BE49-F238E27FC236}">
                <a16:creationId xmlns:a16="http://schemas.microsoft.com/office/drawing/2014/main" id="{DD66F0BF-F565-2E39-9857-7F863C22B0F1}"/>
              </a:ext>
            </a:extLst>
          </p:cNvPr>
          <p:cNvSpPr>
            <a:spLocks noGrp="1"/>
          </p:cNvSpPr>
          <p:nvPr>
            <p:ph type="sldNum" sz="quarter" idx="5"/>
          </p:nvPr>
        </p:nvSpPr>
        <p:spPr/>
        <p:txBody>
          <a:bodyPr rtlCol="0"/>
          <a:lstStyle/>
          <a:p>
            <a:pPr rtl="0"/>
            <a:fld id="{E54E97D1-5765-1A43-BB07-0286C45D3300}" type="slidenum">
              <a:rPr lang="en-US" smtClean="0"/>
              <a:t>2</a:t>
            </a:fld>
            <a:endParaRPr lang="en-US"/>
          </a:p>
        </p:txBody>
      </p:sp>
    </p:spTree>
    <p:extLst>
      <p:ext uri="{BB962C8B-B14F-4D97-AF65-F5344CB8AC3E}">
        <p14:creationId xmlns:p14="http://schemas.microsoft.com/office/powerpoint/2010/main" val="114506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171450" indent="-171450" rtl="0">
              <a:buFont typeface="Arial" panose="020B0604020202020204" pitchFamily="34" charset="0"/>
              <a:buChar char="•"/>
            </a:pPr>
            <a:r>
              <a:rPr lang="en-gb"/>
              <a:t>Tell them that the aim of the discussion exercise is to find out what you want to continue working on and the questions/areas you want to prioritise.</a:t>
            </a:r>
          </a:p>
          <a:p>
            <a:pPr marL="171450" indent="-171450" rtl="0">
              <a:buFont typeface="Arial" panose="020B0604020202020204" pitchFamily="34" charset="0"/>
              <a:buChar char="•"/>
            </a:pPr>
            <a:r>
              <a:rPr lang="en-gb"/>
              <a:t>To make sure everyone’s perspective is taken into account, you first discuss in small groups, followed by a large group discussion.  </a:t>
            </a:r>
          </a:p>
          <a:p>
            <a:pPr marL="171450" indent="-171450" rtl="0">
              <a:buFont typeface="Arial" panose="020B0604020202020204" pitchFamily="34" charset="0"/>
              <a:buChar char="•"/>
            </a:pPr>
            <a:r>
              <a:rPr lang="en-gb"/>
              <a:t>Hand out a pad of Post-it notes to each group and a printed copy of the results to each person. </a:t>
            </a:r>
          </a:p>
          <a:p>
            <a:pPr marL="171450" indent="-171450" rtl="0">
              <a:buFont typeface="Arial" panose="020B0604020202020204" pitchFamily="34" charset="0"/>
              <a:buChar char="•"/>
            </a:pPr>
            <a:r>
              <a:rPr lang="en-gb"/>
              <a:t>On the Post-it notes, each group should write down the six questions it has selected. They will then present this to the large group.</a:t>
            </a:r>
          </a:p>
          <a:p>
            <a:pPr marL="171450" indent="-171450" rtl="0">
              <a:buFont typeface="Arial" panose="020B0604020202020204" pitchFamily="34" charset="0"/>
              <a:buChar char="•"/>
            </a:pPr>
            <a:r>
              <a:rPr lang="en-gb"/>
              <a:t>Tell the groups when you will be reconvening the large group. Around 30–40 minutes of discussion is usually a good amount.</a:t>
            </a:r>
            <a:endParaRPr lang="sv-SE" sz="1100" b="0" i="0">
              <a:solidFill>
                <a:schemeClr val="accent3"/>
              </a:solidFill>
              <a:effectLst/>
              <a:latin typeface="+mj-lt"/>
            </a:endParaRPr>
          </a:p>
          <a:p>
            <a:pPr marL="514350" lvl="1" indent="-171450" rtl="0">
              <a:buFont typeface="Arial" panose="020B0604020202020204" pitchFamily="34" charset="0"/>
              <a:buChar char="•"/>
            </a:pPr>
            <a:r>
              <a:rPr lang="en-gb" sz="900" b="0" i="0">
                <a:solidFill>
                  <a:schemeClr val="accent3"/>
                </a:solidFill>
                <a:effectLst/>
                <a:latin typeface="+mj-lt"/>
              </a:rPr>
              <a:t>Select three survey questions that demonstrate poor results (corresponds to the first column in the action plan, ‘What needs to be improved’)</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a:solidFill>
                  <a:schemeClr val="accent3"/>
                </a:solidFill>
                <a:latin typeface="+mj-lt"/>
              </a:rPr>
              <a:t>Why have you selected these questions? How do they pose a risk?</a:t>
            </a:r>
            <a:r>
              <a:rPr lang="en-gb" sz="900" b="0" i="0">
                <a:solidFill>
                  <a:schemeClr val="accent3"/>
                </a:solidFill>
                <a:effectLst/>
                <a:latin typeface="+mj-lt"/>
              </a:rPr>
              <a:t> (corresponds to the second column in the action plan, ‘Why is it a risk?’)</a:t>
            </a:r>
          </a:p>
          <a:p>
            <a:pPr marL="514350" lvl="1" indent="-171450" rtl="0">
              <a:buFont typeface="Arial" panose="020B0604020202020204" pitchFamily="34" charset="0"/>
              <a:buChar char="•"/>
            </a:pPr>
            <a:r>
              <a:rPr lang="en-gb" sz="1100" b="0" i="0">
                <a:solidFill>
                  <a:schemeClr val="accent3"/>
                </a:solidFill>
                <a:effectLst/>
                <a:latin typeface="+mj-lt"/>
              </a:rPr>
              <a:t>What is behind the poor results? (corresponds to the ‘Causes of risk’ column in the action plan)</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11</a:t>
            </a:fld>
            <a:endParaRPr lang="en-US"/>
          </a:p>
        </p:txBody>
      </p:sp>
    </p:spTree>
    <p:extLst>
      <p:ext uri="{BB962C8B-B14F-4D97-AF65-F5344CB8AC3E}">
        <p14:creationId xmlns:p14="http://schemas.microsoft.com/office/powerpoint/2010/main" val="165979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defRPr/>
            </a:pPr>
            <a:r>
              <a:rPr lang="en-gb">
                <a:latin typeface="Arial"/>
                <a:cs typeface="Arial"/>
              </a:rPr>
              <a:t>Think about the division into groups. How many people in each group? How many groups in total? The more groups, the more suggestions you’ll come up with and need to prioritise among. The more people in each group, the fewer of them will be heard. Three to five people per group is usually a good number.</a:t>
            </a:r>
            <a:endParaRPr lang="sv-SE"/>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12</a:t>
            </a:fld>
            <a:endParaRPr lang="en-US"/>
          </a:p>
        </p:txBody>
      </p:sp>
    </p:spTree>
    <p:extLst>
      <p:ext uri="{BB962C8B-B14F-4D97-AF65-F5344CB8AC3E}">
        <p14:creationId xmlns:p14="http://schemas.microsoft.com/office/powerpoint/2010/main" val="2744687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effectLst/>
                <a:latin typeface="Noto Sans"/>
                <a:ea typeface="Noto Sans"/>
                <a:cs typeface="Noto Sans"/>
              </a:rPr>
              <a:t>For example, you can draw two fields on a whiteboard. At the top of one of them, write ‘Things that are good already’ and in the other, ‘Things that need to be improved’.</a:t>
            </a:r>
            <a:endParaRPr lang="sv-SE" dirty="0"/>
          </a:p>
          <a:p>
            <a:pPr marL="171450" indent="-171450" rtl="0">
              <a:buFont typeface="Arial" panose="020B0604020202020204" pitchFamily="34" charset="0"/>
              <a:buChar char="•"/>
            </a:pPr>
            <a:r>
              <a:rPr lang="en-gb" dirty="0">
                <a:latin typeface="Arial"/>
                <a:cs typeface="Arial"/>
              </a:rPr>
              <a:t>Each group presents its suggestions and posts its Post-it notes in the two fields. The group members also briefly explain their reasoning and what is behind them. </a:t>
            </a:r>
          </a:p>
          <a:p>
            <a:pPr marL="171450" indent="-171450" rtl="0">
              <a:buFont typeface="Arial" panose="020B0604020202020204" pitchFamily="34" charset="0"/>
              <a:buChar char="•"/>
            </a:pPr>
            <a:r>
              <a:rPr lang="en-gb" dirty="0">
                <a:latin typeface="Arial"/>
                <a:cs typeface="Arial"/>
              </a:rPr>
              <a:t>If there are similar suggestions, start by grouping them.</a:t>
            </a:r>
          </a:p>
          <a:p>
            <a:pPr marL="171450" indent="-171450" rtl="0">
              <a:buFont typeface="Arial" panose="020B0604020202020204" pitchFamily="34" charset="0"/>
              <a:buChar char="•"/>
            </a:pPr>
            <a:r>
              <a:rPr lang="en-gb" dirty="0">
                <a:latin typeface="Arial"/>
                <a:cs typeface="Arial"/>
              </a:rPr>
              <a:t>This can obviously be done in other ways, such as by using a digital solution. </a:t>
            </a:r>
          </a:p>
          <a:p>
            <a:pPr rtl="0"/>
            <a:endParaRPr lang="sv-SE" dirty="0"/>
          </a:p>
          <a:p>
            <a:pPr rtl="0"/>
            <a:endParaRPr lang="sv-SE" dirty="0"/>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13</a:t>
            </a:fld>
            <a:endParaRPr lang="en-US"/>
          </a:p>
        </p:txBody>
      </p:sp>
    </p:spTree>
    <p:extLst>
      <p:ext uri="{BB962C8B-B14F-4D97-AF65-F5344CB8AC3E}">
        <p14:creationId xmlns:p14="http://schemas.microsoft.com/office/powerpoint/2010/main" val="180212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7C4A-D1E1-831B-9F78-13608705B2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92438F-61AC-C7F6-D787-14D71A62577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2FA344-5429-116C-4125-C8098354FD03}"/>
              </a:ext>
            </a:extLst>
          </p:cNvPr>
          <p:cNvSpPr>
            <a:spLocks noGrp="1"/>
          </p:cNvSpPr>
          <p:nvPr>
            <p:ph type="body" idx="1"/>
          </p:nvPr>
        </p:nvSpPr>
        <p:spPr/>
        <p:txBody>
          <a:bodyPr rtlCol="0"/>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3B3B3B"/>
                </a:solidFill>
                <a:effectLst/>
                <a:latin typeface="Noto Sans" panose="020B0502040504020204" pitchFamily="34" charset="0"/>
              </a:rPr>
              <a:t>Decide on the number of questions it is reasonable to work on. It’s better to have an action plan with fewer measures that are actually taken than one with many that are not. You can also park certain questions for later.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3B3B3B"/>
                </a:solidFill>
                <a:effectLst/>
                <a:latin typeface="Noto Sans" panose="020B0502040504020204" pitchFamily="34" charset="0"/>
              </a:rPr>
              <a:t>Together, prioritise among the questions you want to continue working on, for example by marking four questions each. The questions that receive the most votes are those you will move forward with.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3B3B3B"/>
                </a:solidFill>
                <a:effectLst/>
                <a:latin typeface="Noto Sans" panose="020B0502040504020204" pitchFamily="34" charset="0"/>
              </a:rPr>
              <a:t>Write down in the action plan what you’ve decided to keep working 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a:solidFill>
                <a:srgbClr val="3B3B3B"/>
              </a:solidFill>
              <a:effectLst/>
              <a:latin typeface="Noto Sans" panose="020B050204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kern="1200">
                <a:solidFill>
                  <a:schemeClr val="tx1"/>
                </a:solidFill>
                <a:effectLst/>
                <a:latin typeface="Arial" panose="020B0604020202020204" pitchFamily="34" charset="0"/>
                <a:ea typeface="+mn-ea"/>
                <a:cs typeface="Arial" panose="020B0604020202020204" pitchFamily="34" charset="0"/>
              </a:rPr>
              <a:t>NOTE</a:t>
            </a:r>
            <a:r>
              <a:rPr lang="en-gb" sz="1100" kern="1200">
                <a:solidFill>
                  <a:schemeClr val="tx1"/>
                </a:solidFill>
                <a:effectLst/>
                <a:latin typeface="Arial" panose="020B0604020202020204" pitchFamily="34" charset="0"/>
                <a:ea typeface="+mn-ea"/>
                <a:cs typeface="Arial" panose="020B0604020202020204" pitchFamily="34" charset="0"/>
              </a:rPr>
              <a:t> If, as a manager, you’ve noticed any questions associated with a high risk, you need to make sure they’re included in the action plan.</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a:solidFill>
                <a:srgbClr val="3B3B3B"/>
              </a:solidFill>
              <a:effectLst/>
              <a:latin typeface="Noto Sans" panose="020B0502040504020204" pitchFamily="34" charset="0"/>
            </a:endParaRPr>
          </a:p>
          <a:p>
            <a:pPr algn="l" rtl="0"/>
            <a:endParaRPr lang="sv-SE" b="0" i="0">
              <a:solidFill>
                <a:srgbClr val="3B3B3B"/>
              </a:solidFill>
              <a:effectLst/>
              <a:latin typeface="Noto Sans" panose="020B0502040504020204" pitchFamily="34" charset="0"/>
            </a:endParaRPr>
          </a:p>
          <a:p>
            <a:pPr algn="l" rtl="0"/>
            <a:r>
              <a:rPr lang="en-gb" b="0" i="0">
                <a:solidFill>
                  <a:srgbClr val="3B3B3B"/>
                </a:solidFill>
                <a:effectLst/>
                <a:latin typeface="Noto Sans" panose="020B0502040504020204" pitchFamily="34" charset="0"/>
              </a:rPr>
              <a:t>  </a:t>
            </a:r>
          </a:p>
          <a:p>
            <a:pPr rtl="0"/>
            <a:endParaRPr lang="sv-SE"/>
          </a:p>
          <a:p>
            <a:pPr rtl="0"/>
            <a:endParaRPr lang="sv-SE"/>
          </a:p>
          <a:p>
            <a:pPr rtl="0"/>
            <a:endParaRPr lang="sv-SE"/>
          </a:p>
        </p:txBody>
      </p:sp>
      <p:sp>
        <p:nvSpPr>
          <p:cNvPr id="4" name="Platshållare för bildnummer 3">
            <a:extLst>
              <a:ext uri="{FF2B5EF4-FFF2-40B4-BE49-F238E27FC236}">
                <a16:creationId xmlns:a16="http://schemas.microsoft.com/office/drawing/2014/main" id="{26017C3D-8931-3543-CD28-37B4C3B78750}"/>
              </a:ext>
            </a:extLst>
          </p:cNvPr>
          <p:cNvSpPr>
            <a:spLocks noGrp="1"/>
          </p:cNvSpPr>
          <p:nvPr>
            <p:ph type="sldNum" sz="quarter" idx="5"/>
          </p:nvPr>
        </p:nvSpPr>
        <p:spPr/>
        <p:txBody>
          <a:bodyPr rtlCol="0"/>
          <a:lstStyle/>
          <a:p>
            <a:pPr rtl="0"/>
            <a:fld id="{E54E97D1-5765-1A43-BB07-0286C45D3300}" type="slidenum">
              <a:rPr lang="en-US" smtClean="0"/>
              <a:t>14</a:t>
            </a:fld>
            <a:endParaRPr lang="en-US"/>
          </a:p>
        </p:txBody>
      </p:sp>
    </p:spTree>
    <p:extLst>
      <p:ext uri="{BB962C8B-B14F-4D97-AF65-F5344CB8AC3E}">
        <p14:creationId xmlns:p14="http://schemas.microsoft.com/office/powerpoint/2010/main" val="192978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603B9-B216-9567-EA98-466E34EE0F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D0AAE4-BDC1-682A-81E1-6F054FDD7D2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A8C0384-430F-AA17-3F5E-5BCDC07EA820}"/>
              </a:ext>
            </a:extLst>
          </p:cNvPr>
          <p:cNvSpPr>
            <a:spLocks noGrp="1"/>
          </p:cNvSpPr>
          <p:nvPr>
            <p:ph type="body" idx="1"/>
          </p:nvPr>
        </p:nvSpPr>
        <p:spPr/>
        <p:txBody>
          <a:bodyPr rtlCol="0"/>
          <a:lstStyle/>
          <a:p>
            <a:pPr rtl="0"/>
            <a:r>
              <a:rPr lang="en-gb"/>
              <a:t>Fill in the risks in the first four columns of the action plan, during or after the meeting. </a:t>
            </a:r>
          </a:p>
          <a:p>
            <a:pPr rtl="0"/>
            <a:r>
              <a:rPr lang="en-gb"/>
              <a:t>Fill in what you want to move forward with in the first two columns in the lower section.</a:t>
            </a:r>
          </a:p>
          <a:p>
            <a:pPr rtl="0"/>
            <a:endParaRPr lang="sv-SE" dirty="0"/>
          </a:p>
          <a:p>
            <a:pPr rtl="0"/>
            <a:r>
              <a:rPr lang="en-gb"/>
              <a:t>You now have an initial action plan you can continue working on at the next meeting. </a:t>
            </a:r>
          </a:p>
          <a:p>
            <a:pPr rtl="0"/>
            <a:endParaRPr lang="sv-SE" dirty="0"/>
          </a:p>
          <a:p>
            <a:pPr rtl="0">
              <a:defRPr/>
            </a:pPr>
            <a:r>
              <a:rPr lang="en-gb">
                <a:latin typeface="Arial"/>
                <a:cs typeface="Arial"/>
              </a:rPr>
              <a:t>The action plan template can be downloaded here: </a:t>
            </a:r>
            <a:br>
              <a:rPr lang="sv-SE" dirty="0">
                <a:latin typeface="Arial"/>
                <a:cs typeface="Arial"/>
              </a:rPr>
            </a:br>
            <a:r>
              <a:rPr lang="en-gb">
                <a:latin typeface="Arial"/>
                <a:cs typeface="Arial"/>
                <a:hlinkClick r:id="rId3"/>
              </a:rPr>
              <a:t>https://www.prevent.se/jobba-med-arbetsmiljo/enkater/osa-enkaten/resultat-och-atgarder/</a:t>
            </a:r>
          </a:p>
        </p:txBody>
      </p:sp>
      <p:sp>
        <p:nvSpPr>
          <p:cNvPr id="4" name="Platshållare för bildnummer 3">
            <a:extLst>
              <a:ext uri="{FF2B5EF4-FFF2-40B4-BE49-F238E27FC236}">
                <a16:creationId xmlns:a16="http://schemas.microsoft.com/office/drawing/2014/main" id="{3B07A3F1-FBE0-5A63-AD79-3A596B566FFC}"/>
              </a:ext>
            </a:extLst>
          </p:cNvPr>
          <p:cNvSpPr>
            <a:spLocks noGrp="1"/>
          </p:cNvSpPr>
          <p:nvPr>
            <p:ph type="sldNum" sz="quarter" idx="5"/>
          </p:nvPr>
        </p:nvSpPr>
        <p:spPr/>
        <p:txBody>
          <a:bodyPr rtlCol="0"/>
          <a:lstStyle/>
          <a:p>
            <a:pPr rtl="0"/>
            <a:fld id="{E54E97D1-5765-1A43-BB07-0286C45D3300}" type="slidenum">
              <a:rPr lang="en-US" smtClean="0"/>
              <a:t>15</a:t>
            </a:fld>
            <a:endParaRPr lang="en-US"/>
          </a:p>
        </p:txBody>
      </p:sp>
    </p:spTree>
    <p:extLst>
      <p:ext uri="{BB962C8B-B14F-4D97-AF65-F5344CB8AC3E}">
        <p14:creationId xmlns:p14="http://schemas.microsoft.com/office/powerpoint/2010/main" val="172734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16</a:t>
            </a:fld>
            <a:endParaRPr lang="en-US"/>
          </a:p>
        </p:txBody>
      </p:sp>
    </p:spTree>
    <p:extLst>
      <p:ext uri="{BB962C8B-B14F-4D97-AF65-F5344CB8AC3E}">
        <p14:creationId xmlns:p14="http://schemas.microsoft.com/office/powerpoint/2010/main" val="344009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17</a:t>
            </a:fld>
            <a:endParaRPr lang="en-US"/>
          </a:p>
        </p:txBody>
      </p:sp>
    </p:spTree>
    <p:extLst>
      <p:ext uri="{BB962C8B-B14F-4D97-AF65-F5344CB8AC3E}">
        <p14:creationId xmlns:p14="http://schemas.microsoft.com/office/powerpoint/2010/main" val="2041236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en-gb" b="1"/>
              <a:t>Before meeting 2: </a:t>
            </a:r>
          </a:p>
          <a:p>
            <a:pPr marL="171450" indent="-171450" rtl="0">
              <a:buFontTx/>
              <a:buChar char="-"/>
            </a:pPr>
            <a:r>
              <a:rPr lang="en-gb"/>
              <a:t>Prior to the next meeting, the person(s) running the survey should make a risk assessment (low/medium/high) of the questions you’ve decided to work on. Sometimes it’s difficult to assess risks because you don’t understand their causes. Try to get to grips with the causes together by discussing this in the group. If this is insufficient, another option is to get an external expert resource to conduct interviews with the employees. </a:t>
            </a:r>
          </a:p>
          <a:p>
            <a:pPr marL="171450" indent="-171450" rtl="0">
              <a:buFontTx/>
              <a:buChar char="-"/>
            </a:pPr>
            <a:r>
              <a:rPr lang="en-gb"/>
              <a:t>Make sure that you fill in the first four columns of the action plan for risks and the first two for what’s working well.</a:t>
            </a:r>
          </a:p>
          <a:p>
            <a:pPr marL="171450" indent="-171450" rtl="0">
              <a:buFontTx/>
              <a:buChar char="-"/>
            </a:pPr>
            <a:r>
              <a:rPr lang="en-gb"/>
              <a:t>Ensure that any high-risk questions are included </a:t>
            </a:r>
            <a:r>
              <a:rPr lang="en-gb" sz="1100" kern="1200">
                <a:solidFill>
                  <a:schemeClr val="tx1"/>
                </a:solidFill>
                <a:effectLst/>
                <a:latin typeface="Arial" panose="020B0604020202020204" pitchFamily="34" charset="0"/>
                <a:ea typeface="+mn-ea"/>
                <a:cs typeface="Arial" panose="020B0604020202020204" pitchFamily="34" charset="0"/>
              </a:rPr>
              <a:t>in the action plan.</a:t>
            </a:r>
            <a:endParaRPr lang="sv-SE"/>
          </a:p>
          <a:p>
            <a:pPr marL="171450" indent="-171450" rtl="0">
              <a:buFontTx/>
              <a:buChar char="-"/>
            </a:pPr>
            <a:r>
              <a:rPr lang="en-gb"/>
              <a:t>Print out the action plan so that there is one copy per discussion group.</a:t>
            </a:r>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18</a:t>
            </a:fld>
            <a:endParaRPr lang="en-US"/>
          </a:p>
        </p:txBody>
      </p:sp>
    </p:spTree>
    <p:extLst>
      <p:ext uri="{BB962C8B-B14F-4D97-AF65-F5344CB8AC3E}">
        <p14:creationId xmlns:p14="http://schemas.microsoft.com/office/powerpoint/2010/main" val="1341545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a:solidFill>
                <a:srgbClr val="3B3B3B"/>
              </a:solidFill>
              <a:effectLst/>
              <a:latin typeface="Noto Sans" panose="020B0502040504020204" pitchFamily="34" charset="0"/>
            </a:endParaRPr>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19</a:t>
            </a:fld>
            <a:endParaRPr lang="en-US"/>
          </a:p>
        </p:txBody>
      </p:sp>
    </p:spTree>
    <p:extLst>
      <p:ext uri="{BB962C8B-B14F-4D97-AF65-F5344CB8AC3E}">
        <p14:creationId xmlns:p14="http://schemas.microsoft.com/office/powerpoint/2010/main" val="1274624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E0070-5AC1-DB41-1CCC-EE8822CF0AC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66C4E41-283E-A577-F12D-114E3C98E2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C0D826C-AF8E-5CBA-83DC-AC817ADC23E7}"/>
              </a:ext>
            </a:extLst>
          </p:cNvPr>
          <p:cNvSpPr>
            <a:spLocks noGrp="1"/>
          </p:cNvSpPr>
          <p:nvPr>
            <p:ph type="body" idx="1"/>
          </p:nvPr>
        </p:nvSpPr>
        <p:spPr/>
        <p:txBody>
          <a:bodyPr rtlCol="0"/>
          <a:lstStyle/>
          <a:p>
            <a:pPr rtl="0"/>
            <a:r>
              <a:rPr lang="en-gb">
                <a:latin typeface="Arial"/>
                <a:cs typeface="Arial"/>
              </a:rPr>
              <a:t>Include a copy of your own completed action plan, in which you’ve filled in columns 1, 2, 3 and 4 for risks and 1 and 2 for what you want to strengthen, during and after the previous meeting.</a:t>
            </a:r>
          </a:p>
          <a:p>
            <a:pPr rtl="0"/>
            <a:r>
              <a:rPr lang="en-gb">
                <a:latin typeface="Arial"/>
                <a:cs typeface="Arial"/>
              </a:rPr>
              <a:t>Recap on what you agreed as a group in the previous meeting and tell them that today, you’ll continue working on the action plan, filling in columns 5, 6, 7 and 8.  </a:t>
            </a:r>
          </a:p>
          <a:p>
            <a:pPr rtl="0"/>
            <a:endParaRPr lang="sv-SE"/>
          </a:p>
          <a:p>
            <a:pPr marL="0" marR="0" lvl="0" indent="0" algn="l" defTabSz="685800" rtl="0" eaLnBrk="1" fontAlgn="auto" latinLnBrk="0" hangingPunct="1">
              <a:lnSpc>
                <a:spcPct val="100000"/>
              </a:lnSpc>
              <a:spcBef>
                <a:spcPts val="0"/>
              </a:spcBef>
              <a:spcAft>
                <a:spcPts val="0"/>
              </a:spcAft>
              <a:buClrTx/>
              <a:buSzTx/>
              <a:buFontTx/>
              <a:buNone/>
              <a:tabLst/>
              <a:defRPr/>
            </a:pPr>
            <a:r>
              <a:rPr lang="en-gb">
                <a:latin typeface="Arial"/>
                <a:cs typeface="Arial"/>
              </a:rPr>
              <a:t>The action plan template can be downloaded here: </a:t>
            </a:r>
            <a:r>
              <a:rPr lang="en-gb">
                <a:latin typeface="Arial"/>
                <a:cs typeface="Arial"/>
                <a:hlinkClick r:id="rId3"/>
              </a:rPr>
              <a:t>https://www.prevent.se/jobba-med-arbetsmiljo/enkater/osa-enkaten/resultat-och-atgarder/</a:t>
            </a:r>
            <a:endParaRPr lang="sv-SE">
              <a:hlinkClick r:id="rId3"/>
            </a:endParaRPr>
          </a:p>
        </p:txBody>
      </p:sp>
      <p:sp>
        <p:nvSpPr>
          <p:cNvPr id="4" name="Platshållare för bildnummer 3">
            <a:extLst>
              <a:ext uri="{FF2B5EF4-FFF2-40B4-BE49-F238E27FC236}">
                <a16:creationId xmlns:a16="http://schemas.microsoft.com/office/drawing/2014/main" id="{BF7C463C-E467-F9C6-E9C1-2AAC3B731156}"/>
              </a:ext>
            </a:extLst>
          </p:cNvPr>
          <p:cNvSpPr>
            <a:spLocks noGrp="1"/>
          </p:cNvSpPr>
          <p:nvPr>
            <p:ph type="sldNum" sz="quarter" idx="5"/>
          </p:nvPr>
        </p:nvSpPr>
        <p:spPr/>
        <p:txBody>
          <a:bodyPr rtlCol="0"/>
          <a:lstStyle/>
          <a:p>
            <a:pPr rtl="0"/>
            <a:fld id="{E54E97D1-5765-1A43-BB07-0286C45D3300}" type="slidenum">
              <a:rPr lang="en-US" smtClean="0"/>
              <a:t>20</a:t>
            </a:fld>
            <a:endParaRPr lang="en-US"/>
          </a:p>
        </p:txBody>
      </p:sp>
    </p:spTree>
    <p:extLst>
      <p:ext uri="{BB962C8B-B14F-4D97-AF65-F5344CB8AC3E}">
        <p14:creationId xmlns:p14="http://schemas.microsoft.com/office/powerpoint/2010/main" val="94209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en-gb" b="1" dirty="0"/>
              <a:t>Tips prior to the first meeting: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dirty="0"/>
              <a:t>The objective is for managers and employees to work together to prioritise among the questions/areas you want to continue working on. However, as the person running the survey, it’s important that you identify in advance questions whose results involve a major work environment risk, and ensure that measures addressing these questions are included in the action plan.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dirty="0"/>
              <a:t>When you present the results to your employees, you can do so in different ways. You can base it on the link to the results/the results pages and scroll through. One option is to download the results as a PDF and show them the PDF file. The PDF does not show free text responses or spread, just the median. On the results page, clicking on a result (a yellow circle) shows the spread. The free text responses can be found at the bottom of the overview. </a:t>
            </a:r>
            <a:r>
              <a:rPr lang="en-gb" b="1" dirty="0"/>
              <a:t>We recommend that you show the results with the median value </a:t>
            </a:r>
            <a:r>
              <a:rPr lang="en-gb" b="1" u="sng" dirty="0"/>
              <a:t>and not the spread</a:t>
            </a:r>
            <a:r>
              <a:rPr lang="en-gb" dirty="0"/>
              <a:t>. This is to avoid getting bogged down in details or prevent anyone from wondering who might have given a diverging answer.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dirty="0"/>
              <a:t>Think about the division into groups. How many people in each group? How many groups in total? The more groups, the more suggestions you’ll come up with and need to prioritise among. </a:t>
            </a:r>
          </a:p>
          <a:p>
            <a:pPr marL="171450" indent="-171450" rtl="0">
              <a:buFontTx/>
              <a:buChar char="-"/>
            </a:pPr>
            <a:r>
              <a:rPr lang="en-gb" dirty="0"/>
              <a:t>We’ve suggested a number of questions and measures in the presentation, but again, make adjustments according to what suits everyone best. </a:t>
            </a:r>
          </a:p>
          <a:p>
            <a:pPr marL="171450" indent="-171450" rtl="0">
              <a:buFontTx/>
              <a:buChar char="-"/>
            </a:pPr>
            <a:r>
              <a:rPr lang="en-gb" dirty="0"/>
              <a:t>Print out the downloaded results (PDF) – one copy for each person present. This is required for small group discussions, when the groups usually leave the meeting room so they can discuss things separately.</a:t>
            </a:r>
          </a:p>
          <a:p>
            <a:pPr marL="171450" indent="-171450" rtl="0">
              <a:buFontTx/>
              <a:buChar char="-"/>
            </a:pPr>
            <a:r>
              <a:rPr lang="en-gb" dirty="0"/>
              <a:t>If possible, book smaller rooms for the group discussions, or ensure there’s another suitable space for small group discussions adjacent to the meeting room.</a:t>
            </a:r>
          </a:p>
          <a:p>
            <a:pPr marL="171450" indent="-171450" rtl="0">
              <a:buFontTx/>
              <a:buChar char="-"/>
            </a:pPr>
            <a:r>
              <a:rPr lang="en-gb" dirty="0"/>
              <a:t>It’s a good idea to have a whiteboard or flipchart in the meeting room.</a:t>
            </a:r>
          </a:p>
          <a:p>
            <a:pPr marL="171450" indent="-171450" rtl="0">
              <a:buFontTx/>
              <a:buChar char="-"/>
            </a:pPr>
            <a:r>
              <a:rPr lang="en-gb" dirty="0"/>
              <a:t>Download the action plan template and keep it handy during the meeting. At the end of meeting 1, fill in the questions you want to continue working on.</a:t>
            </a:r>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3</a:t>
            </a:fld>
            <a:endParaRPr lang="en-US"/>
          </a:p>
        </p:txBody>
      </p:sp>
    </p:spTree>
    <p:extLst>
      <p:ext uri="{BB962C8B-B14F-4D97-AF65-F5344CB8AC3E}">
        <p14:creationId xmlns:p14="http://schemas.microsoft.com/office/powerpoint/2010/main" val="188916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1338-98CD-1F61-F988-DE43B15712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E18352E-1506-4F2F-46B1-B4E4A4ED38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E04847E-8B18-EC81-0804-F6C3B91F5F64}"/>
              </a:ext>
            </a:extLst>
          </p:cNvPr>
          <p:cNvSpPr>
            <a:spLocks noGrp="1"/>
          </p:cNvSpPr>
          <p:nvPr>
            <p:ph type="body" idx="1"/>
          </p:nvPr>
        </p:nvSpPr>
        <p:spPr/>
        <p:txBody>
          <a:bodyPr rtlCol="0"/>
          <a:lstStyle/>
          <a:p>
            <a:pPr rtl="0"/>
            <a:r>
              <a:rPr lang="en-gb">
                <a:latin typeface="Arial"/>
                <a:cs typeface="Arial"/>
              </a:rPr>
              <a:t>A sample risk assessment and action plan to get an idea of what they might look like. Show the employees the slide if you think it can provide them with ideas for how to tackle causes and measures in the next exercise. </a:t>
            </a:r>
          </a:p>
          <a:p>
            <a:pPr rtl="0"/>
            <a:endParaRPr lang="sv-SE"/>
          </a:p>
          <a:p>
            <a:pPr marL="0" marR="0" lvl="0" indent="0" algn="l" defTabSz="685800" rtl="0" eaLnBrk="1" fontAlgn="auto" latinLnBrk="0" hangingPunct="1">
              <a:lnSpc>
                <a:spcPct val="100000"/>
              </a:lnSpc>
              <a:spcBef>
                <a:spcPts val="0"/>
              </a:spcBef>
              <a:spcAft>
                <a:spcPts val="0"/>
              </a:spcAft>
              <a:buClrTx/>
              <a:buSzTx/>
              <a:buFontTx/>
              <a:buNone/>
              <a:tabLst/>
              <a:defRPr/>
            </a:pPr>
            <a:r>
              <a:rPr lang="en-gb">
                <a:latin typeface="Arial"/>
                <a:cs typeface="Arial"/>
              </a:rPr>
              <a:t>The full sample action plan can be downloaded here: </a:t>
            </a:r>
            <a:r>
              <a:rPr lang="en-gb">
                <a:latin typeface="Arial"/>
                <a:cs typeface="Arial"/>
                <a:hlinkClick r:id="rId3"/>
              </a:rPr>
              <a:t>https://www.prevent.se/jobba-med-arbetsmiljo/enkater/osa-enkaten/resultat-och-atgarder/</a:t>
            </a:r>
            <a:br>
              <a:rPr lang="sv-SE"/>
            </a:br>
            <a:endParaRPr lang="sv-SE"/>
          </a:p>
        </p:txBody>
      </p:sp>
      <p:sp>
        <p:nvSpPr>
          <p:cNvPr id="4" name="Platshållare för bildnummer 3">
            <a:extLst>
              <a:ext uri="{FF2B5EF4-FFF2-40B4-BE49-F238E27FC236}">
                <a16:creationId xmlns:a16="http://schemas.microsoft.com/office/drawing/2014/main" id="{260F50BB-9AB5-F84E-147C-BB97E3A99FC8}"/>
              </a:ext>
            </a:extLst>
          </p:cNvPr>
          <p:cNvSpPr>
            <a:spLocks noGrp="1"/>
          </p:cNvSpPr>
          <p:nvPr>
            <p:ph type="sldNum" sz="quarter" idx="5"/>
          </p:nvPr>
        </p:nvSpPr>
        <p:spPr/>
        <p:txBody>
          <a:bodyPr rtlCol="0"/>
          <a:lstStyle/>
          <a:p>
            <a:pPr rtl="0"/>
            <a:fld id="{E54E97D1-5765-1A43-BB07-0286C45D3300}" type="slidenum">
              <a:rPr lang="en-US" smtClean="0"/>
              <a:t>21</a:t>
            </a:fld>
            <a:endParaRPr lang="en-US"/>
          </a:p>
        </p:txBody>
      </p:sp>
    </p:spTree>
    <p:extLst>
      <p:ext uri="{BB962C8B-B14F-4D97-AF65-F5344CB8AC3E}">
        <p14:creationId xmlns:p14="http://schemas.microsoft.com/office/powerpoint/2010/main" val="4156573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6F66-73BD-F208-D931-48EAE2DCC1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AD44FC0-ECAD-F730-6CE8-F8438A7B1C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CA867AC-EA5E-70AD-DA16-E35B895698AC}"/>
              </a:ext>
            </a:extLst>
          </p:cNvPr>
          <p:cNvSpPr>
            <a:spLocks noGrp="1"/>
          </p:cNvSpPr>
          <p:nvPr>
            <p:ph type="body" idx="1"/>
          </p:nvPr>
        </p:nvSpPr>
        <p:spPr/>
        <p:txBody>
          <a:bodyPr rtlCol="0"/>
          <a:lstStyle/>
          <a:p>
            <a:pPr rtl="0">
              <a:defRPr/>
            </a:pPr>
            <a:r>
              <a:rPr lang="en-gb">
                <a:latin typeface="Arial"/>
                <a:cs typeface="Arial"/>
              </a:rPr>
              <a:t>There are different ways of working with the measures. Either all groups can come up with suggestions for measures for all the questions you’ve chosen to prioritise. Or you can divide them up, with one or two questions assigned to each group. The advantage of dividing them up is that it takes less time. The advantage of all groups working on all the questions is that it gets them more involved.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a:p>
          <a:p>
            <a:pPr marL="0" marR="0" lvl="0" indent="0" algn="l" defTabSz="685800" rtl="0" eaLnBrk="1" fontAlgn="auto" latinLnBrk="0" hangingPunct="1">
              <a:lnSpc>
                <a:spcPct val="100000"/>
              </a:lnSpc>
              <a:spcBef>
                <a:spcPts val="0"/>
              </a:spcBef>
              <a:spcAft>
                <a:spcPts val="0"/>
              </a:spcAft>
              <a:buClrTx/>
              <a:buSzTx/>
              <a:buFontTx/>
              <a:buNone/>
              <a:tabLst/>
              <a:defRPr/>
            </a:pPr>
            <a:endParaRPr lang="sv-SE"/>
          </a:p>
          <a:p>
            <a:pPr rtl="0"/>
            <a:endParaRPr lang="sv-SE"/>
          </a:p>
        </p:txBody>
      </p:sp>
      <p:sp>
        <p:nvSpPr>
          <p:cNvPr id="4" name="Platshållare för bildnummer 3">
            <a:extLst>
              <a:ext uri="{FF2B5EF4-FFF2-40B4-BE49-F238E27FC236}">
                <a16:creationId xmlns:a16="http://schemas.microsoft.com/office/drawing/2014/main" id="{E1A627A7-A7D2-9978-A8F1-D3127B075F60}"/>
              </a:ext>
            </a:extLst>
          </p:cNvPr>
          <p:cNvSpPr>
            <a:spLocks noGrp="1"/>
          </p:cNvSpPr>
          <p:nvPr>
            <p:ph type="sldNum" sz="quarter" idx="5"/>
          </p:nvPr>
        </p:nvSpPr>
        <p:spPr/>
        <p:txBody>
          <a:bodyPr rtlCol="0"/>
          <a:lstStyle/>
          <a:p>
            <a:pPr rtl="0"/>
            <a:fld id="{E54E97D1-5765-1A43-BB07-0286C45D3300}" type="slidenum">
              <a:rPr lang="en-US" smtClean="0"/>
              <a:t>22</a:t>
            </a:fld>
            <a:endParaRPr lang="en-US"/>
          </a:p>
        </p:txBody>
      </p:sp>
    </p:spTree>
    <p:extLst>
      <p:ext uri="{BB962C8B-B14F-4D97-AF65-F5344CB8AC3E}">
        <p14:creationId xmlns:p14="http://schemas.microsoft.com/office/powerpoint/2010/main" val="165236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95C6-F60B-C1CF-37DD-83A58168D66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C2C436-AE6C-E935-3926-CE05171508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5C5CF2-0189-53FD-8715-00AC7DFBD49B}"/>
              </a:ext>
            </a:extLst>
          </p:cNvPr>
          <p:cNvSpPr>
            <a:spLocks noGrp="1"/>
          </p:cNvSpPr>
          <p:nvPr>
            <p:ph type="body" idx="1"/>
          </p:nvPr>
        </p:nvSpPr>
        <p:spPr/>
        <p:txBody>
          <a:bodyPr rtlCol="0"/>
          <a:lstStyle/>
          <a:p>
            <a:pPr rtl="0"/>
            <a:r>
              <a:rPr lang="en-gb"/>
              <a:t>Give out a pad of Post-it notes to each group. Let them know when</a:t>
            </a:r>
            <a:r>
              <a:rPr lang="en-gb" b="0"/>
              <a:t> you’ll be reconvening the large group. Around 30 minutes of discussion is usually a good amount.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100" b="0">
                <a:solidFill>
                  <a:schemeClr val="accent3"/>
                </a:solidFill>
                <a:latin typeface="+mj-lt"/>
                <a:cs typeface="+mn-cs"/>
              </a:rPr>
              <a:t>what is to be achieved? (corresponds to column 5 of the action plan)</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100" b="0">
                <a:solidFill>
                  <a:schemeClr val="accent3"/>
                </a:solidFill>
                <a:latin typeface="+mj-lt"/>
                <a:cs typeface="+mn-cs"/>
              </a:rPr>
              <a:t>how should it be done? (corresponds to column 6 of the action plan)</a:t>
            </a:r>
          </a:p>
          <a:p>
            <a:pPr rtl="0"/>
            <a:endParaRPr lang="sv-SE"/>
          </a:p>
        </p:txBody>
      </p:sp>
      <p:sp>
        <p:nvSpPr>
          <p:cNvPr id="4" name="Platshållare för bildnummer 3">
            <a:extLst>
              <a:ext uri="{FF2B5EF4-FFF2-40B4-BE49-F238E27FC236}">
                <a16:creationId xmlns:a16="http://schemas.microsoft.com/office/drawing/2014/main" id="{BD22BE71-CBDE-DAD7-D343-E6233E21E2E7}"/>
              </a:ext>
            </a:extLst>
          </p:cNvPr>
          <p:cNvSpPr>
            <a:spLocks noGrp="1"/>
          </p:cNvSpPr>
          <p:nvPr>
            <p:ph type="sldNum" sz="quarter" idx="5"/>
          </p:nvPr>
        </p:nvSpPr>
        <p:spPr/>
        <p:txBody>
          <a:bodyPr rtlCol="0"/>
          <a:lstStyle/>
          <a:p>
            <a:pPr rtl="0"/>
            <a:fld id="{E54E97D1-5765-1A43-BB07-0286C45D3300}" type="slidenum">
              <a:rPr lang="en-US" smtClean="0"/>
              <a:t>23</a:t>
            </a:fld>
            <a:endParaRPr lang="en-US"/>
          </a:p>
        </p:txBody>
      </p:sp>
    </p:spTree>
    <p:extLst>
      <p:ext uri="{BB962C8B-B14F-4D97-AF65-F5344CB8AC3E}">
        <p14:creationId xmlns:p14="http://schemas.microsoft.com/office/powerpoint/2010/main" val="3408955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a:solidFill>
                  <a:schemeClr val="accent3"/>
                </a:solidFill>
                <a:latin typeface="+mj-lt"/>
              </a:rPr>
              <a:t>Each group presents its suggestions for measures, and colleagues get the opportunity to ask questions and provide input. </a:t>
            </a:r>
          </a:p>
          <a:p>
            <a:pPr rtl="0"/>
            <a:endParaRPr lang="sv-SE"/>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24</a:t>
            </a:fld>
            <a:endParaRPr lang="en-US"/>
          </a:p>
        </p:txBody>
      </p:sp>
    </p:spTree>
    <p:extLst>
      <p:ext uri="{BB962C8B-B14F-4D97-AF65-F5344CB8AC3E}">
        <p14:creationId xmlns:p14="http://schemas.microsoft.com/office/powerpoint/2010/main" val="1648508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AAFF-31DC-AC45-B804-E478408486B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78C684-6B4E-1968-4A2C-7E75561CC2D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D310785-AA4F-5318-2334-3E68B02D7823}"/>
              </a:ext>
            </a:extLst>
          </p:cNvPr>
          <p:cNvSpPr>
            <a:spLocks noGrp="1"/>
          </p:cNvSpPr>
          <p:nvPr>
            <p:ph type="body" idx="1"/>
          </p:nvPr>
        </p:nvSpPr>
        <p:spPr/>
        <p:txBody>
          <a:bodyPr rtlCol="0"/>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i="0">
                <a:solidFill>
                  <a:srgbClr val="3B3B3B"/>
                </a:solidFill>
                <a:effectLst/>
                <a:latin typeface="Noto Sans" panose="020B0502040504020204" pitchFamily="34" charset="0"/>
              </a:rPr>
              <a:t>Depending on how you decided to work in the groups and how many suggestions for measures you received, you may need to prioritise among the measures.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b="0" i="0">
                <a:solidFill>
                  <a:srgbClr val="3B3B3B"/>
                </a:solidFill>
                <a:effectLst/>
                <a:latin typeface="Noto Sans" panose="020B0502040504020204" pitchFamily="34" charset="0"/>
              </a:rPr>
              <a:t>Determine in advance the number of measures/activities it is reasonable to work on. It’s better to have an action plan with fewer measures that are actually taken than one with many that are not. </a:t>
            </a:r>
          </a:p>
          <a:p>
            <a:pPr marL="171450" indent="-171450" rtl="0">
              <a:buFontTx/>
              <a:buChar char="-"/>
              <a:defRPr/>
            </a:pPr>
            <a:r>
              <a:rPr lang="en-gb" b="0" i="0">
                <a:solidFill>
                  <a:srgbClr val="3B3B3B"/>
                </a:solidFill>
                <a:effectLst/>
                <a:latin typeface="Noto Sans"/>
                <a:ea typeface="Noto Sans"/>
                <a:cs typeface="Noto Sans"/>
              </a:rPr>
              <a:t>Let the employees prioritise which measures to continue working on by voting or discussing them together, for example. The </a:t>
            </a:r>
            <a:r>
              <a:rPr lang="en-gb">
                <a:solidFill>
                  <a:srgbClr val="3B3B3B"/>
                </a:solidFill>
                <a:latin typeface="Noto Sans"/>
                <a:ea typeface="Noto Sans"/>
                <a:cs typeface="Noto Sans"/>
              </a:rPr>
              <a:t>measures</a:t>
            </a:r>
            <a:r>
              <a:rPr lang="en-gb" b="0" i="0">
                <a:solidFill>
                  <a:srgbClr val="3B3B3B"/>
                </a:solidFill>
                <a:effectLst/>
                <a:latin typeface="Noto Sans"/>
                <a:ea typeface="Noto Sans"/>
                <a:cs typeface="Noto Sans"/>
              </a:rPr>
              <a:t> that receive the most votes</a:t>
            </a:r>
            <a:r>
              <a:rPr lang="en-gb">
                <a:solidFill>
                  <a:srgbClr val="3B3B3B"/>
                </a:solidFill>
                <a:latin typeface="Noto Sans"/>
                <a:ea typeface="Noto Sans"/>
                <a:cs typeface="Noto Sans"/>
              </a:rPr>
              <a:t> </a:t>
            </a:r>
            <a:r>
              <a:rPr lang="en-gb" b="0" i="0">
                <a:solidFill>
                  <a:srgbClr val="3B3B3B"/>
                </a:solidFill>
                <a:effectLst/>
                <a:latin typeface="Noto Sans"/>
                <a:ea typeface="Noto Sans"/>
                <a:cs typeface="Noto Sans"/>
              </a:rPr>
              <a:t>are the </a:t>
            </a:r>
            <a:r>
              <a:rPr lang="en-gb">
                <a:solidFill>
                  <a:srgbClr val="3B3B3B"/>
                </a:solidFill>
                <a:latin typeface="Noto Sans"/>
                <a:ea typeface="Noto Sans"/>
                <a:cs typeface="Noto Sans"/>
              </a:rPr>
              <a:t>ones</a:t>
            </a:r>
            <a:r>
              <a:rPr lang="en-gb" b="0" i="0">
                <a:solidFill>
                  <a:srgbClr val="3B3B3B"/>
                </a:solidFill>
                <a:effectLst/>
                <a:latin typeface="Noto Sans"/>
                <a:ea typeface="Noto Sans"/>
                <a:cs typeface="Noto Sans"/>
              </a:rPr>
              <a:t> you will move forward with.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b="0" i="0">
                <a:solidFill>
                  <a:srgbClr val="3B3B3B"/>
                </a:solidFill>
                <a:effectLst/>
                <a:latin typeface="Noto Sans" panose="020B0502040504020204" pitchFamily="34" charset="0"/>
              </a:rPr>
              <a:t>The measures must be practically and economically feasible in relation to the risk.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a:solidFill>
                  <a:srgbClr val="3B3B3B"/>
                </a:solidFill>
                <a:latin typeface="Noto Sans"/>
                <a:ea typeface="Noto Sans"/>
                <a:cs typeface="Noto Sans"/>
              </a:rPr>
              <a:t>As the person running the survey, you should ensure the measures are in line with your company’s policies and guidelines.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sv-SE">
              <a:solidFill>
                <a:srgbClr val="3B3B3B"/>
              </a:solidFill>
              <a:latin typeface="Noto Sans"/>
              <a:ea typeface="Noto Sans"/>
              <a:cs typeface="Noto San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a:solidFill>
                <a:srgbClr val="3B3B3B"/>
              </a:solidFill>
              <a:latin typeface="Noto Sans"/>
              <a:ea typeface="Noto Sans"/>
              <a:cs typeface="Noto Sans"/>
            </a:endParaRPr>
          </a:p>
          <a:p>
            <a:pPr marL="0" marR="0" lvl="0" indent="0" algn="l" defTabSz="685800" rtl="0" eaLnBrk="1" fontAlgn="auto" latinLnBrk="0" hangingPunct="1">
              <a:lnSpc>
                <a:spcPct val="100000"/>
              </a:lnSpc>
              <a:spcBef>
                <a:spcPts val="0"/>
              </a:spcBef>
              <a:spcAft>
                <a:spcPts val="0"/>
              </a:spcAft>
              <a:buClrTx/>
              <a:buSzTx/>
              <a:buFontTx/>
              <a:buNone/>
              <a:tabLst/>
              <a:defRPr/>
            </a:pPr>
            <a:br>
              <a:rPr lang="sv-SE">
                <a:solidFill>
                  <a:srgbClr val="3B3B3B"/>
                </a:solidFill>
                <a:latin typeface="Noto Sans"/>
                <a:ea typeface="Noto Sans"/>
                <a:cs typeface="Noto Sans"/>
              </a:rPr>
            </a:br>
            <a:endParaRPr lang="sv-SE">
              <a:solidFill>
                <a:srgbClr val="3B3B3B"/>
              </a:solidFill>
              <a:latin typeface="Noto Sans"/>
              <a:ea typeface="Noto Sans"/>
              <a:cs typeface="Noto Sans"/>
            </a:endParaRPr>
          </a:p>
          <a:p>
            <a:pPr algn="l" rtl="0"/>
            <a:endParaRPr lang="sv-SE" b="0" i="0">
              <a:solidFill>
                <a:srgbClr val="3B3B3B"/>
              </a:solidFill>
              <a:effectLst/>
              <a:latin typeface="Noto Sans" panose="020B0502040504020204" pitchFamily="34" charset="0"/>
            </a:endParaRPr>
          </a:p>
          <a:p>
            <a:pPr algn="l" rtl="0"/>
            <a:r>
              <a:rPr lang="en-gb" b="0" i="0">
                <a:solidFill>
                  <a:srgbClr val="3B3B3B"/>
                </a:solidFill>
                <a:effectLst/>
                <a:latin typeface="Noto Sans" panose="020B0502040504020204" pitchFamily="34" charset="0"/>
              </a:rPr>
              <a:t>  </a:t>
            </a:r>
          </a:p>
          <a:p>
            <a:pPr rtl="0"/>
            <a:endParaRPr lang="sv-SE"/>
          </a:p>
          <a:p>
            <a:pPr rtl="0"/>
            <a:endParaRPr lang="sv-SE"/>
          </a:p>
          <a:p>
            <a:pPr rtl="0"/>
            <a:endParaRPr lang="sv-SE"/>
          </a:p>
        </p:txBody>
      </p:sp>
      <p:sp>
        <p:nvSpPr>
          <p:cNvPr id="4" name="Platshållare för bildnummer 3">
            <a:extLst>
              <a:ext uri="{FF2B5EF4-FFF2-40B4-BE49-F238E27FC236}">
                <a16:creationId xmlns:a16="http://schemas.microsoft.com/office/drawing/2014/main" id="{20878598-7870-EA61-480D-6270F8C73856}"/>
              </a:ext>
            </a:extLst>
          </p:cNvPr>
          <p:cNvSpPr>
            <a:spLocks noGrp="1"/>
          </p:cNvSpPr>
          <p:nvPr>
            <p:ph type="sldNum" sz="quarter" idx="5"/>
          </p:nvPr>
        </p:nvSpPr>
        <p:spPr/>
        <p:txBody>
          <a:bodyPr rtlCol="0"/>
          <a:lstStyle/>
          <a:p>
            <a:pPr rtl="0"/>
            <a:fld id="{E54E97D1-5765-1A43-BB07-0286C45D3300}" type="slidenum">
              <a:rPr lang="en-US" smtClean="0"/>
              <a:t>25</a:t>
            </a:fld>
            <a:endParaRPr lang="en-US"/>
          </a:p>
        </p:txBody>
      </p:sp>
    </p:spTree>
    <p:extLst>
      <p:ext uri="{BB962C8B-B14F-4D97-AF65-F5344CB8AC3E}">
        <p14:creationId xmlns:p14="http://schemas.microsoft.com/office/powerpoint/2010/main" val="61416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CAD47-0496-3052-06D4-2ECD5EB6420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3837EB-B1D7-7540-CF9F-132A0B327C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DA5EFFE-198F-6EC2-EA68-2EBFD64B25B0}"/>
              </a:ext>
            </a:extLst>
          </p:cNvPr>
          <p:cNvSpPr>
            <a:spLocks noGrp="1"/>
          </p:cNvSpPr>
          <p:nvPr>
            <p:ph type="body" idx="1"/>
          </p:nvPr>
        </p:nvSpPr>
        <p:spPr/>
        <p:txBody>
          <a:bodyPr rtlCol="0"/>
          <a:lstStyle/>
          <a:p>
            <a:pPr rtl="0"/>
            <a:r>
              <a:rPr lang="en-gb"/>
              <a:t>Either fill in the columns together during the meeting as shown above, or the person(s) running the survey can do it afterwards. </a:t>
            </a:r>
          </a:p>
          <a:p>
            <a:pPr rtl="0"/>
            <a:endParaRPr lang="sv-SE"/>
          </a:p>
          <a:p>
            <a:pPr rtl="0"/>
            <a:r>
              <a:rPr lang="en-gb"/>
              <a:t>The manager doesn’t need to be responsible for all the measures. Allocating responsibility when it comes to measures helps people take ownership of them. </a:t>
            </a:r>
          </a:p>
          <a:p>
            <a:pPr rtl="0"/>
            <a:endParaRPr lang="sv-SE"/>
          </a:p>
          <a:p>
            <a:pPr rtl="0"/>
            <a:r>
              <a:rPr lang="en-gb"/>
              <a:t>It’s often the case that you won’t have time to finish the action plan. If you finish it after the meeting, it’s important to review the completed plan with the team on another occasion. </a:t>
            </a:r>
          </a:p>
          <a:p>
            <a:pPr rtl="0"/>
            <a:endParaRPr lang="sv-SE"/>
          </a:p>
          <a:p>
            <a:pPr rtl="0">
              <a:defRPr/>
            </a:pPr>
            <a:r>
              <a:rPr lang="en-gb">
                <a:latin typeface="Arial"/>
                <a:cs typeface="Arial"/>
              </a:rPr>
              <a:t>The action plan template can be downloaded here: </a:t>
            </a:r>
            <a:br>
              <a:rPr lang="sv-SE">
                <a:latin typeface="Arial"/>
                <a:cs typeface="Arial"/>
              </a:rPr>
            </a:br>
            <a:r>
              <a:rPr lang="en-gb">
                <a:latin typeface="Arial"/>
                <a:cs typeface="Arial"/>
                <a:hlinkClick r:id="rId3"/>
              </a:rPr>
              <a:t>https://www.prevent.se/jobba-med-arbetsmiljo/enkater/osa-enkaten/resultat-och-atgarder/</a:t>
            </a:r>
          </a:p>
        </p:txBody>
      </p:sp>
      <p:sp>
        <p:nvSpPr>
          <p:cNvPr id="4" name="Platshållare för bildnummer 3">
            <a:extLst>
              <a:ext uri="{FF2B5EF4-FFF2-40B4-BE49-F238E27FC236}">
                <a16:creationId xmlns:a16="http://schemas.microsoft.com/office/drawing/2014/main" id="{09BEEFFF-3CEE-8957-4B47-78F43710C10B}"/>
              </a:ext>
            </a:extLst>
          </p:cNvPr>
          <p:cNvSpPr>
            <a:spLocks noGrp="1"/>
          </p:cNvSpPr>
          <p:nvPr>
            <p:ph type="sldNum" sz="quarter" idx="5"/>
          </p:nvPr>
        </p:nvSpPr>
        <p:spPr/>
        <p:txBody>
          <a:bodyPr rtlCol="0"/>
          <a:lstStyle/>
          <a:p>
            <a:pPr rtl="0"/>
            <a:fld id="{E54E97D1-5765-1A43-BB07-0286C45D3300}" type="slidenum">
              <a:rPr lang="en-US" smtClean="0"/>
              <a:t>26</a:t>
            </a:fld>
            <a:endParaRPr lang="en-US"/>
          </a:p>
        </p:txBody>
      </p:sp>
    </p:spTree>
    <p:extLst>
      <p:ext uri="{BB962C8B-B14F-4D97-AF65-F5344CB8AC3E}">
        <p14:creationId xmlns:p14="http://schemas.microsoft.com/office/powerpoint/2010/main" val="2466976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indent="0" algn="l" rtl="0">
              <a:buNone/>
            </a:pPr>
            <a:r>
              <a:rPr lang="en-gb" sz="1100"/>
              <a:t>Inform the team of the next steps. </a:t>
            </a:r>
          </a:p>
          <a:p>
            <a:pPr marL="171450" indent="-171450" algn="l" rtl="0">
              <a:buFontTx/>
              <a:buChar char="-"/>
            </a:pPr>
            <a:r>
              <a:rPr lang="en-gb" sz="1100" dirty="0"/>
              <a:t>Does the action plan need to be finished?</a:t>
            </a:r>
          </a:p>
          <a:p>
            <a:pPr marL="171450" indent="-171450" algn="l" rtl="0">
              <a:buFontTx/>
              <a:buChar char="-"/>
            </a:pPr>
            <a:r>
              <a:rPr lang="en-gb" sz="1100" dirty="0"/>
              <a:t>Once the action plan is ready, it’s time to continue working on the measures.</a:t>
            </a:r>
          </a:p>
          <a:p>
            <a:pPr marL="171450" indent="-171450" algn="l" rtl="0">
              <a:buFontTx/>
              <a:buChar char="-"/>
            </a:pPr>
            <a:r>
              <a:rPr lang="en-gb" sz="1100" dirty="0"/>
              <a:t>Don’t forget to follow up on the measures to see if they’ve produced the desired effect.</a:t>
            </a:r>
          </a:p>
          <a:p>
            <a:pPr algn="l" rtl="0"/>
            <a:endParaRPr lang="sv-SE" dirty="0"/>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27</a:t>
            </a:fld>
            <a:endParaRPr lang="en-US"/>
          </a:p>
        </p:txBody>
      </p:sp>
    </p:spTree>
    <p:extLst>
      <p:ext uri="{BB962C8B-B14F-4D97-AF65-F5344CB8AC3E}">
        <p14:creationId xmlns:p14="http://schemas.microsoft.com/office/powerpoint/2010/main" val="204653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en-gb" dirty="0">
                <a:latin typeface="Arial"/>
                <a:cs typeface="Arial"/>
              </a:rPr>
              <a:t>Explain what the organisational and social work environment is and why it’s important. </a:t>
            </a:r>
          </a:p>
          <a:p>
            <a:pPr rtl="0"/>
            <a:r>
              <a:rPr lang="en-gb" dirty="0">
                <a:latin typeface="Arial"/>
                <a:cs typeface="Arial"/>
                <a:hlinkClick r:id="rId3"/>
              </a:rPr>
              <a:t>https://www.prevent.se/jobba-med-arbetsmiljo/osa/</a:t>
            </a:r>
            <a:endParaRPr lang="sv-SE" dirty="0">
              <a:latin typeface="Arial"/>
              <a:cs typeface="Arial"/>
            </a:endParaRPr>
          </a:p>
          <a:p>
            <a:pPr rtl="0"/>
            <a:endParaRPr lang="sv-SE" dirty="0"/>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4</a:t>
            </a:fld>
            <a:endParaRPr lang="en-US"/>
          </a:p>
        </p:txBody>
      </p:sp>
    </p:spTree>
    <p:extLst>
      <p:ext uri="{BB962C8B-B14F-4D97-AF65-F5344CB8AC3E}">
        <p14:creationId xmlns:p14="http://schemas.microsoft.com/office/powerpoint/2010/main" val="33439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en-gb">
                <a:latin typeface="Arial"/>
                <a:cs typeface="Arial"/>
              </a:rPr>
              <a:t>This slide can be deleted, but it’s useful for the person running the survey. Read more about WEM here: </a:t>
            </a:r>
            <a:r>
              <a:rPr lang="en-gb">
                <a:latin typeface="Arial"/>
                <a:cs typeface="Arial"/>
                <a:hlinkClick r:id="rId3"/>
              </a:rPr>
              <a:t>https://www.prevent.se/jobba-med-arbetsmiljo/kom-igang/systematiskt-arbetsmiljoarbete/</a:t>
            </a:r>
            <a:endParaRPr lang="sv-SE"/>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5</a:t>
            </a:fld>
            <a:endParaRPr lang="en-US"/>
          </a:p>
        </p:txBody>
      </p:sp>
    </p:spTree>
    <p:extLst>
      <p:ext uri="{BB962C8B-B14F-4D97-AF65-F5344CB8AC3E}">
        <p14:creationId xmlns:p14="http://schemas.microsoft.com/office/powerpoint/2010/main" val="299150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6</a:t>
            </a:fld>
            <a:endParaRPr lang="en-US"/>
          </a:p>
        </p:txBody>
      </p:sp>
    </p:spTree>
    <p:extLst>
      <p:ext uri="{BB962C8B-B14F-4D97-AF65-F5344CB8AC3E}">
        <p14:creationId xmlns:p14="http://schemas.microsoft.com/office/powerpoint/2010/main" val="219861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en-gb" dirty="0"/>
              <a:t>Action plan template. The aim of showing the slide is to give everyone an idea of what you need to achieve together in future meetings.</a:t>
            </a:r>
          </a:p>
          <a:p>
            <a:pPr rtl="0"/>
            <a:r>
              <a:rPr lang="en-gb" dirty="0"/>
              <a:t>If you have your own risk assessment and action plan template, use it.</a:t>
            </a:r>
          </a:p>
          <a:p>
            <a:pPr rtl="0"/>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The action plan template can be downloaded here: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latin typeface="Arial"/>
                <a:cs typeface="Arial"/>
                <a:hlinkClick r:id="rId3"/>
              </a:rPr>
              <a:t>https://www.prevent.se/jobba-med-arbetsmiljo/enkater/osa-enkaten/resultat-och-atgarder/</a:t>
            </a:r>
            <a:endParaRPr lang="sv-SE" dirty="0">
              <a:hlinkClick r:id="rId3"/>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7</a:t>
            </a:fld>
            <a:endParaRPr lang="en-US"/>
          </a:p>
        </p:txBody>
      </p:sp>
    </p:spTree>
    <p:extLst>
      <p:ext uri="{BB962C8B-B14F-4D97-AF65-F5344CB8AC3E}">
        <p14:creationId xmlns:p14="http://schemas.microsoft.com/office/powerpoint/2010/main" val="160518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en-gb"/>
              <a:t>Maybe you’ve developed your own code of conduct? If so, use it.</a:t>
            </a:r>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8</a:t>
            </a:fld>
            <a:endParaRPr lang="en-US"/>
          </a:p>
        </p:txBody>
      </p:sp>
    </p:spTree>
    <p:extLst>
      <p:ext uri="{BB962C8B-B14F-4D97-AF65-F5344CB8AC3E}">
        <p14:creationId xmlns:p14="http://schemas.microsoft.com/office/powerpoint/2010/main" val="83851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en-gb" b="1"/>
              <a:t>Show the results</a:t>
            </a:r>
          </a:p>
          <a:p>
            <a:pPr rtl="0"/>
            <a:endParaRPr lang="sv-SE"/>
          </a:p>
          <a:p>
            <a:pPr marL="0" marR="0" lvl="0" indent="0" algn="l" defTabSz="685800" rtl="0" eaLnBrk="1" fontAlgn="auto" latinLnBrk="0" hangingPunct="1">
              <a:lnSpc>
                <a:spcPct val="100000"/>
              </a:lnSpc>
              <a:spcBef>
                <a:spcPts val="0"/>
              </a:spcBef>
              <a:spcAft>
                <a:spcPts val="0"/>
              </a:spcAft>
              <a:buClrTx/>
              <a:buSzTx/>
              <a:buFontTx/>
              <a:buNone/>
              <a:tabLst/>
              <a:defRPr/>
            </a:pPr>
            <a:r>
              <a:rPr lang="en-gb"/>
              <a:t>When you present the results to your employees, you can do so in different ways. You can base it on the link to the results/the results pages and scroll through. One option is to download the results as a PDF and show them the PDF file.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a:t>The PDF does not show free text responses or spread, just the median. On the results page, clicking on a result (a yellow circle) shows the spread. The free text responses can be found at the bottom of the overview. Our recommendation is to show the results with the median value and not the spread. This is to avoid getting bogged down in details and prevent anyone from wondering who might have given a diverging answer. </a:t>
            </a:r>
          </a:p>
          <a:p>
            <a:pPr rtl="0"/>
            <a:endParaRPr lang="sv-SE"/>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9</a:t>
            </a:fld>
            <a:endParaRPr lang="en-US"/>
          </a:p>
        </p:txBody>
      </p:sp>
    </p:spTree>
    <p:extLst>
      <p:ext uri="{BB962C8B-B14F-4D97-AF65-F5344CB8AC3E}">
        <p14:creationId xmlns:p14="http://schemas.microsoft.com/office/powerpoint/2010/main" val="423472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en-gb">
                <a:latin typeface="Arial"/>
                <a:cs typeface="Arial"/>
              </a:rPr>
              <a:t>The aim of this exercise is to give everyone the opportunity to settle on their own reflections before processing them in a group setting. It’s easy to be influenced by other people in the group once you start discussing things together. </a:t>
            </a:r>
          </a:p>
        </p:txBody>
      </p:sp>
      <p:sp>
        <p:nvSpPr>
          <p:cNvPr id="4" name="Platshållare för bildnummer 3"/>
          <p:cNvSpPr>
            <a:spLocks noGrp="1"/>
          </p:cNvSpPr>
          <p:nvPr>
            <p:ph type="sldNum" sz="quarter" idx="5"/>
          </p:nvPr>
        </p:nvSpPr>
        <p:spPr/>
        <p:txBody>
          <a:bodyPr rtlCol="0"/>
          <a:lstStyle/>
          <a:p>
            <a:pPr rtl="0"/>
            <a:fld id="{E54E97D1-5765-1A43-BB07-0286C45D3300}" type="slidenum">
              <a:rPr lang="en-US" smtClean="0"/>
              <a:t>10</a:t>
            </a:fld>
            <a:endParaRPr lang="en-US"/>
          </a:p>
        </p:txBody>
      </p:sp>
    </p:spTree>
    <p:extLst>
      <p:ext uri="{BB962C8B-B14F-4D97-AF65-F5344CB8AC3E}">
        <p14:creationId xmlns:p14="http://schemas.microsoft.com/office/powerpoint/2010/main" val="1595075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ida utan bild mörkblå">
    <p:bg>
      <p:bgPr>
        <a:solidFill>
          <a:schemeClr val="accent5"/>
        </a:solidFill>
        <a:effectLst/>
      </p:bgPr>
    </p:bg>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1428E2B5-219C-0047-8512-5943B7950C50}"/>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gb"/>
              <a:t>  </a:t>
            </a:r>
          </a:p>
        </p:txBody>
      </p:sp>
      <p:sp>
        <p:nvSpPr>
          <p:cNvPr id="9" name="Rectangle 7">
            <a:extLst>
              <a:ext uri="{FF2B5EF4-FFF2-40B4-BE49-F238E27FC236}">
                <a16:creationId xmlns:a16="http://schemas.microsoft.com/office/drawing/2014/main" id="{598A40F3-9FAF-874F-BF7D-6595240A23F9}"/>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sp>
        <p:nvSpPr>
          <p:cNvPr id="14" name="Text Placeholder 45">
            <a:extLst>
              <a:ext uri="{FF2B5EF4-FFF2-40B4-BE49-F238E27FC236}">
                <a16:creationId xmlns:a16="http://schemas.microsoft.com/office/drawing/2014/main" id="{E2F1B62C-76B4-A345-8626-EC8D9077EB8C}"/>
              </a:ext>
            </a:extLst>
          </p:cNvPr>
          <p:cNvSpPr>
            <a:spLocks noGrp="1"/>
          </p:cNvSpPr>
          <p:nvPr userDrawn="1">
            <p:ph type="body" sz="quarter" idx="13" hasCustomPrompt="1"/>
          </p:nvPr>
        </p:nvSpPr>
        <p:spPr>
          <a:xfrm>
            <a:off x="673545" y="1605280"/>
            <a:ext cx="3995737" cy="1322712"/>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a:t>
            </a:r>
            <a:br>
              <a:rPr lang="sv-SE"/>
            </a:br>
            <a:r>
              <a:rPr lang="en-gb"/>
              <a:t>utan bild</a:t>
            </a:r>
          </a:p>
        </p:txBody>
      </p:sp>
      <p:pic>
        <p:nvPicPr>
          <p:cNvPr id="7" name="Picture 12">
            <a:extLst>
              <a:ext uri="{FF2B5EF4-FFF2-40B4-BE49-F238E27FC236}">
                <a16:creationId xmlns:a16="http://schemas.microsoft.com/office/drawing/2014/main" id="{BBC29456-52CC-7743-B4F1-496915399D7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1174263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elsida med en stor bild tegel">
    <p:bg>
      <p:bgRef idx="1001">
        <a:schemeClr val="bg2"/>
      </p:bgRef>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a:p>
            <a:pP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rtlCol="0"/>
          <a:lstStyle>
            <a:lvl1pPr marL="0" indent="0">
              <a:buFontTx/>
              <a:buNone/>
              <a:defRPr/>
            </a:lvl1pPr>
          </a:lstStyle>
          <a:p>
            <a:pPr lvl="0" rtl="0"/>
            <a:r>
              <a:rPr lang="en-gb"/>
              <a:t> </a:t>
            </a:r>
            <a:endParaRPr lang="sv-SE"/>
          </a:p>
        </p:txBody>
      </p:sp>
    </p:spTree>
    <p:extLst>
      <p:ext uri="{BB962C8B-B14F-4D97-AF65-F5344CB8AC3E}">
        <p14:creationId xmlns:p14="http://schemas.microsoft.com/office/powerpoint/2010/main" val="366150195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sida med en liten bild ljusmullvad">
    <p:bg>
      <p:bgPr>
        <a:solidFill>
          <a:schemeClr val="accent2"/>
        </a:solidFill>
        <a:effectLst/>
      </p:bgPr>
    </p:bg>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2FC3F678-0E92-2F4A-BE2F-37BF32D96445}"/>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11" name="Picture Placeholder 32">
            <a:extLst>
              <a:ext uri="{FF2B5EF4-FFF2-40B4-BE49-F238E27FC236}">
                <a16:creationId xmlns:a16="http://schemas.microsoft.com/office/drawing/2014/main" id="{B0080D80-BE3B-F048-8ABA-454E5F479B88}"/>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p>
          <a:p>
            <a:pPr rtl="0"/>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rtlCol="0"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bg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pic>
        <p:nvPicPr>
          <p:cNvPr id="17" name="Picture 16">
            <a:extLst>
              <a:ext uri="{FF2B5EF4-FFF2-40B4-BE49-F238E27FC236}">
                <a16:creationId xmlns:a16="http://schemas.microsoft.com/office/drawing/2014/main" id="{84490271-E2B5-3D47-B779-E57398F305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Tree>
    <p:extLst>
      <p:ext uri="{BB962C8B-B14F-4D97-AF65-F5344CB8AC3E}">
        <p14:creationId xmlns:p14="http://schemas.microsoft.com/office/powerpoint/2010/main" val="249631393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elsida med en liten bild mörkblå 2">
    <p:bg>
      <p:bgPr>
        <a:solidFill>
          <a:schemeClr val="accent5"/>
        </a:solidFill>
        <a:effectLst/>
      </p:bgPr>
    </p:bg>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3E0C8C9-88AF-E04A-880C-0AC4A1F58B91}"/>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13" name="Picture Placeholder 32">
            <a:extLst>
              <a:ext uri="{FF2B5EF4-FFF2-40B4-BE49-F238E27FC236}">
                <a16:creationId xmlns:a16="http://schemas.microsoft.com/office/drawing/2014/main" id="{EF8FE3CC-B172-2644-9D3C-3EF77C32C13B}"/>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p>
          <a:p>
            <a:pPr rtl="0"/>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pic>
        <p:nvPicPr>
          <p:cNvPr id="8" name="Picture 12">
            <a:extLst>
              <a:ext uri="{FF2B5EF4-FFF2-40B4-BE49-F238E27FC236}">
                <a16:creationId xmlns:a16="http://schemas.microsoft.com/office/drawing/2014/main" id="{5493081E-C051-1841-9C60-C13A40DD67DE}"/>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29100933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elsida med en liten bild ljusblå 2">
    <p:bg>
      <p:bgPr>
        <a:solidFill>
          <a:schemeClr val="accent6"/>
        </a:solidFill>
        <a:effectLst/>
      </p:bgPr>
    </p:bg>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46F5D54B-7F39-E94B-958E-F5B3384A95B2}"/>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14" name="Picture Placeholder 32">
            <a:extLst>
              <a:ext uri="{FF2B5EF4-FFF2-40B4-BE49-F238E27FC236}">
                <a16:creationId xmlns:a16="http://schemas.microsoft.com/office/drawing/2014/main" id="{49BF19C2-3429-DF41-BAF4-080D581C3E44}"/>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p>
          <a:p>
            <a:pPr rtl="0"/>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pic>
        <p:nvPicPr>
          <p:cNvPr id="8" name="Picture 12">
            <a:extLst>
              <a:ext uri="{FF2B5EF4-FFF2-40B4-BE49-F238E27FC236}">
                <a16:creationId xmlns:a16="http://schemas.microsoft.com/office/drawing/2014/main" id="{B1C90D01-28D6-A749-86B0-B71D5F02E54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14465897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elsida med en liten bild mörkgrön">
    <p:bg>
      <p:bgPr>
        <a:solidFill>
          <a:schemeClr val="accent3"/>
        </a:solidFill>
        <a:effectLst/>
      </p:bgPr>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57EEE47-65CA-B748-8DB4-9FB15ABA91AB}"/>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DCE7BF"/>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12" name="Picture Placeholder 32">
            <a:extLst>
              <a:ext uri="{FF2B5EF4-FFF2-40B4-BE49-F238E27FC236}">
                <a16:creationId xmlns:a16="http://schemas.microsoft.com/office/drawing/2014/main" id="{8DC9F6F7-1B6B-174A-97C0-A73652731FDF}"/>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p>
          <a:p>
            <a:pP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sp>
        <p:nvSpPr>
          <p:cNvPr id="8" name="Text Placeholder 45">
            <a:extLst>
              <a:ext uri="{FF2B5EF4-FFF2-40B4-BE49-F238E27FC236}">
                <a16:creationId xmlns:a16="http://schemas.microsoft.com/office/drawing/2014/main" id="{2BB08B98-601B-6847-AF48-E2A835E5BD0D}"/>
              </a:ext>
            </a:extLst>
          </p:cNvPr>
          <p:cNvSpPr>
            <a:spLocks noGrp="1"/>
          </p:cNvSpPr>
          <p:nvPr>
            <p:ph type="body" sz="quarter" idx="11" hasCustomPrompt="1"/>
          </p:nvPr>
        </p:nvSpPr>
        <p:spPr>
          <a:xfrm>
            <a:off x="673545" y="1923474"/>
            <a:ext cx="3995737" cy="1004518"/>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liten bild</a:t>
            </a:r>
          </a:p>
        </p:txBody>
      </p:sp>
      <p:pic>
        <p:nvPicPr>
          <p:cNvPr id="13" name="Picture 12">
            <a:extLst>
              <a:ext uri="{FF2B5EF4-FFF2-40B4-BE49-F238E27FC236}">
                <a16:creationId xmlns:a16="http://schemas.microsoft.com/office/drawing/2014/main" id="{13DA728F-52B7-EE4C-960C-31FB866882D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38797109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elsida med en liten bild tegel">
    <p:bg>
      <p:bgRef idx="1001">
        <a:schemeClr val="bg2"/>
      </p:bgRef>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1309D45F-CA01-584A-853B-BEB27AE420FC}"/>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EFD3C4"/>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12" name="Picture Placeholder 32">
            <a:extLst>
              <a:ext uri="{FF2B5EF4-FFF2-40B4-BE49-F238E27FC236}">
                <a16:creationId xmlns:a16="http://schemas.microsoft.com/office/drawing/2014/main" id="{94D38AE2-568E-6E40-A374-F26DAC0C6A55}"/>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p>
          <a:p>
            <a:pPr rtl="0"/>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pic>
        <p:nvPicPr>
          <p:cNvPr id="8" name="Picture 12">
            <a:extLst>
              <a:ext uri="{FF2B5EF4-FFF2-40B4-BE49-F238E27FC236}">
                <a16:creationId xmlns:a16="http://schemas.microsoft.com/office/drawing/2014/main" id="{3F470B57-15DC-F54D-90A7-4CEB593DE01B}"/>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27789199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ida med en bild">
    <p:spTree>
      <p:nvGrpSpPr>
        <p:cNvPr id="1" name=""/>
        <p:cNvGrpSpPr/>
        <p:nvPr/>
      </p:nvGrpSpPr>
      <p:grpSpPr>
        <a:xfrm>
          <a:off x="0" y="0"/>
          <a:ext cx="0" cy="0"/>
          <a:chOff x="0" y="0"/>
          <a:chExt cx="0" cy="0"/>
        </a:xfrm>
      </p:grpSpPr>
      <p:sp>
        <p:nvSpPr>
          <p:cNvPr id="4" name="Text Placeholder 45">
            <a:extLst>
              <a:ext uri="{FF2B5EF4-FFF2-40B4-BE49-F238E27FC236}">
                <a16:creationId xmlns:a16="http://schemas.microsoft.com/office/drawing/2014/main" id="{CB53D59C-60AD-B14A-A353-AC31E1581901}"/>
              </a:ext>
            </a:extLst>
          </p:cNvPr>
          <p:cNvSpPr>
            <a:spLocks noGrp="1"/>
          </p:cNvSpPr>
          <p:nvPr>
            <p:ph type="body" sz="quarter" idx="11" hasCustomPrompt="1"/>
          </p:nvPr>
        </p:nvSpPr>
        <p:spPr>
          <a:xfrm>
            <a:off x="4401483" y="1054454"/>
            <a:ext cx="3995737" cy="1004518"/>
          </a:xfrm>
          <a:prstGeom prst="rect">
            <a:avLst/>
          </a:prstGeom>
        </p:spPr>
        <p:txBody>
          <a:bodyPr rtlCol="0"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Sida med en bild</a:t>
            </a:r>
            <a:endParaRPr lang="sv-SE"/>
          </a:p>
        </p:txBody>
      </p:sp>
      <p:sp>
        <p:nvSpPr>
          <p:cNvPr id="5" name="Text Placeholder 47">
            <a:extLst>
              <a:ext uri="{FF2B5EF4-FFF2-40B4-BE49-F238E27FC236}">
                <a16:creationId xmlns:a16="http://schemas.microsoft.com/office/drawing/2014/main" id="{56F59147-DFED-5A4E-884F-41ABF00D86D4}"/>
              </a:ext>
            </a:extLst>
          </p:cNvPr>
          <p:cNvSpPr>
            <a:spLocks noGrp="1"/>
          </p:cNvSpPr>
          <p:nvPr>
            <p:ph type="body" sz="quarter" idx="12" hasCustomPrompt="1"/>
          </p:nvPr>
        </p:nvSpPr>
        <p:spPr>
          <a:xfrm>
            <a:off x="4401491" y="2176221"/>
            <a:ext cx="4064000" cy="1274902"/>
          </a:xfrm>
          <a:prstGeom prst="rect">
            <a:avLst/>
          </a:prstGeom>
        </p:spPr>
        <p:txBody>
          <a:bodyPr rtlCol="0">
            <a:noAutofit/>
          </a:bodyPr>
          <a:lstStyle>
            <a:lvl1pPr marL="0" indent="0">
              <a:buNone/>
              <a:defRPr lang="en-US" sz="1200" dirty="0" smtClean="0">
                <a:latin typeface="+mn-l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 dictum congue nulla. Duis sollicitudin lorem vitae tellus vestibulum, vulputate blandit nisi malesuada. Suspendisse scelerisque commodo justo, ut aliquam enim tempor non. </a:t>
            </a:r>
            <a:endParaRPr lang="en-US"/>
          </a:p>
        </p:txBody>
      </p:sp>
      <p:sp>
        <p:nvSpPr>
          <p:cNvPr id="10" name="Picture Placeholder 6">
            <a:extLst>
              <a:ext uri="{FF2B5EF4-FFF2-40B4-BE49-F238E27FC236}">
                <a16:creationId xmlns:a16="http://schemas.microsoft.com/office/drawing/2014/main" id="{4D192C59-9404-8044-87FF-96D73C36916A}"/>
              </a:ext>
            </a:extLst>
          </p:cNvPr>
          <p:cNvSpPr>
            <a:spLocks noGrp="1"/>
          </p:cNvSpPr>
          <p:nvPr>
            <p:ph type="pic" sz="quarter" idx="10" hasCustomPrompt="1"/>
          </p:nvPr>
        </p:nvSpPr>
        <p:spPr>
          <a:xfrm>
            <a:off x="1" y="-7154"/>
            <a:ext cx="4594217" cy="5157048"/>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 name="connsiteX0" fmla="*/ 0 w 6781799"/>
              <a:gd name="connsiteY0" fmla="*/ 18063 h 6876063"/>
              <a:gd name="connsiteX1" fmla="*/ 4160003 w 6781799"/>
              <a:gd name="connsiteY1" fmla="*/ 0 h 6876063"/>
              <a:gd name="connsiteX2" fmla="*/ 6781799 w 6781799"/>
              <a:gd name="connsiteY2" fmla="*/ 6876063 h 6876063"/>
              <a:gd name="connsiteX3" fmla="*/ 0 w 6781799"/>
              <a:gd name="connsiteY3" fmla="*/ 6876063 h 6876063"/>
              <a:gd name="connsiteX4" fmla="*/ 0 w 6781799"/>
              <a:gd name="connsiteY4" fmla="*/ 18063 h 6876063"/>
              <a:gd name="connsiteX0" fmla="*/ 0 w 6465711"/>
              <a:gd name="connsiteY0" fmla="*/ 18063 h 6876063"/>
              <a:gd name="connsiteX1" fmla="*/ 4160003 w 6465711"/>
              <a:gd name="connsiteY1" fmla="*/ 0 h 6876063"/>
              <a:gd name="connsiteX2" fmla="*/ 6465711 w 6465711"/>
              <a:gd name="connsiteY2" fmla="*/ 6876063 h 6876063"/>
              <a:gd name="connsiteX3" fmla="*/ 0 w 6465711"/>
              <a:gd name="connsiteY3" fmla="*/ 6876063 h 6876063"/>
              <a:gd name="connsiteX4" fmla="*/ 0 w 6465711"/>
              <a:gd name="connsiteY4" fmla="*/ 18063 h 6876063"/>
              <a:gd name="connsiteX0" fmla="*/ 0 w 6465711"/>
              <a:gd name="connsiteY0" fmla="*/ 9032 h 6867032"/>
              <a:gd name="connsiteX1" fmla="*/ 4403843 w 6465711"/>
              <a:gd name="connsiteY1" fmla="*/ 0 h 6867032"/>
              <a:gd name="connsiteX2" fmla="*/ 6465711 w 6465711"/>
              <a:gd name="connsiteY2" fmla="*/ 6867032 h 6867032"/>
              <a:gd name="connsiteX3" fmla="*/ 0 w 6465711"/>
              <a:gd name="connsiteY3" fmla="*/ 6867032 h 6867032"/>
              <a:gd name="connsiteX4" fmla="*/ 0 w 6465711"/>
              <a:gd name="connsiteY4" fmla="*/ 9032 h 6867032"/>
              <a:gd name="connsiteX0" fmla="*/ 0 w 6465711"/>
              <a:gd name="connsiteY0" fmla="*/ 18064 h 6876064"/>
              <a:gd name="connsiteX1" fmla="*/ 4792180 w 6465711"/>
              <a:gd name="connsiteY1" fmla="*/ 0 h 6876064"/>
              <a:gd name="connsiteX2" fmla="*/ 6465711 w 6465711"/>
              <a:gd name="connsiteY2" fmla="*/ 6876064 h 6876064"/>
              <a:gd name="connsiteX3" fmla="*/ 0 w 6465711"/>
              <a:gd name="connsiteY3" fmla="*/ 6876064 h 6876064"/>
              <a:gd name="connsiteX4" fmla="*/ 0 w 6465711"/>
              <a:gd name="connsiteY4" fmla="*/ 18064 h 6876064"/>
              <a:gd name="connsiteX0" fmla="*/ 0 w 6330244"/>
              <a:gd name="connsiteY0" fmla="*/ 18064 h 6876064"/>
              <a:gd name="connsiteX1" fmla="*/ 4792180 w 6330244"/>
              <a:gd name="connsiteY1" fmla="*/ 0 h 6876064"/>
              <a:gd name="connsiteX2" fmla="*/ 6330244 w 6330244"/>
              <a:gd name="connsiteY2" fmla="*/ 6876064 h 6876064"/>
              <a:gd name="connsiteX3" fmla="*/ 0 w 6330244"/>
              <a:gd name="connsiteY3" fmla="*/ 6876064 h 6876064"/>
              <a:gd name="connsiteX4" fmla="*/ 0 w 6330244"/>
              <a:gd name="connsiteY4" fmla="*/ 18064 h 6876064"/>
              <a:gd name="connsiteX0" fmla="*/ 0 w 6330244"/>
              <a:gd name="connsiteY0" fmla="*/ 9539 h 6867539"/>
              <a:gd name="connsiteX1" fmla="*/ 4587559 w 6330244"/>
              <a:gd name="connsiteY1" fmla="*/ 0 h 6867539"/>
              <a:gd name="connsiteX2" fmla="*/ 6330244 w 6330244"/>
              <a:gd name="connsiteY2" fmla="*/ 6867539 h 6867539"/>
              <a:gd name="connsiteX3" fmla="*/ 0 w 6330244"/>
              <a:gd name="connsiteY3" fmla="*/ 6867539 h 6867539"/>
              <a:gd name="connsiteX4" fmla="*/ 0 w 6330244"/>
              <a:gd name="connsiteY4" fmla="*/ 9539 h 6867539"/>
              <a:gd name="connsiteX0" fmla="*/ 0 w 6125623"/>
              <a:gd name="connsiteY0" fmla="*/ 9539 h 6876064"/>
              <a:gd name="connsiteX1" fmla="*/ 4587559 w 6125623"/>
              <a:gd name="connsiteY1" fmla="*/ 0 h 6876064"/>
              <a:gd name="connsiteX2" fmla="*/ 6125623 w 6125623"/>
              <a:gd name="connsiteY2" fmla="*/ 6876064 h 6876064"/>
              <a:gd name="connsiteX3" fmla="*/ 0 w 6125623"/>
              <a:gd name="connsiteY3" fmla="*/ 6867539 h 6876064"/>
              <a:gd name="connsiteX4" fmla="*/ 0 w 6125623"/>
              <a:gd name="connsiteY4" fmla="*/ 9539 h 68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623" h="6876064">
                <a:moveTo>
                  <a:pt x="0" y="9539"/>
                </a:moveTo>
                <a:lnTo>
                  <a:pt x="4587559" y="0"/>
                </a:lnTo>
                <a:lnTo>
                  <a:pt x="6125623" y="6876064"/>
                </a:lnTo>
                <a:lnTo>
                  <a:pt x="0" y="6867539"/>
                </a:lnTo>
                <a:lnTo>
                  <a:pt x="0" y="9539"/>
                </a:lnTo>
                <a:close/>
              </a:path>
            </a:pathLst>
          </a:custGeom>
        </p:spPr>
        <p:txBody>
          <a:bodyPr wrap="square" rtlCol="0"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600">
                <a:solidFill>
                  <a:schemeClr val="bg1">
                    <a:lumMod val="50000"/>
                  </a:schemeClr>
                </a:solidFil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p:txBody>
      </p:sp>
    </p:spTree>
    <p:extLst>
      <p:ext uri="{BB962C8B-B14F-4D97-AF65-F5344CB8AC3E}">
        <p14:creationId xmlns:p14="http://schemas.microsoft.com/office/powerpoint/2010/main" val="243697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Helsida mullva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rtlCol="0"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rtlCol="0"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Underrubrik</a:t>
            </a:r>
          </a:p>
        </p:txBody>
      </p:sp>
    </p:spTree>
    <p:extLst>
      <p:ext uri="{BB962C8B-B14F-4D97-AF65-F5344CB8AC3E}">
        <p14:creationId xmlns:p14="http://schemas.microsoft.com/office/powerpoint/2010/main" val="246306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_Helsida mörkblå">
    <p:bg>
      <p:bgPr>
        <a:solidFill>
          <a:schemeClr val="accent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C433F3-6BB5-5D4D-B219-6886E87F801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C50953B-204C-A940-9DD6-93048359506C}"/>
              </a:ext>
            </a:extLst>
          </p:cNvPr>
          <p:cNvSpPr>
            <a:spLocks noGrp="1"/>
          </p:cNvSpPr>
          <p:nvPr>
            <p:ph type="body" sz="quarter" idx="11" hasCustomPrompt="1"/>
          </p:nvPr>
        </p:nvSpPr>
        <p:spPr>
          <a:xfrm>
            <a:off x="673545" y="1622009"/>
            <a:ext cx="7065167" cy="1299409"/>
          </a:xfrm>
          <a:prstGeom prst="rect">
            <a:avLst/>
          </a:prstGeom>
        </p:spPr>
        <p:txBody>
          <a:bodyPr rtlCol="0"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endParaRPr lang="sv-SE"/>
          </a:p>
        </p:txBody>
      </p:sp>
      <p:sp>
        <p:nvSpPr>
          <p:cNvPr id="9" name="Text Placeholder 45">
            <a:extLst>
              <a:ext uri="{FF2B5EF4-FFF2-40B4-BE49-F238E27FC236}">
                <a16:creationId xmlns:a16="http://schemas.microsoft.com/office/drawing/2014/main" id="{766504C1-BCA4-4F4F-BD31-14DA753F0F6F}"/>
              </a:ext>
            </a:extLst>
          </p:cNvPr>
          <p:cNvSpPr>
            <a:spLocks noGrp="1"/>
          </p:cNvSpPr>
          <p:nvPr>
            <p:ph type="body" sz="quarter" idx="13" hasCustomPrompt="1"/>
          </p:nvPr>
        </p:nvSpPr>
        <p:spPr>
          <a:xfrm>
            <a:off x="673545" y="2921418"/>
            <a:ext cx="3995737" cy="450614"/>
          </a:xfrm>
          <a:prstGeom prst="rect">
            <a:avLst/>
          </a:prstGeom>
        </p:spPr>
        <p:txBody>
          <a:bodyPr rtlCol="0"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Underrubrik</a:t>
            </a:r>
          </a:p>
        </p:txBody>
      </p:sp>
    </p:spTree>
    <p:extLst>
      <p:ext uri="{BB962C8B-B14F-4D97-AF65-F5344CB8AC3E}">
        <p14:creationId xmlns:p14="http://schemas.microsoft.com/office/powerpoint/2010/main" val="304885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_Helsida ljusblå">
    <p:bg>
      <p:bgPr>
        <a:solidFill>
          <a:schemeClr val="accent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rtlCol="0"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rtlCol="0"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Underrubrik</a:t>
            </a:r>
          </a:p>
        </p:txBody>
      </p:sp>
    </p:spTree>
    <p:extLst>
      <p:ext uri="{BB962C8B-B14F-4D97-AF65-F5344CB8AC3E}">
        <p14:creationId xmlns:p14="http://schemas.microsoft.com/office/powerpoint/2010/main" val="274976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sida utan bild ljusblå">
    <p:bg>
      <p:bgPr>
        <a:solidFill>
          <a:schemeClr val="accent6"/>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9A8F89AC-5C54-6648-B8C0-B2309B76139A}"/>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gb"/>
              <a:t>  </a:t>
            </a:r>
          </a:p>
        </p:txBody>
      </p:sp>
      <p:sp>
        <p:nvSpPr>
          <p:cNvPr id="11" name="Rectangle 7">
            <a:extLst>
              <a:ext uri="{FF2B5EF4-FFF2-40B4-BE49-F238E27FC236}">
                <a16:creationId xmlns:a16="http://schemas.microsoft.com/office/drawing/2014/main" id="{F0666DA6-DB67-9A42-AD74-AC54EC689AE0}"/>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10" name="Text Placeholder 45">
            <a:extLst>
              <a:ext uri="{FF2B5EF4-FFF2-40B4-BE49-F238E27FC236}">
                <a16:creationId xmlns:a16="http://schemas.microsoft.com/office/drawing/2014/main" id="{3564B1DA-8D99-354F-A90E-8ADDCD091DCC}"/>
              </a:ext>
            </a:extLst>
          </p:cNvPr>
          <p:cNvSpPr>
            <a:spLocks noGrp="1"/>
          </p:cNvSpPr>
          <p:nvPr>
            <p:ph type="body" sz="quarter" idx="13" hasCustomPrompt="1"/>
          </p:nvPr>
        </p:nvSpPr>
        <p:spPr>
          <a:xfrm>
            <a:off x="673545" y="1605280"/>
            <a:ext cx="3995737" cy="1322712"/>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a:t>
            </a:r>
            <a:br>
              <a:rPr lang="sv-SE"/>
            </a:br>
            <a:r>
              <a:rPr lang="en-gb"/>
              <a:t>utan bild</a:t>
            </a:r>
          </a:p>
        </p:txBody>
      </p:sp>
    </p:spTree>
    <p:extLst>
      <p:ext uri="{BB962C8B-B14F-4D97-AF65-F5344CB8AC3E}">
        <p14:creationId xmlns:p14="http://schemas.microsoft.com/office/powerpoint/2010/main" val="23959740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0_Helsida tegel">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rtlCol="0"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rtlCol="0"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Underrubrik</a:t>
            </a:r>
          </a:p>
        </p:txBody>
      </p:sp>
    </p:spTree>
    <p:extLst>
      <p:ext uri="{BB962C8B-B14F-4D97-AF65-F5344CB8AC3E}">
        <p14:creationId xmlns:p14="http://schemas.microsoft.com/office/powerpoint/2010/main" val="139176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1_Helsida mörkgrön">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rtlCol="0"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rtlCol="0"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Underrubrik</a:t>
            </a:r>
          </a:p>
        </p:txBody>
      </p:sp>
    </p:spTree>
    <p:extLst>
      <p:ext uri="{BB962C8B-B14F-4D97-AF65-F5344CB8AC3E}">
        <p14:creationId xmlns:p14="http://schemas.microsoft.com/office/powerpoint/2010/main" val="2411507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Helsida mörkgrön">
    <p:bg>
      <p:bgPr>
        <a:solidFill>
          <a:srgbClr val="D9ECE0"/>
        </a:solidFill>
        <a:effectLst/>
      </p:bgPr>
    </p:bg>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rtlCol="0" anchor="ctr">
            <a:noAutofit/>
          </a:bodyPr>
          <a:lstStyle>
            <a:lvl1pPr marL="0" indent="0">
              <a:spcBef>
                <a:spcPts val="0"/>
              </a:spcBef>
              <a:buNone/>
              <a:defRPr sz="6600" b="1">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rtlCol="0" anchor="ctr">
            <a:noAutofit/>
          </a:bodyPr>
          <a:lstStyle>
            <a:lvl1pPr marL="0" indent="0" algn="l">
              <a:buNone/>
              <a:defRPr sz="2800" b="0">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Underrubrik</a:t>
            </a:r>
          </a:p>
        </p:txBody>
      </p:sp>
    </p:spTree>
    <p:extLst>
      <p:ext uri="{BB962C8B-B14F-4D97-AF65-F5344CB8AC3E}">
        <p14:creationId xmlns:p14="http://schemas.microsoft.com/office/powerpoint/2010/main" val="2142314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Helsida ljus mörkblå">
    <p:bg>
      <p:bgPr>
        <a:solidFill>
          <a:srgbClr val="D0E5EE"/>
        </a:solidFill>
        <a:effectLst/>
      </p:bgPr>
    </p:bg>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rtlCol="0" anchor="ctr">
            <a:noAutofit/>
          </a:bodyPr>
          <a:lstStyle>
            <a:lvl1pPr marL="0" indent="0">
              <a:spcBef>
                <a:spcPts val="0"/>
              </a:spcBef>
              <a:buNone/>
              <a:defRPr sz="6600" b="1">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rtlCol="0" anchor="ctr">
            <a:noAutofit/>
          </a:bodyPr>
          <a:lstStyle>
            <a:lvl1pPr marL="0" indent="0" algn="l">
              <a:buNone/>
              <a:defRPr sz="2800" b="0">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Underrubrik</a:t>
            </a:r>
          </a:p>
        </p:txBody>
      </p:sp>
    </p:spTree>
    <p:extLst>
      <p:ext uri="{BB962C8B-B14F-4D97-AF65-F5344CB8AC3E}">
        <p14:creationId xmlns:p14="http://schemas.microsoft.com/office/powerpoint/2010/main" val="1643285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Sida med text">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1"/>
            <a:ext cx="7812968" cy="2523059"/>
          </a:xfrm>
          <a:prstGeom prst="rect">
            <a:avLst/>
          </a:prstGeom>
        </p:spPr>
        <p:txBody>
          <a:bodyPr rtlCol="0" anchor="t">
            <a:noAutofit/>
          </a:bodyPr>
          <a:lstStyle>
            <a:lvl1pPr marL="0" indent="0" algn="l">
              <a:buNone/>
              <a:defRPr lang="sv-SE" sz="2000" b="0" i="0" smtClean="0">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quis. Nulla facilisi. Nunc et massa et erat efficitur scelerisque vel vel nunc. Class aptent taciti sociosqu ad litora torquent per conubia nostra, per inceptos himenaeos. Maecenas malesuada volutpat arcu, et tempor libero efficitur vel.</a:t>
            </a:r>
          </a:p>
          <a:p>
            <a:pPr lvl="0" rtl="0"/>
            <a:r>
              <a:rPr lang="en-gb" b="0" i="0">
                <a:solidFill>
                  <a:srgbClr val="000000"/>
                </a:solidFill>
                <a:effectLst/>
                <a:latin typeface="Open Sans"/>
              </a:rPr>
              <a:t>Class aptent taciti sociosqu ad litora torquent per conubia nostra, per inceptos himenaeos. Maecenas malesuada volutpat arcu, et tempor libero efficitur vel.</a:t>
            </a:r>
            <a:endParaRPr lang="sv-SE"/>
          </a:p>
        </p:txBody>
      </p:sp>
      <p:sp>
        <p:nvSpPr>
          <p:cNvPr id="11" name="Text Placeholder 45">
            <a:extLst>
              <a:ext uri="{FF2B5EF4-FFF2-40B4-BE49-F238E27FC236}">
                <a16:creationId xmlns:a16="http://schemas.microsoft.com/office/drawing/2014/main" id="{D02397F7-2169-AF48-BACF-340CEA5E90A6}"/>
              </a:ext>
            </a:extLst>
          </p:cNvPr>
          <p:cNvSpPr>
            <a:spLocks noGrp="1"/>
          </p:cNvSpPr>
          <p:nvPr>
            <p:ph type="body" sz="quarter" idx="17" hasCustomPrompt="1"/>
          </p:nvPr>
        </p:nvSpPr>
        <p:spPr>
          <a:xfrm>
            <a:off x="512885" y="691748"/>
            <a:ext cx="6244058" cy="1004518"/>
          </a:xfrm>
          <a:prstGeom prst="rect">
            <a:avLst/>
          </a:prstGeom>
        </p:spPr>
        <p:txBody>
          <a:bodyPr rtlCol="0"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Sida med text</a:t>
            </a:r>
          </a:p>
        </p:txBody>
      </p:sp>
    </p:spTree>
    <p:extLst>
      <p:ext uri="{BB962C8B-B14F-4D97-AF65-F5344CB8AC3E}">
        <p14:creationId xmlns:p14="http://schemas.microsoft.com/office/powerpoint/2010/main" val="45515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Sida med text och 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86BC238-CF8B-F345-9E8B-6CC8385EAC4B}"/>
              </a:ext>
            </a:extLst>
          </p:cNvPr>
          <p:cNvSpPr>
            <a:spLocks noGrp="1"/>
          </p:cNvSpPr>
          <p:nvPr>
            <p:ph type="pic" sz="quarter" idx="20"/>
          </p:nvPr>
        </p:nvSpPr>
        <p:spPr>
          <a:xfrm>
            <a:off x="6128825" y="2023541"/>
            <a:ext cx="2691449" cy="2523058"/>
          </a:xfrm>
        </p:spPr>
        <p:txBody>
          <a:bodyPr rtlCol="0" anchor="ctr">
            <a:normAutofit/>
          </a:bodyPr>
          <a:lstStyle>
            <a:lvl1pPr marL="0" indent="0" algn="ctr">
              <a:buNone/>
              <a:defRPr sz="2000"/>
            </a:lvl1pPr>
          </a:lstStyle>
          <a:p>
            <a:pPr rtl="0"/>
            <a:r>
              <a:rPr lang="en-gb"/>
              <a:t>Klicka på ikonen för att lägga till en bild</a:t>
            </a:r>
          </a:p>
        </p:txBody>
      </p:sp>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1"/>
            <a:ext cx="5000608" cy="2523059"/>
          </a:xfrm>
          <a:prstGeom prst="rect">
            <a:avLst/>
          </a:prstGeom>
        </p:spPr>
        <p:txBody>
          <a:bodyPr rtlCol="0" anchor="t">
            <a:noAutofit/>
          </a:bodyPr>
          <a:lstStyle>
            <a:lvl1pPr marL="0" indent="0" algn="l">
              <a:buNone/>
              <a:defRPr lang="sv-SE" sz="2000" b="0" i="0" smtClean="0">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quis. Nulla facilisi. Nunc et massa et erat efficitur scelerisque vel vel nunc. Class aptent taciti sociosqu ad litora torquent per conubia nostra, per inceptos himenaeos. Maecenas</a:t>
            </a:r>
            <a:endParaRPr lang="sv-SE"/>
          </a:p>
        </p:txBody>
      </p:sp>
      <p:sp>
        <p:nvSpPr>
          <p:cNvPr id="11" name="Text Placeholder 45">
            <a:extLst>
              <a:ext uri="{FF2B5EF4-FFF2-40B4-BE49-F238E27FC236}">
                <a16:creationId xmlns:a16="http://schemas.microsoft.com/office/drawing/2014/main" id="{D02397F7-2169-AF48-BACF-340CEA5E90A6}"/>
              </a:ext>
            </a:extLst>
          </p:cNvPr>
          <p:cNvSpPr>
            <a:spLocks noGrp="1"/>
          </p:cNvSpPr>
          <p:nvPr>
            <p:ph type="body" sz="quarter" idx="17" hasCustomPrompt="1"/>
          </p:nvPr>
        </p:nvSpPr>
        <p:spPr>
          <a:xfrm>
            <a:off x="512885" y="691748"/>
            <a:ext cx="6244058" cy="1004518"/>
          </a:xfrm>
          <a:prstGeom prst="rect">
            <a:avLst/>
          </a:prstGeom>
        </p:spPr>
        <p:txBody>
          <a:bodyPr rtlCol="0"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Sida med text och en bild</a:t>
            </a:r>
          </a:p>
        </p:txBody>
      </p:sp>
    </p:spTree>
    <p:extLst>
      <p:ext uri="{BB962C8B-B14F-4D97-AF65-F5344CB8AC3E}">
        <p14:creationId xmlns:p14="http://schemas.microsoft.com/office/powerpoint/2010/main" val="19537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Punktlista med 1 kolumn">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7812968" cy="2209792"/>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Curabitur ornare bibendum risus. </a:t>
            </a:r>
          </a:p>
          <a:p>
            <a:pPr lvl="0" rtl="0"/>
            <a:r>
              <a:rPr lang="en-gb" b="0" i="0">
                <a:solidFill>
                  <a:srgbClr val="000000"/>
                </a:solidFill>
                <a:effectLst/>
                <a:latin typeface="Open Sans"/>
              </a:rPr>
              <a:t>non efficitur sem luctus quis. </a:t>
            </a:r>
          </a:p>
          <a:p>
            <a:pPr lvl="0" rtl="0"/>
            <a:r>
              <a:rPr lang="en-gb" b="0" i="0">
                <a:solidFill>
                  <a:srgbClr val="000000"/>
                </a:solidFill>
                <a:effectLst/>
                <a:latin typeface="Open Sans"/>
              </a:rPr>
              <a:t>Nulla facilisi. </a:t>
            </a:r>
            <a:endParaRPr lang="sv-SE"/>
          </a:p>
        </p:txBody>
      </p:sp>
      <p:sp>
        <p:nvSpPr>
          <p:cNvPr id="10" name="Text Placeholder 45">
            <a:extLst>
              <a:ext uri="{FF2B5EF4-FFF2-40B4-BE49-F238E27FC236}">
                <a16:creationId xmlns:a16="http://schemas.microsoft.com/office/drawing/2014/main" id="{BE8DC4F5-28E3-E149-A4EE-9FF63B5283FF}"/>
              </a:ext>
            </a:extLst>
          </p:cNvPr>
          <p:cNvSpPr>
            <a:spLocks noGrp="1"/>
          </p:cNvSpPr>
          <p:nvPr>
            <p:ph type="body" sz="quarter" idx="16" hasCustomPrompt="1"/>
          </p:nvPr>
        </p:nvSpPr>
        <p:spPr>
          <a:xfrm>
            <a:off x="512885" y="691748"/>
            <a:ext cx="6244058" cy="1004518"/>
          </a:xfrm>
          <a:prstGeom prst="rect">
            <a:avLst/>
          </a:prstGeom>
        </p:spPr>
        <p:txBody>
          <a:bodyPr rtlCol="0"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Sida med </a:t>
            </a:r>
            <a:br>
              <a:rPr lang="sv-SE"/>
            </a:br>
            <a:r>
              <a:rPr lang="en-gb"/>
              <a:t>punktlista en kolumn </a:t>
            </a:r>
          </a:p>
        </p:txBody>
      </p:sp>
      <p:sp>
        <p:nvSpPr>
          <p:cNvPr id="8" name="Platshållare för datum 3">
            <a:extLst>
              <a:ext uri="{FF2B5EF4-FFF2-40B4-BE49-F238E27FC236}">
                <a16:creationId xmlns:a16="http://schemas.microsoft.com/office/drawing/2014/main" id="{75B0A13E-1166-C14C-84D4-FEF79EF4BCB4}"/>
              </a:ext>
            </a:extLst>
          </p:cNvPr>
          <p:cNvSpPr>
            <a:spLocks noGrp="1"/>
          </p:cNvSpPr>
          <p:nvPr>
            <p:ph type="dt" sz="half" idx="2"/>
          </p:nvPr>
        </p:nvSpPr>
        <p:spPr>
          <a:xfrm>
            <a:off x="6686672" y="4767263"/>
            <a:ext cx="2133600" cy="273844"/>
          </a:xfrm>
          <a:prstGeom prst="rect">
            <a:avLst/>
          </a:prstGeom>
        </p:spPr>
        <p:txBody>
          <a:bodyPr vert="horz" lIns="91440" tIns="45720" rIns="91440" bIns="45720" rtlCol="0" anchor="ctr"/>
          <a:lstStyle>
            <a:lvl1pPr algn="r">
              <a:defRPr sz="1000" b="1">
                <a:solidFill>
                  <a:schemeClr val="tx1">
                    <a:lumMod val="50000"/>
                    <a:lumOff val="50000"/>
                  </a:schemeClr>
                </a:solidFill>
              </a:defRPr>
            </a:lvl1pPr>
          </a:lstStyle>
          <a:p>
            <a:pPr rtl="0"/>
            <a:fld id="{6217AD23-4B80-AE47-A073-C1C956FEC228}" type="datetimeFigureOut">
              <a:rPr lang="en-US" smtClean="0"/>
              <a:pPr rtl="0"/>
              <a:t>10/1/2025</a:t>
            </a:fld>
            <a:endParaRPr lang="en-US"/>
          </a:p>
        </p:txBody>
      </p:sp>
      <p:sp>
        <p:nvSpPr>
          <p:cNvPr id="9" name="Platshållare för sidfot 4">
            <a:extLst>
              <a:ext uri="{FF2B5EF4-FFF2-40B4-BE49-F238E27FC236}">
                <a16:creationId xmlns:a16="http://schemas.microsoft.com/office/drawing/2014/main" id="{BBE7CCFB-BD8B-1A4C-AAD6-7CE96772F51D}"/>
              </a:ext>
            </a:extLst>
          </p:cNvPr>
          <p:cNvSpPr>
            <a:spLocks noGrp="1"/>
          </p:cNvSpPr>
          <p:nvPr>
            <p:ph type="ftr" sz="quarter" idx="3"/>
          </p:nvPr>
        </p:nvSpPr>
        <p:spPr>
          <a:xfrm>
            <a:off x="511277" y="4767263"/>
            <a:ext cx="2895600" cy="273844"/>
          </a:xfrm>
          <a:prstGeom prst="rect">
            <a:avLst/>
          </a:prstGeom>
        </p:spPr>
        <p:txBody>
          <a:bodyPr vert="horz" lIns="91440" tIns="45720" rIns="91440" bIns="45720" rtlCol="0" anchor="ctr"/>
          <a:lstStyle>
            <a:lvl1pPr algn="l">
              <a:defRPr sz="1000" b="1">
                <a:solidFill>
                  <a:schemeClr val="tx1">
                    <a:lumMod val="50000"/>
                    <a:lumOff val="50000"/>
                  </a:schemeClr>
                </a:solidFill>
              </a:defRPr>
            </a:lvl1pPr>
          </a:lstStyle>
          <a:p>
            <a:pPr rtl="0">
              <a:defRPr/>
            </a:pPr>
            <a:r>
              <a:rPr lang="en-gb"/>
              <a:t>Kunskaper för en bättre arbetsdag</a:t>
            </a:r>
          </a:p>
        </p:txBody>
      </p:sp>
      <p:sp>
        <p:nvSpPr>
          <p:cNvPr id="11" name="Platshållare för bildnummer 5">
            <a:extLst>
              <a:ext uri="{FF2B5EF4-FFF2-40B4-BE49-F238E27FC236}">
                <a16:creationId xmlns:a16="http://schemas.microsoft.com/office/drawing/2014/main" id="{99299F19-2394-5E4B-BAF0-EBB2EB9BE716}"/>
              </a:ext>
            </a:extLst>
          </p:cNvPr>
          <p:cNvSpPr>
            <a:spLocks noGrp="1"/>
          </p:cNvSpPr>
          <p:nvPr>
            <p:ph type="sldNum" sz="quarter" idx="4"/>
          </p:nvPr>
        </p:nvSpPr>
        <p:spPr>
          <a:xfrm>
            <a:off x="25085" y="4767263"/>
            <a:ext cx="373750" cy="273844"/>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rtl="0"/>
            <a:fld id="{C992F86E-6E27-F745-8D74-3AFD10DA8B3D}" type="slidenum">
              <a:rPr lang="en-US" smtClean="0"/>
              <a:pPr/>
              <a:t>‹#›</a:t>
            </a:fld>
            <a:endParaRPr lang="en-US"/>
          </a:p>
        </p:txBody>
      </p:sp>
    </p:spTree>
    <p:extLst>
      <p:ext uri="{BB962C8B-B14F-4D97-AF65-F5344CB8AC3E}">
        <p14:creationId xmlns:p14="http://schemas.microsoft.com/office/powerpoint/2010/main" val="251026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Punktlista med 1 kolumn och en bild">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5048022" cy="2209792"/>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Curabitur ornare bibendum risus. </a:t>
            </a:r>
          </a:p>
          <a:p>
            <a:pPr lvl="0" rtl="0"/>
            <a:r>
              <a:rPr lang="en-gb" b="0" i="0">
                <a:solidFill>
                  <a:srgbClr val="000000"/>
                </a:solidFill>
                <a:effectLst/>
                <a:latin typeface="Open Sans"/>
              </a:rPr>
              <a:t>non efficitur sem luctus quis. </a:t>
            </a:r>
          </a:p>
          <a:p>
            <a:pPr lvl="0" rtl="0"/>
            <a:r>
              <a:rPr lang="en-gb" b="0" i="0">
                <a:solidFill>
                  <a:srgbClr val="000000"/>
                </a:solidFill>
                <a:effectLst/>
                <a:latin typeface="Open Sans"/>
              </a:rPr>
              <a:t>Nulla facilisi. </a:t>
            </a:r>
            <a:endParaRPr lang="sv-SE"/>
          </a:p>
        </p:txBody>
      </p:sp>
      <p:sp>
        <p:nvSpPr>
          <p:cNvPr id="10" name="Text Placeholder 45">
            <a:extLst>
              <a:ext uri="{FF2B5EF4-FFF2-40B4-BE49-F238E27FC236}">
                <a16:creationId xmlns:a16="http://schemas.microsoft.com/office/drawing/2014/main" id="{BE8DC4F5-28E3-E149-A4EE-9FF63B5283FF}"/>
              </a:ext>
            </a:extLst>
          </p:cNvPr>
          <p:cNvSpPr>
            <a:spLocks noGrp="1"/>
          </p:cNvSpPr>
          <p:nvPr>
            <p:ph type="body" sz="quarter" idx="16" hasCustomPrompt="1"/>
          </p:nvPr>
        </p:nvSpPr>
        <p:spPr>
          <a:xfrm>
            <a:off x="512885" y="691748"/>
            <a:ext cx="5637302" cy="1004518"/>
          </a:xfrm>
          <a:prstGeom prst="rect">
            <a:avLst/>
          </a:prstGeom>
        </p:spPr>
        <p:txBody>
          <a:bodyPr rtlCol="0"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Punktlista en </a:t>
            </a:r>
            <a:br>
              <a:rPr lang="sv-SE"/>
            </a:br>
            <a:r>
              <a:rPr lang="en-gb"/>
              <a:t>kolumn och bild</a:t>
            </a:r>
          </a:p>
        </p:txBody>
      </p:sp>
      <p:sp>
        <p:nvSpPr>
          <p:cNvPr id="5" name="Platshållare för bild 2">
            <a:extLst>
              <a:ext uri="{FF2B5EF4-FFF2-40B4-BE49-F238E27FC236}">
                <a16:creationId xmlns:a16="http://schemas.microsoft.com/office/drawing/2014/main" id="{1B6BDB3B-4443-3B49-9EDA-E2AF5F42C96A}"/>
              </a:ext>
            </a:extLst>
          </p:cNvPr>
          <p:cNvSpPr>
            <a:spLocks noGrp="1"/>
          </p:cNvSpPr>
          <p:nvPr>
            <p:ph type="pic" sz="quarter" idx="20"/>
          </p:nvPr>
        </p:nvSpPr>
        <p:spPr>
          <a:xfrm>
            <a:off x="6128825" y="2023541"/>
            <a:ext cx="2691449" cy="2523058"/>
          </a:xfrm>
        </p:spPr>
        <p:txBody>
          <a:bodyPr rtlCol="0" anchor="ctr">
            <a:normAutofit/>
          </a:bodyPr>
          <a:lstStyle>
            <a:lvl1pPr marL="0" indent="0" algn="ctr">
              <a:buNone/>
              <a:defRPr sz="2000"/>
            </a:lvl1pPr>
          </a:lstStyle>
          <a:p>
            <a:pPr rtl="0"/>
            <a:r>
              <a:rPr lang="en-gb"/>
              <a:t>Klicka på ikonen för att lägga till en bild</a:t>
            </a:r>
          </a:p>
        </p:txBody>
      </p:sp>
    </p:spTree>
    <p:extLst>
      <p:ext uri="{BB962C8B-B14F-4D97-AF65-F5344CB8AC3E}">
        <p14:creationId xmlns:p14="http://schemas.microsoft.com/office/powerpoint/2010/main" val="1871712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Punktlista med 2 kolumner">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3563169" cy="2209792"/>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
        <p:nvSpPr>
          <p:cNvPr id="11" name="Text Placeholder 45">
            <a:extLst>
              <a:ext uri="{FF2B5EF4-FFF2-40B4-BE49-F238E27FC236}">
                <a16:creationId xmlns:a16="http://schemas.microsoft.com/office/drawing/2014/main" id="{59353760-F3A4-7644-A569-1E87FDF7ADD4}"/>
              </a:ext>
            </a:extLst>
          </p:cNvPr>
          <p:cNvSpPr>
            <a:spLocks noGrp="1"/>
          </p:cNvSpPr>
          <p:nvPr>
            <p:ph type="body" sz="quarter" idx="15" hasCustomPrompt="1"/>
          </p:nvPr>
        </p:nvSpPr>
        <p:spPr>
          <a:xfrm>
            <a:off x="4472702" y="2023542"/>
            <a:ext cx="3563169" cy="2209792"/>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
        <p:nvSpPr>
          <p:cNvPr id="12" name="Text Placeholder 45">
            <a:extLst>
              <a:ext uri="{FF2B5EF4-FFF2-40B4-BE49-F238E27FC236}">
                <a16:creationId xmlns:a16="http://schemas.microsoft.com/office/drawing/2014/main" id="{B59348B8-8159-9C4B-98BA-C55FA74FFA46}"/>
              </a:ext>
            </a:extLst>
          </p:cNvPr>
          <p:cNvSpPr>
            <a:spLocks noGrp="1"/>
          </p:cNvSpPr>
          <p:nvPr>
            <p:ph type="body" sz="quarter" idx="17" hasCustomPrompt="1"/>
          </p:nvPr>
        </p:nvSpPr>
        <p:spPr>
          <a:xfrm>
            <a:off x="512885" y="691748"/>
            <a:ext cx="6244058" cy="1004518"/>
          </a:xfrm>
          <a:prstGeom prst="rect">
            <a:avLst/>
          </a:prstGeom>
        </p:spPr>
        <p:txBody>
          <a:bodyPr rtlCol="0"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Sida med </a:t>
            </a:r>
            <a:br>
              <a:rPr lang="sv-SE"/>
            </a:br>
            <a:r>
              <a:rPr lang="en-gb"/>
              <a:t>punktlista två kolumner </a:t>
            </a:r>
          </a:p>
        </p:txBody>
      </p:sp>
    </p:spTree>
    <p:extLst>
      <p:ext uri="{BB962C8B-B14F-4D97-AF65-F5344CB8AC3E}">
        <p14:creationId xmlns:p14="http://schemas.microsoft.com/office/powerpoint/2010/main" val="1197753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Sida med ikoner">
    <p:spTree>
      <p:nvGrpSpPr>
        <p:cNvPr id="1" name=""/>
        <p:cNvGrpSpPr/>
        <p:nvPr/>
      </p:nvGrpSpPr>
      <p:grpSpPr>
        <a:xfrm>
          <a:off x="0" y="0"/>
          <a:ext cx="0" cy="0"/>
          <a:chOff x="0" y="0"/>
          <a:chExt cx="0" cy="0"/>
        </a:xfrm>
      </p:grpSpPr>
      <p:sp>
        <p:nvSpPr>
          <p:cNvPr id="6" name="Picture Placeholder 12"/>
          <p:cNvSpPr>
            <a:spLocks noGrp="1"/>
          </p:cNvSpPr>
          <p:nvPr>
            <p:ph type="pic" sz="quarter" idx="10" hasCustomPrompt="1"/>
          </p:nvPr>
        </p:nvSpPr>
        <p:spPr>
          <a:xfrm>
            <a:off x="1235596"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rtlCol="0"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p:txBody>
      </p:sp>
      <p:sp>
        <p:nvSpPr>
          <p:cNvPr id="8" name="Picture Placeholder 14"/>
          <p:cNvSpPr>
            <a:spLocks noGrp="1"/>
          </p:cNvSpPr>
          <p:nvPr>
            <p:ph type="pic" sz="quarter" idx="12" hasCustomPrompt="1"/>
          </p:nvPr>
        </p:nvSpPr>
        <p:spPr>
          <a:xfrm>
            <a:off x="6357393"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rtlCol="0"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p:txBody>
      </p:sp>
      <p:sp>
        <p:nvSpPr>
          <p:cNvPr id="13" name="Text Placeholder 45">
            <a:extLst>
              <a:ext uri="{FF2B5EF4-FFF2-40B4-BE49-F238E27FC236}">
                <a16:creationId xmlns:a16="http://schemas.microsoft.com/office/drawing/2014/main" id="{8E2BCAC8-F8DE-3647-A3AD-642663FABE90}"/>
              </a:ext>
            </a:extLst>
          </p:cNvPr>
          <p:cNvSpPr>
            <a:spLocks noGrp="1"/>
          </p:cNvSpPr>
          <p:nvPr>
            <p:ph type="body" sz="quarter" idx="13" hasCustomPrompt="1"/>
          </p:nvPr>
        </p:nvSpPr>
        <p:spPr>
          <a:xfrm>
            <a:off x="2574132" y="107174"/>
            <a:ext cx="3995737" cy="1004518"/>
          </a:xfrm>
          <a:prstGeom prst="rect">
            <a:avLst/>
          </a:prstGeom>
        </p:spPr>
        <p:txBody>
          <a:bodyPr rtlCol="0" anchor="b">
            <a:noAutofit/>
          </a:bodyPr>
          <a:lstStyle>
            <a:lvl1pPr marL="0" indent="0" algn="ctr">
              <a:buNone/>
              <a:defRPr sz="3600" b="0">
                <a:solidFill>
                  <a:sysClr val="windowText" lastClr="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Sida med ikoner</a:t>
            </a:r>
            <a:endParaRPr lang="sv-SE"/>
          </a:p>
        </p:txBody>
      </p:sp>
      <p:sp>
        <p:nvSpPr>
          <p:cNvPr id="14" name="Text Placeholder 47">
            <a:extLst>
              <a:ext uri="{FF2B5EF4-FFF2-40B4-BE49-F238E27FC236}">
                <a16:creationId xmlns:a16="http://schemas.microsoft.com/office/drawing/2014/main" id="{65B4AE93-57A0-DB41-961F-0CB7DB83F9DB}"/>
              </a:ext>
            </a:extLst>
          </p:cNvPr>
          <p:cNvSpPr>
            <a:spLocks noGrp="1"/>
          </p:cNvSpPr>
          <p:nvPr>
            <p:ph type="body" sz="quarter" idx="14" hasCustomPrompt="1"/>
          </p:nvPr>
        </p:nvSpPr>
        <p:spPr>
          <a:xfrm>
            <a:off x="1674261" y="1228941"/>
            <a:ext cx="5795478" cy="262975"/>
          </a:xfrm>
          <a:prstGeom prst="rect">
            <a:avLst/>
          </a:prstGeom>
        </p:spPr>
        <p:txBody>
          <a:bodyPr rtlCol="0">
            <a:normAutofit/>
          </a:bodyPr>
          <a:lstStyle>
            <a:lvl1pPr marL="0" indent="0" algn="ctr">
              <a:buNone/>
              <a:defRPr lang="en-US" sz="1100" dirty="0" smtClean="0">
                <a:latin typeface="+mn-l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a:t>
            </a:r>
          </a:p>
        </p:txBody>
      </p:sp>
      <p:sp>
        <p:nvSpPr>
          <p:cNvPr id="15" name="Picture Placeholder 14">
            <a:extLst>
              <a:ext uri="{FF2B5EF4-FFF2-40B4-BE49-F238E27FC236}">
                <a16:creationId xmlns:a16="http://schemas.microsoft.com/office/drawing/2014/main" id="{14B0BDA1-E771-2145-92A6-2112BD784963}"/>
              </a:ext>
            </a:extLst>
          </p:cNvPr>
          <p:cNvSpPr>
            <a:spLocks noGrp="1"/>
          </p:cNvSpPr>
          <p:nvPr>
            <p:ph type="pic" sz="quarter" idx="15" hasCustomPrompt="1"/>
          </p:nvPr>
        </p:nvSpPr>
        <p:spPr>
          <a:xfrm>
            <a:off x="3796496"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rtlCol="0"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p:txBody>
      </p:sp>
      <p:sp>
        <p:nvSpPr>
          <p:cNvPr id="16" name="Text Placeholder 45">
            <a:extLst>
              <a:ext uri="{FF2B5EF4-FFF2-40B4-BE49-F238E27FC236}">
                <a16:creationId xmlns:a16="http://schemas.microsoft.com/office/drawing/2014/main" id="{D7A9AABC-90F2-E246-9A2B-4289314790B0}"/>
              </a:ext>
            </a:extLst>
          </p:cNvPr>
          <p:cNvSpPr>
            <a:spLocks noGrp="1"/>
          </p:cNvSpPr>
          <p:nvPr>
            <p:ph type="body" sz="quarter" idx="11" hasCustomPrompt="1"/>
          </p:nvPr>
        </p:nvSpPr>
        <p:spPr>
          <a:xfrm>
            <a:off x="790195" y="3756581"/>
            <a:ext cx="2441809" cy="331733"/>
          </a:xfrm>
          <a:prstGeom prst="rect">
            <a:avLst/>
          </a:prstGeom>
        </p:spPr>
        <p:txBody>
          <a:bodyPr rtlCol="0" anchor="b">
            <a:noAutofit/>
          </a:bodyPr>
          <a:lstStyle>
            <a:lvl1pPr marL="0" indent="0" algn="ctr">
              <a:buNone/>
              <a:defRPr sz="1600" b="1">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Text</a:t>
            </a:r>
            <a:endParaRPr lang="sv-SE"/>
          </a:p>
        </p:txBody>
      </p:sp>
      <p:sp>
        <p:nvSpPr>
          <p:cNvPr id="17" name="Text Placeholder 45">
            <a:extLst>
              <a:ext uri="{FF2B5EF4-FFF2-40B4-BE49-F238E27FC236}">
                <a16:creationId xmlns:a16="http://schemas.microsoft.com/office/drawing/2014/main" id="{979516C7-D034-C24B-B879-822D787723F6}"/>
              </a:ext>
            </a:extLst>
          </p:cNvPr>
          <p:cNvSpPr>
            <a:spLocks noGrp="1"/>
          </p:cNvSpPr>
          <p:nvPr>
            <p:ph type="body" sz="quarter" idx="16" hasCustomPrompt="1"/>
          </p:nvPr>
        </p:nvSpPr>
        <p:spPr>
          <a:xfrm>
            <a:off x="5911992" y="3756581"/>
            <a:ext cx="2441809" cy="331733"/>
          </a:xfrm>
          <a:prstGeom prst="rect">
            <a:avLst/>
          </a:prstGeom>
        </p:spPr>
        <p:txBody>
          <a:bodyPr rtlCol="0" anchor="b">
            <a:noAutofit/>
          </a:bodyPr>
          <a:lstStyle>
            <a:lvl1pPr marL="0" indent="0" algn="ctr">
              <a:buNone/>
              <a:defRPr sz="1600" b="1">
                <a:solidFill>
                  <a:srgbClr val="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Text</a:t>
            </a:r>
            <a:endParaRPr lang="sv-SE"/>
          </a:p>
        </p:txBody>
      </p:sp>
      <p:sp>
        <p:nvSpPr>
          <p:cNvPr id="18" name="Text Placeholder 45">
            <a:extLst>
              <a:ext uri="{FF2B5EF4-FFF2-40B4-BE49-F238E27FC236}">
                <a16:creationId xmlns:a16="http://schemas.microsoft.com/office/drawing/2014/main" id="{246FFCFD-95B5-7D4C-98D6-348BA9F27766}"/>
              </a:ext>
            </a:extLst>
          </p:cNvPr>
          <p:cNvSpPr>
            <a:spLocks noGrp="1"/>
          </p:cNvSpPr>
          <p:nvPr>
            <p:ph type="body" sz="quarter" idx="17" hasCustomPrompt="1"/>
          </p:nvPr>
        </p:nvSpPr>
        <p:spPr>
          <a:xfrm>
            <a:off x="3357154" y="3756580"/>
            <a:ext cx="2441809" cy="331733"/>
          </a:xfrm>
          <a:prstGeom prst="rect">
            <a:avLst/>
          </a:prstGeom>
        </p:spPr>
        <p:txBody>
          <a:bodyPr rtlCol="0" anchor="b">
            <a:noAutofit/>
          </a:bodyPr>
          <a:lstStyle>
            <a:lvl1pPr marL="0" indent="0" algn="ctr">
              <a:buNone/>
              <a:defRPr sz="1600" b="1">
                <a:solidFill>
                  <a:srgbClr val="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Text</a:t>
            </a:r>
            <a:endParaRPr lang="sv-SE"/>
          </a:p>
        </p:txBody>
      </p:sp>
    </p:spTree>
    <p:extLst>
      <p:ext uri="{BB962C8B-B14F-4D97-AF65-F5344CB8AC3E}">
        <p14:creationId xmlns:p14="http://schemas.microsoft.com/office/powerpoint/2010/main" val="331894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sida utan bild mörkgrön">
    <p:bg>
      <p:bgPr>
        <a:solidFill>
          <a:schemeClr val="accent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A3BFED9B-24C1-CA4C-8EB3-CBBCB07A621E}"/>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gb"/>
              <a:t>  </a:t>
            </a:r>
          </a:p>
        </p:txBody>
      </p:sp>
      <p:sp>
        <p:nvSpPr>
          <p:cNvPr id="11" name="Rectangle 7">
            <a:extLst>
              <a:ext uri="{FF2B5EF4-FFF2-40B4-BE49-F238E27FC236}">
                <a16:creationId xmlns:a16="http://schemas.microsoft.com/office/drawing/2014/main" id="{5D3E1C03-0D29-4949-A64A-49AE79655FFE}"/>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DCE7BF"/>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7" name="Text Placeholder 45">
            <a:extLst>
              <a:ext uri="{FF2B5EF4-FFF2-40B4-BE49-F238E27FC236}">
                <a16:creationId xmlns:a16="http://schemas.microsoft.com/office/drawing/2014/main" id="{34FE95E6-3BE9-CD4D-87F7-1CD1CDE6579C}"/>
              </a:ext>
            </a:extLst>
          </p:cNvPr>
          <p:cNvSpPr>
            <a:spLocks noGrp="1"/>
          </p:cNvSpPr>
          <p:nvPr>
            <p:ph type="body" sz="quarter" idx="13" hasCustomPrompt="1"/>
          </p:nvPr>
        </p:nvSpPr>
        <p:spPr>
          <a:xfrm>
            <a:off x="673545" y="1605280"/>
            <a:ext cx="3995737" cy="1322712"/>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a:t>
            </a:r>
            <a:br>
              <a:rPr lang="sv-SE"/>
            </a:br>
            <a:r>
              <a:rPr lang="en-gb"/>
              <a:t>utan bild</a:t>
            </a:r>
          </a:p>
        </p:txBody>
      </p:sp>
    </p:spTree>
    <p:extLst>
      <p:ext uri="{BB962C8B-B14F-4D97-AF65-F5344CB8AC3E}">
        <p14:creationId xmlns:p14="http://schemas.microsoft.com/office/powerpoint/2010/main" val="37147339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_Video hel sid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5135FA7D-C6E4-2743-9E60-398263C06F78}"/>
              </a:ext>
            </a:extLst>
          </p:cNvPr>
          <p:cNvSpPr>
            <a:spLocks noGrp="1"/>
          </p:cNvSpPr>
          <p:nvPr>
            <p:ph type="media" sz="quarter" idx="10" hasCustomPrompt="1"/>
          </p:nvPr>
        </p:nvSpPr>
        <p:spPr>
          <a:xfrm>
            <a:off x="0" y="0"/>
            <a:ext cx="9144000" cy="5143500"/>
          </a:xfr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24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video</a:t>
            </a:r>
            <a:endParaRPr lang="en-GB"/>
          </a:p>
        </p:txBody>
      </p:sp>
      <p:sp>
        <p:nvSpPr>
          <p:cNvPr id="4" name="Text Placeholder 13">
            <a:extLst>
              <a:ext uri="{FF2B5EF4-FFF2-40B4-BE49-F238E27FC236}">
                <a16:creationId xmlns:a16="http://schemas.microsoft.com/office/drawing/2014/main" id="{C451DD23-3F09-8C4A-A624-F027960B67EE}"/>
              </a:ext>
            </a:extLst>
          </p:cNvPr>
          <p:cNvSpPr>
            <a:spLocks noGrp="1"/>
          </p:cNvSpPr>
          <p:nvPr>
            <p:ph type="body" sz="quarter" idx="19"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rtlCol="0"/>
          <a:lstStyle>
            <a:lvl1pPr marL="0" indent="0">
              <a:buFontTx/>
              <a:buNone/>
              <a:defRPr/>
            </a:lvl1pPr>
          </a:lstStyle>
          <a:p>
            <a:pPr lvl="0" rtl="0"/>
            <a:r>
              <a:rPr lang="en-gb"/>
              <a:t> </a:t>
            </a:r>
            <a:endParaRPr lang="sv-SE"/>
          </a:p>
        </p:txBody>
      </p:sp>
    </p:spTree>
    <p:extLst>
      <p:ext uri="{BB962C8B-B14F-4D97-AF65-F5344CB8AC3E}">
        <p14:creationId xmlns:p14="http://schemas.microsoft.com/office/powerpoint/2010/main" val="425663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Sida med flera bilder">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A8EF75D6-8C50-4647-BA48-F3F8A3DBDB5B}"/>
              </a:ext>
            </a:extLst>
          </p:cNvPr>
          <p:cNvSpPr>
            <a:spLocks noGrp="1" noChangeAspect="1"/>
          </p:cNvSpPr>
          <p:nvPr>
            <p:ph type="pic" sz="quarter" idx="10" hasCustomPrompt="1"/>
          </p:nvPr>
        </p:nvSpPr>
        <p:spPr>
          <a:xfrm>
            <a:off x="6953579" y="885675"/>
            <a:ext cx="2941768" cy="3412448"/>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rtlCol="0"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p:txBody>
      </p:sp>
      <p:sp>
        <p:nvSpPr>
          <p:cNvPr id="7" name="Picture Placeholder 12">
            <a:extLst>
              <a:ext uri="{FF2B5EF4-FFF2-40B4-BE49-F238E27FC236}">
                <a16:creationId xmlns:a16="http://schemas.microsoft.com/office/drawing/2014/main" id="{4AA0862A-F774-7C4C-811C-445050803FF4}"/>
              </a:ext>
            </a:extLst>
          </p:cNvPr>
          <p:cNvSpPr>
            <a:spLocks noGrp="1" noChangeAspect="1"/>
          </p:cNvSpPr>
          <p:nvPr>
            <p:ph type="pic" sz="quarter" idx="11" hasCustomPrompt="1"/>
          </p:nvPr>
        </p:nvSpPr>
        <p:spPr>
          <a:xfrm>
            <a:off x="5822129" y="3655482"/>
            <a:ext cx="2200179" cy="2552205"/>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rtlCol="0"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p:txBody>
      </p:sp>
      <p:sp>
        <p:nvSpPr>
          <p:cNvPr id="8" name="Picture Placeholder 12">
            <a:extLst>
              <a:ext uri="{FF2B5EF4-FFF2-40B4-BE49-F238E27FC236}">
                <a16:creationId xmlns:a16="http://schemas.microsoft.com/office/drawing/2014/main" id="{D80E3090-F4CF-8A4E-B535-60AC13C3D4A0}"/>
              </a:ext>
            </a:extLst>
          </p:cNvPr>
          <p:cNvSpPr>
            <a:spLocks noGrp="1" noChangeAspect="1"/>
          </p:cNvSpPr>
          <p:nvPr>
            <p:ph type="pic" sz="quarter" idx="12" hasCustomPrompt="1"/>
          </p:nvPr>
        </p:nvSpPr>
        <p:spPr>
          <a:xfrm>
            <a:off x="4736292" y="1651818"/>
            <a:ext cx="2117704" cy="2456535"/>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rtlCol="0"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atin typeface="+mj-l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p:txBody>
      </p:sp>
      <p:sp>
        <p:nvSpPr>
          <p:cNvPr id="10" name="Text Placeholder 45">
            <a:extLst>
              <a:ext uri="{FF2B5EF4-FFF2-40B4-BE49-F238E27FC236}">
                <a16:creationId xmlns:a16="http://schemas.microsoft.com/office/drawing/2014/main" id="{1C4C940B-1041-4D47-BF82-81413AF01101}"/>
              </a:ext>
            </a:extLst>
          </p:cNvPr>
          <p:cNvSpPr>
            <a:spLocks noGrp="1"/>
          </p:cNvSpPr>
          <p:nvPr>
            <p:ph type="body" sz="quarter" idx="14" hasCustomPrompt="1"/>
          </p:nvPr>
        </p:nvSpPr>
        <p:spPr>
          <a:xfrm>
            <a:off x="512884" y="1750696"/>
            <a:ext cx="3727063" cy="2683213"/>
          </a:xfrm>
          <a:prstGeom prst="rect">
            <a:avLst/>
          </a:prstGeom>
        </p:spPr>
        <p:txBody>
          <a:bodyPr rtlCol="0" anchor="t">
            <a:noAutofit/>
          </a:bodyPr>
          <a:lstStyle>
            <a:lvl1pPr marL="0" indent="0" algn="l">
              <a:buNone/>
              <a:defRPr lang="sv-SE" sz="2000" b="0" i="0" smtClean="0">
                <a:effectLs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a:t>
            </a:r>
            <a:endParaRPr lang="sv-SE"/>
          </a:p>
        </p:txBody>
      </p:sp>
      <p:sp>
        <p:nvSpPr>
          <p:cNvPr id="12" name="Picture Placeholder 12">
            <a:extLst>
              <a:ext uri="{FF2B5EF4-FFF2-40B4-BE49-F238E27FC236}">
                <a16:creationId xmlns:a16="http://schemas.microsoft.com/office/drawing/2014/main" id="{A31CD41F-FA30-464A-B3C4-414440D0C0D2}"/>
              </a:ext>
            </a:extLst>
          </p:cNvPr>
          <p:cNvSpPr>
            <a:spLocks noGrp="1" noChangeAspect="1"/>
          </p:cNvSpPr>
          <p:nvPr>
            <p:ph type="pic" sz="quarter" idx="15" hasCustomPrompt="1"/>
          </p:nvPr>
        </p:nvSpPr>
        <p:spPr>
          <a:xfrm>
            <a:off x="4239948" y="3817774"/>
            <a:ext cx="1503813" cy="1744421"/>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rtlCol="0"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p:txBody>
      </p:sp>
      <p:sp>
        <p:nvSpPr>
          <p:cNvPr id="15" name="Text Placeholder 45">
            <a:extLst>
              <a:ext uri="{FF2B5EF4-FFF2-40B4-BE49-F238E27FC236}">
                <a16:creationId xmlns:a16="http://schemas.microsoft.com/office/drawing/2014/main" id="{8526F449-F722-E34A-A436-B27AE9A948DD}"/>
              </a:ext>
            </a:extLst>
          </p:cNvPr>
          <p:cNvSpPr>
            <a:spLocks noGrp="1"/>
          </p:cNvSpPr>
          <p:nvPr>
            <p:ph type="body" sz="quarter" idx="17" hasCustomPrompt="1"/>
          </p:nvPr>
        </p:nvSpPr>
        <p:spPr>
          <a:xfrm>
            <a:off x="512885" y="691748"/>
            <a:ext cx="6244058" cy="1004518"/>
          </a:xfrm>
          <a:prstGeom prst="rect">
            <a:avLst/>
          </a:prstGeom>
        </p:spPr>
        <p:txBody>
          <a:bodyPr rtlCol="0"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Sida med flera bilder</a:t>
            </a:r>
          </a:p>
        </p:txBody>
      </p:sp>
    </p:spTree>
    <p:extLst>
      <p:ext uri="{BB962C8B-B14F-4D97-AF65-F5344CB8AC3E}">
        <p14:creationId xmlns:p14="http://schemas.microsoft.com/office/powerpoint/2010/main" val="3593349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Nav och punktlista mullv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endParaRPr lang="sv-SE"/>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Tree>
    <p:extLst>
      <p:ext uri="{BB962C8B-B14F-4D97-AF65-F5344CB8AC3E}">
        <p14:creationId xmlns:p14="http://schemas.microsoft.com/office/powerpoint/2010/main" val="1255464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Nav och punktlista mörkgrön">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EE190B3-BA4E-B541-8B16-9B1A996FD14F}"/>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Tree>
    <p:extLst>
      <p:ext uri="{BB962C8B-B14F-4D97-AF65-F5344CB8AC3E}">
        <p14:creationId xmlns:p14="http://schemas.microsoft.com/office/powerpoint/2010/main" val="1033999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Nav och punktlista mörk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D3D4DE2-6871-2A4B-9802-B2984904EFED}"/>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Tree>
    <p:extLst>
      <p:ext uri="{BB962C8B-B14F-4D97-AF65-F5344CB8AC3E}">
        <p14:creationId xmlns:p14="http://schemas.microsoft.com/office/powerpoint/2010/main" val="3613972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Nav och punktlista ljus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F51883E-FB7B-FE45-94BA-D2768A781184}"/>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Tree>
    <p:extLst>
      <p:ext uri="{BB962C8B-B14F-4D97-AF65-F5344CB8AC3E}">
        <p14:creationId xmlns:p14="http://schemas.microsoft.com/office/powerpoint/2010/main" val="2980998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Nav och punktlista ljus mörkgrön">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87F9FDF-32EC-2941-9131-FD45EE969B14}"/>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l">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l">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Tree>
    <p:extLst>
      <p:ext uri="{BB962C8B-B14F-4D97-AF65-F5344CB8AC3E}">
        <p14:creationId xmlns:p14="http://schemas.microsoft.com/office/powerpoint/2010/main" val="3754403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Nav och punktlista ljus mörk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D5A8C9D-D347-8947-A7B2-91115DBD55FA}"/>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l">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l">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Tree>
    <p:extLst>
      <p:ext uri="{BB962C8B-B14F-4D97-AF65-F5344CB8AC3E}">
        <p14:creationId xmlns:p14="http://schemas.microsoft.com/office/powerpoint/2010/main" val="3340863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Nav och punktlista tegel">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9F005FD-5025-194A-9A09-FCEC609D9695}"/>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rtlCol="0"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a:t>
            </a:r>
          </a:p>
          <a:p>
            <a:pPr lvl="1" rtl="0"/>
            <a:r>
              <a:rPr lang="en-gb" b="0" i="0">
                <a:solidFill>
                  <a:srgbClr val="000000"/>
                </a:solidFill>
                <a:effectLst/>
                <a:latin typeface="Open Sans"/>
              </a:rPr>
              <a:t>consectetur adipiscing elit. </a:t>
            </a:r>
          </a:p>
          <a:p>
            <a:pPr lvl="0" rtl="0"/>
            <a:r>
              <a:rPr lang="en-gb" b="0" i="0">
                <a:solidFill>
                  <a:srgbClr val="000000"/>
                </a:solidFill>
                <a:effectLst/>
                <a:latin typeface="Open Sans"/>
              </a:rPr>
              <a:t>Nulla facilisi. </a:t>
            </a:r>
            <a:endParaRPr lang="sv-SE"/>
          </a:p>
        </p:txBody>
      </p:sp>
    </p:spTree>
    <p:extLst>
      <p:ext uri="{BB962C8B-B14F-4D97-AF65-F5344CB8AC3E}">
        <p14:creationId xmlns:p14="http://schemas.microsoft.com/office/powerpoint/2010/main" val="410091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Siffra eller infografik mullv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rtlCol="0" anchor="ctr">
            <a:noAutofit/>
          </a:bodyPr>
          <a:lstStyle>
            <a:lvl1pPr marL="0" indent="0" algn="ctr">
              <a:buNone/>
              <a:defRPr sz="13800" b="1">
                <a:solidFill>
                  <a:schemeClr val="accent1"/>
                </a:solidFill>
                <a:latin typeface="Georgia" panose="02040502050405020303" pitchFamily="18" charset="0"/>
                <a:cs typeface="Arial" panose="020B0604020202020204" pitchFamily="34" charset="0"/>
              </a:defRPr>
            </a:lvl1pPr>
          </a:lstStyle>
          <a:p>
            <a:pPr lvl="0" rtl="0"/>
            <a:r>
              <a:rPr lang="en-gb"/>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rtlCol="0">
            <a:noAutofit/>
          </a:bodyPr>
          <a:lstStyle>
            <a:lvl1pPr marL="0" indent="0" algn="ctr">
              <a:buNone/>
              <a:defRPr sz="1100" b="1"/>
            </a:lvl1pPr>
          </a:lstStyle>
          <a:p>
            <a:pPr lvl="0" rtl="0"/>
            <a:r>
              <a:rPr lang="en-gb"/>
              <a:t>Lorem ipsum dolor sit amet, consectetur adipiscing elit. Curabitur ornare bibendum risus</a:t>
            </a:r>
            <a:endParaRPr lang="en-US"/>
          </a:p>
          <a:p>
            <a:pPr lvl="0" rt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Siffra eller 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rtlCol="0" anchor="ctr">
            <a:noAutofit/>
          </a:bodyPr>
          <a:lstStyle>
            <a:lvl1pPr marL="0" indent="0" algn="ctr">
              <a:buNone/>
              <a:defRPr sz="5400" b="1">
                <a:solidFill>
                  <a:schemeClr val="accent1"/>
                </a:solidFill>
                <a:latin typeface="Georgia" panose="02040502050405020303" pitchFamily="18" charset="0"/>
                <a:cs typeface="Arial" panose="020B0604020202020204" pitchFamily="34" charset="0"/>
              </a:defRPr>
            </a:lvl1pPr>
          </a:lstStyle>
          <a:p>
            <a:pPr lvl="0" rtl="0"/>
            <a:r>
              <a:rPr lang="en-gb"/>
              <a:t>%</a:t>
            </a:r>
            <a:endParaRPr lang="sv-SE"/>
          </a:p>
        </p:txBody>
      </p:sp>
    </p:spTree>
    <p:extLst>
      <p:ext uri="{BB962C8B-B14F-4D97-AF65-F5344CB8AC3E}">
        <p14:creationId xmlns:p14="http://schemas.microsoft.com/office/powerpoint/2010/main" val="136688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sida utan bild tegel">
    <p:bg>
      <p:bgPr>
        <a:solidFill>
          <a:schemeClr val="bg2"/>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0B2247BB-53AB-CD4C-B590-9C8B7F435E59}"/>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EFD3C4"/>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en-gb"/>
              <a:t>  </a:t>
            </a:r>
          </a:p>
        </p:txBody>
      </p:sp>
      <p:sp>
        <p:nvSpPr>
          <p:cNvPr id="11" name="Rectangle 7">
            <a:extLst>
              <a:ext uri="{FF2B5EF4-FFF2-40B4-BE49-F238E27FC236}">
                <a16:creationId xmlns:a16="http://schemas.microsoft.com/office/drawing/2014/main" id="{40A81925-BCC5-4F43-B3ED-3EF49AAF500E}"/>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FEEDBF"/>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10" name="Text Placeholder 45">
            <a:extLst>
              <a:ext uri="{FF2B5EF4-FFF2-40B4-BE49-F238E27FC236}">
                <a16:creationId xmlns:a16="http://schemas.microsoft.com/office/drawing/2014/main" id="{DFE474E8-540D-0F41-AD0F-811EFB8E145D}"/>
              </a:ext>
            </a:extLst>
          </p:cNvPr>
          <p:cNvSpPr>
            <a:spLocks noGrp="1"/>
          </p:cNvSpPr>
          <p:nvPr>
            <p:ph type="body" sz="quarter" idx="13" hasCustomPrompt="1"/>
          </p:nvPr>
        </p:nvSpPr>
        <p:spPr>
          <a:xfrm>
            <a:off x="673545" y="1605280"/>
            <a:ext cx="3995737" cy="1322712"/>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a:t>
            </a:r>
            <a:br>
              <a:rPr lang="sv-SE"/>
            </a:br>
            <a:r>
              <a:rPr lang="en-gb"/>
              <a:t>utan bild</a:t>
            </a:r>
          </a:p>
        </p:txBody>
      </p:sp>
    </p:spTree>
    <p:extLst>
      <p:ext uri="{BB962C8B-B14F-4D97-AF65-F5344CB8AC3E}">
        <p14:creationId xmlns:p14="http://schemas.microsoft.com/office/powerpoint/2010/main" val="2907042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_Siffra eller infografik mörkgrö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rtlCol="0" anchor="ctr">
            <a:noAutofit/>
          </a:bodyPr>
          <a:lstStyle>
            <a:lvl1pPr marL="0" indent="0" algn="ctr">
              <a:buNone/>
              <a:defRPr sz="13800" b="1">
                <a:solidFill>
                  <a:schemeClr val="accent3"/>
                </a:solidFill>
                <a:latin typeface="Georgia" panose="02040502050405020303" pitchFamily="18" charset="0"/>
                <a:cs typeface="Arial" panose="020B0604020202020204" pitchFamily="34" charset="0"/>
              </a:defRPr>
            </a:lvl1pPr>
          </a:lstStyle>
          <a:p>
            <a:pPr lvl="0" rtl="0"/>
            <a:r>
              <a:rPr lang="en-gb"/>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rtlCol="0">
            <a:noAutofit/>
          </a:bodyPr>
          <a:lstStyle>
            <a:lvl1pPr marL="0" indent="0" algn="ctr">
              <a:buNone/>
              <a:defRPr sz="1100" b="1"/>
            </a:lvl1pPr>
          </a:lstStyle>
          <a:p>
            <a:pPr lvl="0" rtl="0"/>
            <a:r>
              <a:rPr lang="en-gb"/>
              <a:t>Lorem ipsum dolor sit amet, consectetur adipiscing elit. Curabitur ornare bibendum risus</a:t>
            </a:r>
            <a:endParaRPr lang="en-US"/>
          </a:p>
          <a:p>
            <a:pPr lvl="0" rt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Siffra eller 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rtlCol="0" anchor="ctr">
            <a:noAutofit/>
          </a:bodyPr>
          <a:lstStyle>
            <a:lvl1pPr marL="0" indent="0" algn="ctr">
              <a:buNone/>
              <a:defRPr sz="5400" b="1">
                <a:solidFill>
                  <a:schemeClr val="accent3"/>
                </a:solidFill>
                <a:latin typeface="Georgia" panose="02040502050405020303" pitchFamily="18" charset="0"/>
                <a:cs typeface="Arial" panose="020B0604020202020204" pitchFamily="34" charset="0"/>
              </a:defRPr>
            </a:lvl1pPr>
          </a:lstStyle>
          <a:p>
            <a:pPr lvl="0" rtl="0"/>
            <a:r>
              <a:rPr lang="en-gb"/>
              <a:t>%</a:t>
            </a:r>
            <a:endParaRPr lang="sv-SE"/>
          </a:p>
        </p:txBody>
      </p:sp>
    </p:spTree>
    <p:extLst>
      <p:ext uri="{BB962C8B-B14F-4D97-AF65-F5344CB8AC3E}">
        <p14:creationId xmlns:p14="http://schemas.microsoft.com/office/powerpoint/2010/main" val="3886340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Siffra eller infografik mörk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rtlCol="0" anchor="ctr">
            <a:noAutofit/>
          </a:bodyPr>
          <a:lstStyle>
            <a:lvl1pPr marL="0" indent="0" algn="ctr">
              <a:buNone/>
              <a:defRPr sz="13800" b="1">
                <a:solidFill>
                  <a:schemeClr val="accent5"/>
                </a:solidFill>
                <a:latin typeface="Georgia" panose="02040502050405020303" pitchFamily="18" charset="0"/>
                <a:cs typeface="Arial" panose="020B0604020202020204" pitchFamily="34" charset="0"/>
              </a:defRPr>
            </a:lvl1pPr>
          </a:lstStyle>
          <a:p>
            <a:pPr lvl="0" rtl="0"/>
            <a:r>
              <a:rPr lang="en-gb"/>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rtlCol="0">
            <a:noAutofit/>
          </a:bodyPr>
          <a:lstStyle>
            <a:lvl1pPr marL="0" indent="0" algn="ctr">
              <a:buNone/>
              <a:defRPr sz="1100" b="1"/>
            </a:lvl1pPr>
          </a:lstStyle>
          <a:p>
            <a:pPr lvl="0" rtl="0"/>
            <a:r>
              <a:rPr lang="en-gb"/>
              <a:t>Lorem ipsum dolor sit amet, consectetur adipiscing elit. Curabitur ornare bibendum risus</a:t>
            </a:r>
            <a:endParaRPr lang="en-US"/>
          </a:p>
          <a:p>
            <a:pPr lvl="0" rt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Siffra eller 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rtlCol="0" anchor="ctr">
            <a:noAutofit/>
          </a:bodyPr>
          <a:lstStyle>
            <a:lvl1pPr marL="0" indent="0" algn="ctr">
              <a:buNone/>
              <a:defRPr sz="5400" b="1">
                <a:solidFill>
                  <a:schemeClr val="accent5"/>
                </a:solidFill>
                <a:latin typeface="Georgia" panose="02040502050405020303" pitchFamily="18" charset="0"/>
                <a:cs typeface="Arial" panose="020B0604020202020204" pitchFamily="34" charset="0"/>
              </a:defRPr>
            </a:lvl1pPr>
          </a:lstStyle>
          <a:p>
            <a:pPr lvl="0" rtl="0"/>
            <a:r>
              <a:rPr lang="en-gb"/>
              <a:t>%</a:t>
            </a:r>
            <a:endParaRPr lang="sv-SE"/>
          </a:p>
        </p:txBody>
      </p:sp>
    </p:spTree>
    <p:extLst>
      <p:ext uri="{BB962C8B-B14F-4D97-AF65-F5344CB8AC3E}">
        <p14:creationId xmlns:p14="http://schemas.microsoft.com/office/powerpoint/2010/main" val="3550011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Siffra eller infografik ljus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rtlCol="0" anchor="ctr">
            <a:noAutofit/>
          </a:bodyPr>
          <a:lstStyle>
            <a:lvl1pPr marL="0" indent="0" algn="ctr">
              <a:buNone/>
              <a:defRPr sz="13800" b="1">
                <a:solidFill>
                  <a:schemeClr val="accent6"/>
                </a:solidFill>
                <a:latin typeface="Georgia" panose="02040502050405020303" pitchFamily="18" charset="0"/>
                <a:cs typeface="Arial" panose="020B0604020202020204" pitchFamily="34" charset="0"/>
              </a:defRPr>
            </a:lvl1pPr>
          </a:lstStyle>
          <a:p>
            <a:pPr lvl="0" rtl="0"/>
            <a:r>
              <a:rPr lang="en-gb"/>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rtlCol="0">
            <a:noAutofit/>
          </a:bodyPr>
          <a:lstStyle>
            <a:lvl1pPr marL="0" indent="0" algn="ctr">
              <a:buNone/>
              <a:defRPr sz="1100" b="1"/>
            </a:lvl1pPr>
          </a:lstStyle>
          <a:p>
            <a:pPr lvl="0" rtl="0"/>
            <a:r>
              <a:rPr lang="en-gb"/>
              <a:t>Lorem ipsum dolor sit amet, consectetur adipiscing elit. Curabitur ornare bibendum risus</a:t>
            </a:r>
            <a:endParaRPr lang="en-US"/>
          </a:p>
          <a:p>
            <a:pPr lvl="0" rt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Siffra eller 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rtlCol="0" anchor="ctr">
            <a:noAutofit/>
          </a:bodyPr>
          <a:lstStyle>
            <a:lvl1pPr marL="0" indent="0" algn="ctr">
              <a:buNone/>
              <a:defRPr sz="5400" b="1">
                <a:solidFill>
                  <a:schemeClr val="accent6"/>
                </a:solidFill>
                <a:latin typeface="Georgia" panose="02040502050405020303" pitchFamily="18" charset="0"/>
                <a:cs typeface="Arial" panose="020B0604020202020204" pitchFamily="34" charset="0"/>
              </a:defRPr>
            </a:lvl1pPr>
          </a:lstStyle>
          <a:p>
            <a:pPr lvl="0" rtl="0"/>
            <a:r>
              <a:rPr lang="en-gb"/>
              <a:t>%</a:t>
            </a:r>
            <a:endParaRPr lang="sv-SE"/>
          </a:p>
        </p:txBody>
      </p:sp>
    </p:spTree>
    <p:extLst>
      <p:ext uri="{BB962C8B-B14F-4D97-AF65-F5344CB8AC3E}">
        <p14:creationId xmlns:p14="http://schemas.microsoft.com/office/powerpoint/2010/main" val="17230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Siffra eller infografik ljus mörkgrö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0"/>
          </a:xfrm>
          <a:prstGeom prst="rect">
            <a:avLst/>
          </a:pr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rtlCol="0" anchor="ctr">
            <a:noAutofit/>
          </a:bodyPr>
          <a:lstStyle>
            <a:lvl1pPr marL="0" indent="0" algn="ctr">
              <a:buNone/>
              <a:defRPr sz="13800" b="1">
                <a:solidFill>
                  <a:schemeClr val="tx1"/>
                </a:solidFill>
                <a:latin typeface="Georgia" panose="02040502050405020303" pitchFamily="18" charset="0"/>
                <a:cs typeface="Arial" panose="020B0604020202020204" pitchFamily="34" charset="0"/>
              </a:defRPr>
            </a:lvl1pPr>
          </a:lstStyle>
          <a:p>
            <a:pPr lvl="0" rtl="0"/>
            <a:r>
              <a:rPr lang="en-gb"/>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rtlCol="0">
            <a:noAutofit/>
          </a:bodyPr>
          <a:lstStyle>
            <a:lvl1pPr marL="0" indent="0" algn="ctr">
              <a:buNone/>
              <a:defRPr sz="1100" b="1"/>
            </a:lvl1pPr>
          </a:lstStyle>
          <a:p>
            <a:pPr lvl="0" rtl="0"/>
            <a:r>
              <a:rPr lang="en-gb"/>
              <a:t>Lorem ipsum dolor sit amet, consectetur adipiscing elit. Curabitur ornare bibendum risus</a:t>
            </a:r>
            <a:endParaRPr lang="en-US"/>
          </a:p>
          <a:p>
            <a:pPr lvl="0" rt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r">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r">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Siffra eller 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rtlCol="0" anchor="ctr">
            <a:noAutofit/>
          </a:bodyPr>
          <a:lstStyle>
            <a:lvl1pPr marL="0" indent="0" algn="ctr">
              <a:buNone/>
              <a:defRPr sz="5400" b="1">
                <a:solidFill>
                  <a:schemeClr val="tx1"/>
                </a:solidFill>
                <a:latin typeface="Georgia" panose="02040502050405020303" pitchFamily="18" charset="0"/>
                <a:cs typeface="Arial" panose="020B0604020202020204" pitchFamily="34" charset="0"/>
              </a:defRPr>
            </a:lvl1pPr>
          </a:lstStyle>
          <a:p>
            <a:pPr lvl="0" rtl="0"/>
            <a:r>
              <a:rPr lang="en-gb"/>
              <a:t>%</a:t>
            </a:r>
            <a:endParaRPr lang="sv-SE"/>
          </a:p>
        </p:txBody>
      </p:sp>
    </p:spTree>
    <p:extLst>
      <p:ext uri="{BB962C8B-B14F-4D97-AF65-F5344CB8AC3E}">
        <p14:creationId xmlns:p14="http://schemas.microsoft.com/office/powerpoint/2010/main" val="1661021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Siffra eller infografik ljus mörk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rtlCol="0" anchor="ctr">
            <a:noAutofit/>
          </a:bodyPr>
          <a:lstStyle>
            <a:lvl1pPr marL="0" indent="0" algn="ctr">
              <a:buNone/>
              <a:defRPr sz="13800" b="1">
                <a:solidFill>
                  <a:schemeClr val="tx1"/>
                </a:solidFill>
                <a:latin typeface="Georgia" panose="02040502050405020303" pitchFamily="18" charset="0"/>
                <a:cs typeface="Arial" panose="020B0604020202020204" pitchFamily="34" charset="0"/>
              </a:defRPr>
            </a:lvl1pPr>
          </a:lstStyle>
          <a:p>
            <a:pPr lvl="0" rtl="0"/>
            <a:r>
              <a:rPr lang="en-gb"/>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rtlCol="0">
            <a:noAutofit/>
          </a:bodyPr>
          <a:lstStyle>
            <a:lvl1pPr marL="0" indent="0" algn="ctr">
              <a:buNone/>
              <a:defRPr sz="1100" b="1"/>
            </a:lvl1pPr>
          </a:lstStyle>
          <a:p>
            <a:pPr lvl="0" rtl="0"/>
            <a:r>
              <a:rPr lang="en-gb"/>
              <a:t>Lorem ipsum dolor sit amet, consectetur adipiscing elit. Curabitur ornare bibendum risus</a:t>
            </a:r>
            <a:endParaRPr lang="en-US"/>
          </a:p>
          <a:p>
            <a:pPr lvl="0" rt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r">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r">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Siffra eller 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rtlCol="0" anchor="ctr">
            <a:noAutofit/>
          </a:bodyPr>
          <a:lstStyle>
            <a:lvl1pPr marL="0" indent="0" algn="ctr">
              <a:buNone/>
              <a:defRPr sz="5400" b="1">
                <a:solidFill>
                  <a:schemeClr val="tx1"/>
                </a:solidFill>
                <a:latin typeface="Georgia" panose="02040502050405020303" pitchFamily="18" charset="0"/>
                <a:cs typeface="Arial" panose="020B0604020202020204" pitchFamily="34" charset="0"/>
              </a:defRPr>
            </a:lvl1pPr>
          </a:lstStyle>
          <a:p>
            <a:pPr lvl="0" rtl="0"/>
            <a:r>
              <a:rPr lang="en-gb"/>
              <a:t>%</a:t>
            </a:r>
            <a:endParaRPr lang="sv-SE"/>
          </a:p>
        </p:txBody>
      </p:sp>
    </p:spTree>
    <p:extLst>
      <p:ext uri="{BB962C8B-B14F-4D97-AF65-F5344CB8AC3E}">
        <p14:creationId xmlns:p14="http://schemas.microsoft.com/office/powerpoint/2010/main" val="4270476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Siffra eller infografik teg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rtl="0"/>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rtlCol="0" anchor="ctr">
            <a:noAutofit/>
          </a:bodyPr>
          <a:lstStyle>
            <a:lvl1pPr marL="0" indent="0" algn="ctr">
              <a:buNone/>
              <a:defRPr sz="13800" b="1">
                <a:solidFill>
                  <a:schemeClr val="tx2"/>
                </a:solidFill>
                <a:latin typeface="Georgia" panose="02040502050405020303" pitchFamily="18" charset="0"/>
                <a:cs typeface="Arial" panose="020B0604020202020204" pitchFamily="34" charset="0"/>
              </a:defRPr>
            </a:lvl1pPr>
          </a:lstStyle>
          <a:p>
            <a:pPr lvl="0" rtl="0"/>
            <a:r>
              <a:rPr lang="en-gb"/>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rtlCol="0">
            <a:noAutofit/>
          </a:bodyPr>
          <a:lstStyle>
            <a:lvl1pPr marL="0" indent="0" algn="ctr">
              <a:buNone/>
              <a:defRPr sz="1100" b="1"/>
            </a:lvl1pPr>
          </a:lstStyle>
          <a:p>
            <a:pPr lvl="0" rtl="0"/>
            <a:r>
              <a:rPr lang="en-gb"/>
              <a:t>Lorem ipsum dolor sit amet, consectetur adipiscing elit. Curabitur ornare bibendum risus</a:t>
            </a:r>
            <a:endParaRPr lang="en-US"/>
          </a:p>
          <a:p>
            <a:pPr lvl="0" rt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rtlCol="0"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b="0" i="0">
                <a:solidFill>
                  <a:srgbClr val="000000"/>
                </a:solidFill>
                <a:effectLst/>
                <a:latin typeface="Open Sans"/>
              </a:rPr>
              <a:t>Lorem ipsum dolor sit amet, consectetur adipiscing elit. Curabitur ornare bibendum risus, non efficitur sem luctus.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rtlCol="0"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rtl="0"/>
            <a:r>
              <a:rPr lang="en-gb"/>
              <a:t>Siffra eller 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rtlCol="0" anchor="ctr">
            <a:noAutofit/>
          </a:bodyPr>
          <a:lstStyle>
            <a:lvl1pPr marL="0" indent="0" algn="ctr">
              <a:buNone/>
              <a:defRPr sz="5400" b="1">
                <a:solidFill>
                  <a:schemeClr val="tx2"/>
                </a:solidFill>
                <a:latin typeface="Georgia" panose="02040502050405020303" pitchFamily="18" charset="0"/>
                <a:cs typeface="Arial" panose="020B0604020202020204" pitchFamily="34" charset="0"/>
              </a:defRPr>
            </a:lvl1pPr>
          </a:lstStyle>
          <a:p>
            <a:pPr lvl="0" rtl="0"/>
            <a:r>
              <a:rPr lang="en-gb"/>
              <a:t>%</a:t>
            </a:r>
            <a:endParaRPr lang="sv-SE"/>
          </a:p>
        </p:txBody>
      </p:sp>
    </p:spTree>
    <p:extLst>
      <p:ext uri="{BB962C8B-B14F-4D97-AF65-F5344CB8AC3E}">
        <p14:creationId xmlns:p14="http://schemas.microsoft.com/office/powerpoint/2010/main" val="40306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elsida med en stor bild mörkblå">
    <p:bg>
      <p:bgPr>
        <a:solidFill>
          <a:schemeClr val="accent5"/>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2702187-DB4B-884E-9977-08CB47F0F720}"/>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a:p>
            <a:pP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rtlCol="0"/>
          <a:lstStyle>
            <a:lvl1pPr marL="0" indent="0">
              <a:buFontTx/>
              <a:buNone/>
              <a:defRPr/>
            </a:lvl1pPr>
          </a:lstStyle>
          <a:p>
            <a:pPr lvl="0" rtl="0"/>
            <a:r>
              <a:rPr lang="en-gb"/>
              <a:t> </a:t>
            </a:r>
            <a:endParaRPr lang="sv-SE"/>
          </a:p>
        </p:txBody>
      </p:sp>
    </p:spTree>
    <p:extLst>
      <p:ext uri="{BB962C8B-B14F-4D97-AF65-F5344CB8AC3E}">
        <p14:creationId xmlns:p14="http://schemas.microsoft.com/office/powerpoint/2010/main" val="201586024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elsida med en stor bild tegel">
    <p:bg>
      <p:bgPr>
        <a:solidFill>
          <a:srgbClr val="BFCEDA"/>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a:p>
            <a:pP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bg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rtlCol="0"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rtlCol="0"/>
          <a:lstStyle>
            <a:lvl1pPr marL="0" indent="0">
              <a:buFontTx/>
              <a:buNone/>
              <a:defRPr/>
            </a:lvl1pPr>
          </a:lstStyle>
          <a:p>
            <a:pPr lvl="0" rtl="0"/>
            <a:r>
              <a:rPr lang="en-gb"/>
              <a:t> </a:t>
            </a:r>
            <a:endParaRPr lang="sv-SE"/>
          </a:p>
        </p:txBody>
      </p:sp>
    </p:spTree>
    <p:extLst>
      <p:ext uri="{BB962C8B-B14F-4D97-AF65-F5344CB8AC3E}">
        <p14:creationId xmlns:p14="http://schemas.microsoft.com/office/powerpoint/2010/main" val="18018391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elsida med en stor bild ljusbå">
    <p:bg>
      <p:bgPr>
        <a:solidFill>
          <a:schemeClr val="accent6"/>
        </a:solidFill>
        <a:effectLst/>
      </p:bgPr>
    </p:bg>
    <p:spTree>
      <p:nvGrpSpPr>
        <p:cNvPr id="1" name=""/>
        <p:cNvGrpSpPr/>
        <p:nvPr/>
      </p:nvGrpSpPr>
      <p:grpSpPr>
        <a:xfrm>
          <a:off x="0" y="0"/>
          <a:ext cx="0" cy="0"/>
          <a:chOff x="0" y="0"/>
          <a:chExt cx="0" cy="0"/>
        </a:xfrm>
      </p:grpSpPr>
      <p:sp>
        <p:nvSpPr>
          <p:cNvPr id="7" name="Picture Placeholder 32">
            <a:extLst>
              <a:ext uri="{FF2B5EF4-FFF2-40B4-BE49-F238E27FC236}">
                <a16:creationId xmlns:a16="http://schemas.microsoft.com/office/drawing/2014/main" id="{3C44F10A-ACA6-B44A-AAAC-BE60F20107E2}"/>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a:p>
            <a:pP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rtlCol="0"/>
          <a:lstStyle>
            <a:lvl1pPr marL="0" indent="0">
              <a:buFontTx/>
              <a:buNone/>
              <a:defRPr/>
            </a:lvl1pPr>
          </a:lstStyle>
          <a:p>
            <a:pPr lvl="0" rtl="0"/>
            <a:r>
              <a:rPr lang="en-gb"/>
              <a:t> </a:t>
            </a:r>
            <a:endParaRPr lang="sv-SE"/>
          </a:p>
        </p:txBody>
      </p:sp>
      <p:sp>
        <p:nvSpPr>
          <p:cNvPr id="6" name="Text Placeholder 45">
            <a:extLst>
              <a:ext uri="{FF2B5EF4-FFF2-40B4-BE49-F238E27FC236}">
                <a16:creationId xmlns:a16="http://schemas.microsoft.com/office/drawing/2014/main" id="{13E8B9B6-6B68-584A-8E07-8C9734FB9C4A}"/>
              </a:ext>
            </a:extLst>
          </p:cNvPr>
          <p:cNvSpPr>
            <a:spLocks noGrp="1"/>
          </p:cNvSpPr>
          <p:nvPr>
            <p:ph type="body" sz="quarter" idx="13" hasCustomPrompt="1"/>
          </p:nvPr>
        </p:nvSpPr>
        <p:spPr>
          <a:xfrm>
            <a:off x="673545" y="1923474"/>
            <a:ext cx="3995737" cy="1004518"/>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stor bild</a:t>
            </a:r>
          </a:p>
        </p:txBody>
      </p:sp>
    </p:spTree>
    <p:extLst>
      <p:ext uri="{BB962C8B-B14F-4D97-AF65-F5344CB8AC3E}">
        <p14:creationId xmlns:p14="http://schemas.microsoft.com/office/powerpoint/2010/main" val="11114356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Titelsida med en stor bild mörkgrön">
    <p:bg>
      <p:bgPr>
        <a:solidFill>
          <a:schemeClr val="accent3"/>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1439F080-84B9-FF40-8CD2-4B0AC5C4C38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a:p>
            <a:pP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tx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rtlCol="0"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rtlCol="0"/>
          <a:lstStyle>
            <a:lvl1pPr marL="0" indent="0">
              <a:buFontTx/>
              <a:buNone/>
              <a:defRPr/>
            </a:lvl1pPr>
          </a:lstStyle>
          <a:p>
            <a:pPr lvl="0" rtl="0"/>
            <a:r>
              <a:rPr lang="en-gb"/>
              <a:t> </a:t>
            </a:r>
            <a:endParaRPr lang="sv-SE"/>
          </a:p>
        </p:txBody>
      </p:sp>
    </p:spTree>
    <p:extLst>
      <p:ext uri="{BB962C8B-B14F-4D97-AF65-F5344CB8AC3E}">
        <p14:creationId xmlns:p14="http://schemas.microsoft.com/office/powerpoint/2010/main" val="245955479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elsida med en stor bild tegel">
    <p:bg>
      <p:bgPr>
        <a:solidFill>
          <a:srgbClr val="D9ECE0"/>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rtlCol="0"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a:t>Klicka på ikonen</a:t>
            </a:r>
            <a:br>
              <a:rPr lang="sv-SE"/>
            </a:br>
            <a:r>
              <a:rPr lang="en-gb"/>
              <a:t>för att infoga en bild</a:t>
            </a:r>
            <a:endParaRPr lang="en-GB"/>
          </a:p>
          <a:p>
            <a:pPr rtl="0"/>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rtlCol="0">
            <a:noAutofit/>
          </a:bodyPr>
          <a:lstStyle>
            <a:lvl1pPr marL="0" indent="0">
              <a:buNone/>
              <a:defRPr lang="sv-SE" sz="1600" b="0" i="0" smtClean="0">
                <a:solidFill>
                  <a:schemeClr val="bg1"/>
                </a:solidFill>
                <a:effectLst/>
              </a:defRPr>
            </a:lvl1pPr>
            <a:lvl2pPr marL="457200" indent="0">
              <a:buNone/>
              <a:defRPr/>
            </a:lvl2pPr>
          </a:lstStyle>
          <a:p>
            <a:pPr lvl="0" rtl="0"/>
            <a:r>
              <a:rPr lang="en-gb" b="0" i="0">
                <a:solidFill>
                  <a:srgbClr val="000000"/>
                </a:solidFill>
                <a:effectLst/>
                <a:latin typeface="Open Sans"/>
              </a:rPr>
              <a:t>Description if needed Lorem ipsum dolor sit amet, consectetur adipiscing elit. Donec nulla ex, luctus mattis elit lobortis.</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rtlCol="0"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rtl="0"/>
            <a:r>
              <a:rPr lang="en-gb"/>
              <a:t>Titelsida med </a:t>
            </a:r>
            <a:br>
              <a:rPr lang="sv-SE"/>
            </a:br>
            <a:r>
              <a:rPr lang="en-gb"/>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rtlCol="0"/>
          <a:lstStyle>
            <a:lvl1pPr marL="0" indent="0">
              <a:buFontTx/>
              <a:buNone/>
              <a:defRPr/>
            </a:lvl1pPr>
          </a:lstStyle>
          <a:p>
            <a:pPr lvl="0" rtl="0"/>
            <a:r>
              <a:rPr lang="en-gb"/>
              <a:t> </a:t>
            </a:r>
            <a:endParaRPr lang="sv-SE"/>
          </a:p>
        </p:txBody>
      </p:sp>
    </p:spTree>
    <p:extLst>
      <p:ext uri="{BB962C8B-B14F-4D97-AF65-F5344CB8AC3E}">
        <p14:creationId xmlns:p14="http://schemas.microsoft.com/office/powerpoint/2010/main" val="18224708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9CC7383A-CF91-3F46-A191-9AF6D384238D}"/>
              </a:ext>
            </a:extLst>
          </p:cNvPr>
          <p:cNvPicPr>
            <a:picLocks noChangeAspect="1" noChangeArrowheads="1"/>
          </p:cNvPicPr>
          <p:nvPr/>
        </p:nvPicPr>
        <p:blipFill>
          <a:blip r:embed="rId47" cstate="hqprint">
            <a:extLst>
              <a:ext uri="{28A0092B-C50C-407E-A947-70E740481C1C}">
                <a14:useLocalDpi xmlns:a14="http://schemas.microsoft.com/office/drawing/2010/main"/>
              </a:ext>
            </a:extLst>
          </a:blip>
          <a:srcRect/>
          <a:stretch>
            <a:fillRect/>
          </a:stretch>
        </p:blipFill>
        <p:spPr bwMode="auto">
          <a:xfrm>
            <a:off x="7372350" y="288000"/>
            <a:ext cx="1447922" cy="367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le Placeholder 1">
            <a:extLst>
              <a:ext uri="{FF2B5EF4-FFF2-40B4-BE49-F238E27FC236}">
                <a16:creationId xmlns:a16="http://schemas.microsoft.com/office/drawing/2014/main" id="{75FB0DDC-4D74-384F-94F3-10E4C25BDDA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rtl="0"/>
            <a:r>
              <a:rPr lang="en-gb"/>
              <a:t>Klicka här för att ändra format</a:t>
            </a:r>
          </a:p>
        </p:txBody>
      </p:sp>
      <p:sp>
        <p:nvSpPr>
          <p:cNvPr id="10" name="Text Placeholder 2">
            <a:extLst>
              <a:ext uri="{FF2B5EF4-FFF2-40B4-BE49-F238E27FC236}">
                <a16:creationId xmlns:a16="http://schemas.microsoft.com/office/drawing/2014/main" id="{ECC7C683-497D-BE42-BBC6-87670307BC5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p>
        </p:txBody>
      </p:sp>
      <p:sp>
        <p:nvSpPr>
          <p:cNvPr id="11" name="Platshållare för datum 3">
            <a:extLst>
              <a:ext uri="{FF2B5EF4-FFF2-40B4-BE49-F238E27FC236}">
                <a16:creationId xmlns:a16="http://schemas.microsoft.com/office/drawing/2014/main" id="{D94CA32B-B419-8641-8A05-1924C985E3CD}"/>
              </a:ext>
            </a:extLst>
          </p:cNvPr>
          <p:cNvSpPr>
            <a:spLocks noGrp="1"/>
          </p:cNvSpPr>
          <p:nvPr>
            <p:ph type="dt" sz="half" idx="2"/>
          </p:nvPr>
        </p:nvSpPr>
        <p:spPr>
          <a:xfrm>
            <a:off x="6686672" y="4767263"/>
            <a:ext cx="2133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rtl="0"/>
            <a:fld id="{6217AD23-4B80-AE47-A073-C1C956FEC228}" type="datetimeFigureOut">
              <a:rPr lang="en-US" smtClean="0"/>
              <a:pPr rtl="0"/>
              <a:t>10/1/2025</a:t>
            </a:fld>
            <a:endParaRPr lang="en-US"/>
          </a:p>
        </p:txBody>
      </p:sp>
      <p:sp>
        <p:nvSpPr>
          <p:cNvPr id="12" name="Platshållare för sidfot 4">
            <a:extLst>
              <a:ext uri="{FF2B5EF4-FFF2-40B4-BE49-F238E27FC236}">
                <a16:creationId xmlns:a16="http://schemas.microsoft.com/office/drawing/2014/main" id="{E674A00C-3DAB-DC45-B183-73A94DD93D18}"/>
              </a:ext>
            </a:extLst>
          </p:cNvPr>
          <p:cNvSpPr>
            <a:spLocks noGrp="1"/>
          </p:cNvSpPr>
          <p:nvPr>
            <p:ph type="ftr" sz="quarter" idx="3"/>
          </p:nvPr>
        </p:nvSpPr>
        <p:spPr>
          <a:xfrm>
            <a:off x="511277" y="4767263"/>
            <a:ext cx="2895600"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rtl="0">
              <a:defRPr/>
            </a:pPr>
            <a:r>
              <a:rPr lang="en-gb"/>
              <a:t>Kunskaper för en bättre arbetsdag</a:t>
            </a:r>
          </a:p>
        </p:txBody>
      </p:sp>
      <p:sp>
        <p:nvSpPr>
          <p:cNvPr id="13" name="Platshållare för bildnummer 5">
            <a:extLst>
              <a:ext uri="{FF2B5EF4-FFF2-40B4-BE49-F238E27FC236}">
                <a16:creationId xmlns:a16="http://schemas.microsoft.com/office/drawing/2014/main" id="{CC9DDEE2-5F4E-2243-8078-77A4D63267C8}"/>
              </a:ext>
            </a:extLst>
          </p:cNvPr>
          <p:cNvSpPr>
            <a:spLocks noGrp="1"/>
          </p:cNvSpPr>
          <p:nvPr>
            <p:ph type="sldNum" sz="quarter" idx="4"/>
          </p:nvPr>
        </p:nvSpPr>
        <p:spPr>
          <a:xfrm>
            <a:off x="25085" y="4767263"/>
            <a:ext cx="373750" cy="273844"/>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C992F86E-6E27-F745-8D74-3AFD10DA8B3D}" type="slidenum">
              <a:rPr lang="en-US" smtClean="0"/>
              <a:pPr/>
              <a:t>‹#›</a:t>
            </a:fld>
            <a:endParaRPr lang="en-US"/>
          </a:p>
        </p:txBody>
      </p:sp>
    </p:spTree>
    <p:extLst>
      <p:ext uri="{BB962C8B-B14F-4D97-AF65-F5344CB8AC3E}">
        <p14:creationId xmlns:p14="http://schemas.microsoft.com/office/powerpoint/2010/main" val="23691117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42" r:id="rId5"/>
    <p:sldLayoutId id="2147483802" r:id="rId6"/>
    <p:sldLayoutId id="2147483778" r:id="rId7"/>
    <p:sldLayoutId id="2147483779" r:id="rId8"/>
    <p:sldLayoutId id="2147483803" r:id="rId9"/>
    <p:sldLayoutId id="2147483780" r:id="rId10"/>
    <p:sldLayoutId id="2147483773" r:id="rId11"/>
    <p:sldLayoutId id="2147483781" r:id="rId12"/>
    <p:sldLayoutId id="2147483782" r:id="rId13"/>
    <p:sldLayoutId id="2147483783" r:id="rId14"/>
    <p:sldLayoutId id="2147483784" r:id="rId15"/>
    <p:sldLayoutId id="2147483764" r:id="rId16"/>
    <p:sldLayoutId id="2147483770" r:id="rId17"/>
    <p:sldLayoutId id="2147483736" r:id="rId18"/>
    <p:sldLayoutId id="2147483737" r:id="rId19"/>
    <p:sldLayoutId id="2147483753" r:id="rId20"/>
    <p:sldLayoutId id="2147483785" r:id="rId21"/>
    <p:sldLayoutId id="2147483804" r:id="rId22"/>
    <p:sldLayoutId id="2147483786" r:id="rId23"/>
    <p:sldLayoutId id="2147483766" r:id="rId24"/>
    <p:sldLayoutId id="2147483787" r:id="rId25"/>
    <p:sldLayoutId id="2147483738" r:id="rId26"/>
    <p:sldLayoutId id="2147483788" r:id="rId27"/>
    <p:sldLayoutId id="2147483769" r:id="rId28"/>
    <p:sldLayoutId id="2147483765" r:id="rId29"/>
    <p:sldLayoutId id="2147483735" r:id="rId30"/>
    <p:sldLayoutId id="2147483763" r:id="rId31"/>
    <p:sldLayoutId id="2147483795" r:id="rId32"/>
    <p:sldLayoutId id="2147483796" r:id="rId33"/>
    <p:sldLayoutId id="2147483797" r:id="rId34"/>
    <p:sldLayoutId id="2147483798" r:id="rId35"/>
    <p:sldLayoutId id="2147483799" r:id="rId36"/>
    <p:sldLayoutId id="2147483800" r:id="rId37"/>
    <p:sldLayoutId id="2147483801" r:id="rId38"/>
    <p:sldLayoutId id="2147483756" r:id="rId39"/>
    <p:sldLayoutId id="2147483789" r:id="rId40"/>
    <p:sldLayoutId id="2147483790" r:id="rId41"/>
    <p:sldLayoutId id="2147483791" r:id="rId42"/>
    <p:sldLayoutId id="2147483792" r:id="rId43"/>
    <p:sldLayoutId id="2147483793" r:id="rId44"/>
    <p:sldLayoutId id="2147483794" r:id="rId45"/>
  </p:sldLayoutIdLst>
  <p:txStyles>
    <p:titleStyle>
      <a:lvl1pPr algn="l" defTabSz="457200" rtl="0" eaLnBrk="1" latinLnBrk="0" hangingPunct="1">
        <a:spcBef>
          <a:spcPct val="0"/>
        </a:spcBef>
        <a:buNone/>
        <a:defRPr sz="4000" kern="1200">
          <a:solidFill>
            <a:schemeClr val="tx1"/>
          </a:solidFill>
          <a:latin typeface="Georgia" panose="02040502050405020303"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event.se/jobba-med-arbetsmiljo/enkater/osa-enkaten"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24.emf"/><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prevent.se/jobba-med-arbetsmiljo/enkater/osa-enkaten"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0.sv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4376FCA-ED5A-FA2B-3321-32E8A68C8E64}"/>
              </a:ext>
            </a:extLst>
          </p:cNvPr>
          <p:cNvSpPr>
            <a:spLocks noGrp="1"/>
          </p:cNvSpPr>
          <p:nvPr>
            <p:ph type="body" sz="quarter" idx="13"/>
          </p:nvPr>
        </p:nvSpPr>
        <p:spPr>
          <a:xfrm>
            <a:off x="2443918" y="1138862"/>
            <a:ext cx="4572000" cy="450614"/>
          </a:xfrm>
        </p:spPr>
        <p:txBody>
          <a:bodyPr rtlCol="0"/>
          <a:lstStyle/>
          <a:p>
            <a:pPr rtl="0"/>
            <a:r>
              <a:rPr lang="en-gb" b="1">
                <a:solidFill>
                  <a:schemeClr val="accent3"/>
                </a:solidFill>
              </a:rPr>
              <a:t>Meeting agenda tips</a:t>
            </a:r>
          </a:p>
        </p:txBody>
      </p:sp>
      <p:sp>
        <p:nvSpPr>
          <p:cNvPr id="5" name="textruta 4">
            <a:extLst>
              <a:ext uri="{FF2B5EF4-FFF2-40B4-BE49-F238E27FC236}">
                <a16:creationId xmlns:a16="http://schemas.microsoft.com/office/drawing/2014/main" id="{28BA1A95-7809-951D-528B-C634AC0A795F}"/>
              </a:ext>
            </a:extLst>
          </p:cNvPr>
          <p:cNvSpPr txBox="1"/>
          <p:nvPr/>
        </p:nvSpPr>
        <p:spPr>
          <a:xfrm>
            <a:off x="2443918" y="1704706"/>
            <a:ext cx="4572000" cy="2246769"/>
          </a:xfrm>
          <a:prstGeom prst="rect">
            <a:avLst/>
          </a:prstGeom>
          <a:noFill/>
        </p:spPr>
        <p:txBody>
          <a:bodyPr wrap="square" lIns="91440" tIns="45720" rIns="91440" bIns="45720" rtlCol="0" anchor="t">
            <a:spAutoFit/>
          </a:bodyPr>
          <a:lstStyle/>
          <a:p>
            <a:pPr rtl="0"/>
            <a:r>
              <a:rPr lang="en-gb">
                <a:solidFill>
                  <a:schemeClr val="accent3"/>
                </a:solidFill>
              </a:rPr>
              <a:t>You can use this meeting presentation when following up on the results of the survey with your team and drafting an action plan. This sample presentation is based on two meetings with the team, but obviously it is possible to have a longer meeting or several shorter ones.</a:t>
            </a:r>
          </a:p>
          <a:p>
            <a:pPr rtl="0"/>
            <a:endParaRPr lang="sv-SE" dirty="0">
              <a:solidFill>
                <a:schemeClr val="accent3"/>
              </a:solidFill>
            </a:endParaRPr>
          </a:p>
          <a:p>
            <a:pPr rtl="0"/>
            <a:r>
              <a:rPr lang="en-gb" b="1">
                <a:solidFill>
                  <a:schemeClr val="accent3"/>
                </a:solidFill>
              </a:rPr>
              <a:t>Go through the presentation and adapt it to your requirements. </a:t>
            </a:r>
            <a:r>
              <a:rPr lang="en-gb">
                <a:solidFill>
                  <a:schemeClr val="tx2"/>
                </a:solidFill>
              </a:rPr>
              <a:t>Look out for the tips and explanations in the notes below each slide.  </a:t>
            </a:r>
          </a:p>
        </p:txBody>
      </p:sp>
      <p:pic>
        <p:nvPicPr>
          <p:cNvPr id="11" name="Bild 10" descr="Utropstecken med hel fyllning">
            <a:extLst>
              <a:ext uri="{FF2B5EF4-FFF2-40B4-BE49-F238E27FC236}">
                <a16:creationId xmlns:a16="http://schemas.microsoft.com/office/drawing/2014/main" id="{6C58D231-FB28-2E5A-B71A-8762083689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248" y="991113"/>
            <a:ext cx="3255579" cy="3255579"/>
          </a:xfrm>
          <a:prstGeom prst="rect">
            <a:avLst/>
          </a:prstGeom>
        </p:spPr>
      </p:pic>
    </p:spTree>
    <p:extLst>
      <p:ext uri="{BB962C8B-B14F-4D97-AF65-F5344CB8AC3E}">
        <p14:creationId xmlns:p14="http://schemas.microsoft.com/office/powerpoint/2010/main" val="2118928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6" name="Platshållare för bild 5" descr="Frågetecken med hel fyllning">
            <a:extLst>
              <a:ext uri="{FF2B5EF4-FFF2-40B4-BE49-F238E27FC236}">
                <a16:creationId xmlns:a16="http://schemas.microsoft.com/office/drawing/2014/main" id="{D131D77C-F6A3-5114-6FE1-FE53FCE042F0}"/>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337713" y="592213"/>
            <a:ext cx="5545873" cy="5198894"/>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12885" y="2349545"/>
            <a:ext cx="5000608" cy="2523059"/>
          </a:xfrm>
        </p:spPr>
        <p:txBody>
          <a:bodyPr rtlCol="0"/>
          <a:lstStyle/>
          <a:p>
            <a:pPr marL="342900" indent="-342900" rtl="0">
              <a:buFont typeface="Arial" panose="020B0604020202020204" pitchFamily="34" charset="0"/>
              <a:buChar char="•"/>
            </a:pPr>
            <a:r>
              <a:rPr lang="en-gb" dirty="0">
                <a:solidFill>
                  <a:schemeClr val="accent3"/>
                </a:solidFill>
              </a:rPr>
              <a:t>What stands out?</a:t>
            </a:r>
          </a:p>
          <a:p>
            <a:pPr marL="342900" indent="-342900" rtl="0">
              <a:buFont typeface="Arial" panose="020B0604020202020204" pitchFamily="34" charset="0"/>
              <a:buChar char="•"/>
            </a:pPr>
            <a:r>
              <a:rPr lang="en-gb" dirty="0">
                <a:solidFill>
                  <a:schemeClr val="accent3"/>
                </a:solidFill>
              </a:rPr>
              <a:t>What do I relate to?</a:t>
            </a:r>
          </a:p>
          <a:p>
            <a:pPr marL="342900" indent="-342900" rtl="0">
              <a:buFont typeface="Arial" panose="020B0604020202020204" pitchFamily="34" charset="0"/>
              <a:buChar char="•"/>
            </a:pPr>
            <a:r>
              <a:rPr lang="en-gb" dirty="0">
                <a:solidFill>
                  <a:schemeClr val="accent3"/>
                </a:solidFill>
              </a:rPr>
              <a:t>What don’t I relate to?</a:t>
            </a:r>
          </a:p>
          <a:p>
            <a:pPr rtl="0"/>
            <a:endParaRPr lang="sv-SE" dirty="0">
              <a:solidFill>
                <a:schemeClr val="accent3"/>
              </a:solidFill>
            </a:endParaRP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12885" y="1017752"/>
            <a:ext cx="6244058" cy="1004518"/>
          </a:xfrm>
        </p:spPr>
        <p:txBody>
          <a:bodyPr rtlCol="0"/>
          <a:lstStyle/>
          <a:p>
            <a:pPr rtl="0"/>
            <a:r>
              <a:rPr lang="en-gb" dirty="0">
                <a:solidFill>
                  <a:schemeClr val="accent3"/>
                </a:solidFill>
              </a:rPr>
              <a:t>3 minutes individual reflection</a:t>
            </a:r>
          </a:p>
        </p:txBody>
      </p:sp>
      <p:pic>
        <p:nvPicPr>
          <p:cNvPr id="7" name="Platshållare för bild 5" descr="Frågetecken med hel fyllning">
            <a:extLst>
              <a:ext uri="{FF2B5EF4-FFF2-40B4-BE49-F238E27FC236}">
                <a16:creationId xmlns:a16="http://schemas.microsoft.com/office/drawing/2014/main" id="{A52C042E-EFEB-DBF2-A423-F6D2FC31B3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062087" y="2023541"/>
            <a:ext cx="3749648" cy="3515050"/>
          </a:xfrm>
          <a:prstGeom prst="rect">
            <a:avLst/>
          </a:prstGeom>
        </p:spPr>
      </p:pic>
      <p:sp>
        <p:nvSpPr>
          <p:cNvPr id="2" name="textruta 1">
            <a:extLst>
              <a:ext uri="{FF2B5EF4-FFF2-40B4-BE49-F238E27FC236}">
                <a16:creationId xmlns:a16="http://schemas.microsoft.com/office/drawing/2014/main" id="{F40C3544-4AC9-5DF5-DDD4-A3E17635C18E}"/>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rtlCol="0" anchor="t">
            <a:spAutoFit/>
          </a:bodyPr>
          <a:lstStyle/>
          <a:p>
            <a:pP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87389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7" name="Platshållare för bild 5" descr="Frågetecken med hel fyllning">
            <a:extLst>
              <a:ext uri="{FF2B5EF4-FFF2-40B4-BE49-F238E27FC236}">
                <a16:creationId xmlns:a16="http://schemas.microsoft.com/office/drawing/2014/main" id="{A52C042E-EFEB-DBF2-A423-F6D2FC31B3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572000" y="2190699"/>
            <a:ext cx="3749648" cy="3515050"/>
          </a:xfrm>
          <a:prstGeom prst="rect">
            <a:avLst/>
          </a:prstGeom>
        </p:spPr>
      </p:pic>
      <p:pic>
        <p:nvPicPr>
          <p:cNvPr id="6" name="Platshållare för bild 5" descr="Frågetecken med hel fyllning">
            <a:extLst>
              <a:ext uri="{FF2B5EF4-FFF2-40B4-BE49-F238E27FC236}">
                <a16:creationId xmlns:a16="http://schemas.microsoft.com/office/drawing/2014/main" id="{D131D77C-F6A3-5114-6FE1-FE53FCE042F0}"/>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246881" y="459866"/>
            <a:ext cx="5545873" cy="5198894"/>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644603" y="1478941"/>
            <a:ext cx="5166022" cy="2797022"/>
          </a:xfrm>
        </p:spPr>
        <p:txBody>
          <a:bodyPr rtlCol="0"/>
          <a:lstStyle/>
          <a:p>
            <a:pPr algn="l" rtl="0"/>
            <a:r>
              <a:rPr lang="en-gb" sz="1400" b="1" i="0" dirty="0">
                <a:solidFill>
                  <a:schemeClr val="accent3"/>
                </a:solidFill>
                <a:effectLst/>
                <a:latin typeface="+mj-lt"/>
              </a:rPr>
              <a:t>What works well today? </a:t>
            </a:r>
          </a:p>
          <a:p>
            <a:pPr marL="285750" indent="-285750" rtl="0">
              <a:buFont typeface="Arial" panose="020B0604020202020204" pitchFamily="34" charset="0"/>
              <a:buChar char="•"/>
            </a:pPr>
            <a:r>
              <a:rPr lang="en-gb" sz="1400" b="0" i="0" dirty="0">
                <a:solidFill>
                  <a:schemeClr val="accent3"/>
                </a:solidFill>
                <a:effectLst/>
                <a:latin typeface="+mj-lt"/>
              </a:rPr>
              <a:t>Select three survey questions with good results. </a:t>
            </a:r>
          </a:p>
          <a:p>
            <a:pPr marL="285750" indent="-285750" rtl="0">
              <a:buFont typeface="Arial" panose="020B0604020202020204" pitchFamily="34" charset="0"/>
              <a:buChar char="•"/>
            </a:pPr>
            <a:r>
              <a:rPr lang="en-gb" sz="1400" dirty="0">
                <a:solidFill>
                  <a:schemeClr val="accent3"/>
                </a:solidFill>
                <a:latin typeface="+mj-lt"/>
              </a:rPr>
              <a:t>W</a:t>
            </a:r>
            <a:r>
              <a:rPr lang="en-gb" sz="1400" b="0" i="0" dirty="0">
                <a:solidFill>
                  <a:schemeClr val="accent3"/>
                </a:solidFill>
                <a:effectLst/>
                <a:latin typeface="+mj-lt"/>
              </a:rPr>
              <a:t>hy does it work well</a:t>
            </a:r>
            <a:r>
              <a:rPr lang="en-gb" sz="1400" dirty="0">
                <a:solidFill>
                  <a:schemeClr val="accent3"/>
                </a:solidFill>
                <a:latin typeface="+mj-lt"/>
              </a:rPr>
              <a:t>?</a:t>
            </a:r>
            <a:endParaRPr lang="sv-SE" sz="1400" b="0" i="0" dirty="0">
              <a:solidFill>
                <a:schemeClr val="accent3"/>
              </a:solidFill>
              <a:effectLst/>
              <a:latin typeface="+mj-lt"/>
            </a:endParaRPr>
          </a:p>
          <a:p>
            <a:pPr marL="285750" indent="-285750" algn="l" rtl="0">
              <a:buFont typeface="Arial" panose="020B0604020202020204" pitchFamily="34" charset="0"/>
              <a:buChar char="•"/>
            </a:pPr>
            <a:endParaRPr lang="sv-SE" sz="1400" b="0" i="0" dirty="0">
              <a:solidFill>
                <a:schemeClr val="accent3"/>
              </a:solidFill>
              <a:effectLst/>
              <a:latin typeface="+mj-lt"/>
            </a:endParaRPr>
          </a:p>
          <a:p>
            <a:pPr algn="l" rtl="0"/>
            <a:r>
              <a:rPr lang="en-gb" sz="1400" b="1" i="0" dirty="0">
                <a:solidFill>
                  <a:schemeClr val="accent3"/>
                </a:solidFill>
                <a:effectLst/>
                <a:latin typeface="+mj-lt"/>
              </a:rPr>
              <a:t>What needs to be improved? </a:t>
            </a:r>
          </a:p>
          <a:p>
            <a:pPr marL="285750" indent="-285750" rtl="0">
              <a:buFont typeface="Arial" panose="020B0604020202020204" pitchFamily="34" charset="0"/>
              <a:buChar char="•"/>
            </a:pPr>
            <a:r>
              <a:rPr lang="en-gb" sz="1400" b="0" i="0" dirty="0">
                <a:solidFill>
                  <a:schemeClr val="accent3"/>
                </a:solidFill>
                <a:effectLst/>
                <a:latin typeface="+mj-lt"/>
              </a:rPr>
              <a:t>Select three survey questions with poor results. </a:t>
            </a:r>
          </a:p>
          <a:p>
            <a:pPr marL="285750" indent="-285750" rtl="0">
              <a:buFont typeface="Arial" panose="020B0604020202020204" pitchFamily="34" charset="0"/>
              <a:buChar char="•"/>
            </a:pPr>
            <a:r>
              <a:rPr lang="en-gb" sz="1400" dirty="0">
                <a:solidFill>
                  <a:schemeClr val="accent3"/>
                </a:solidFill>
                <a:latin typeface="+mj-lt"/>
              </a:rPr>
              <a:t>Why have you selected these questions? How do they pose a risk?</a:t>
            </a:r>
            <a:endParaRPr lang="sv-SE" sz="1400" b="0" i="0" dirty="0">
              <a:solidFill>
                <a:schemeClr val="accent3"/>
              </a:solidFill>
              <a:effectLst/>
              <a:latin typeface="+mj-lt"/>
            </a:endParaRPr>
          </a:p>
          <a:p>
            <a:pPr marL="285750" indent="-285750" algn="l" rtl="0">
              <a:buFont typeface="Arial" panose="020B0604020202020204" pitchFamily="34" charset="0"/>
              <a:buChar char="•"/>
            </a:pPr>
            <a:r>
              <a:rPr lang="en-gb" sz="1400" b="0" i="0" dirty="0">
                <a:solidFill>
                  <a:schemeClr val="accent3"/>
                </a:solidFill>
                <a:effectLst/>
                <a:latin typeface="+mj-lt"/>
              </a:rPr>
              <a:t>What factors lie behind the poor results</a:t>
            </a:r>
            <a:r>
              <a:rPr lang="en-gb" sz="1400" dirty="0">
                <a:solidFill>
                  <a:schemeClr val="accent3"/>
                </a:solidFill>
                <a:latin typeface="+mj-lt"/>
              </a:rPr>
              <a:t> for these questions</a:t>
            </a:r>
            <a:r>
              <a:rPr lang="en-gb" sz="1400" b="0" i="0" dirty="0">
                <a:solidFill>
                  <a:schemeClr val="accent3"/>
                </a:solidFill>
                <a:effectLst/>
                <a:latin typeface="+mj-lt"/>
              </a:rPr>
              <a:t>? </a:t>
            </a:r>
          </a:p>
          <a:p>
            <a:pPr algn="l" rtl="0"/>
            <a:endParaRPr lang="sv-SE" sz="1600" b="0" i="0" dirty="0">
              <a:solidFill>
                <a:schemeClr val="accent3"/>
              </a:solidFill>
              <a:effectLst/>
              <a:latin typeface="+mj-lt"/>
            </a:endParaRP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73042" y="347638"/>
            <a:ext cx="6244058" cy="1022865"/>
          </a:xfrm>
        </p:spPr>
        <p:txBody>
          <a:bodyPr rtlCol="0"/>
          <a:lstStyle/>
          <a:p>
            <a:pPr rtl="0"/>
            <a:r>
              <a:rPr lang="en-gb" dirty="0">
                <a:solidFill>
                  <a:schemeClr val="accent3"/>
                </a:solidFill>
              </a:rPr>
              <a:t>Questions for group reflection</a:t>
            </a:r>
          </a:p>
        </p:txBody>
      </p:sp>
      <p:sp>
        <p:nvSpPr>
          <p:cNvPr id="2" name="textruta 1">
            <a:extLst>
              <a:ext uri="{FF2B5EF4-FFF2-40B4-BE49-F238E27FC236}">
                <a16:creationId xmlns:a16="http://schemas.microsoft.com/office/drawing/2014/main" id="{515E6A99-E869-6B75-ECA5-1CE95152FE9A}"/>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rtlCol="0" anchor="t">
            <a:spAutoFit/>
          </a:bodyPr>
          <a:lstStyle/>
          <a:p>
            <a:pP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
        <p:nvSpPr>
          <p:cNvPr id="8" name="textruta 7">
            <a:extLst>
              <a:ext uri="{FF2B5EF4-FFF2-40B4-BE49-F238E27FC236}">
                <a16:creationId xmlns:a16="http://schemas.microsoft.com/office/drawing/2014/main" id="{1B50F439-CD94-F6CE-9552-5D83C6B19162}"/>
              </a:ext>
            </a:extLst>
          </p:cNvPr>
          <p:cNvSpPr txBox="1"/>
          <p:nvPr/>
        </p:nvSpPr>
        <p:spPr>
          <a:xfrm>
            <a:off x="573042" y="4288988"/>
            <a:ext cx="5444288" cy="276999"/>
          </a:xfrm>
          <a:prstGeom prst="rect">
            <a:avLst/>
          </a:prstGeom>
          <a:noFill/>
        </p:spPr>
        <p:txBody>
          <a:bodyPr wrap="square" rtlCol="0">
            <a:spAutoFit/>
          </a:bodyPr>
          <a:lstStyle/>
          <a:p>
            <a:pPr rtl="0"/>
            <a:r>
              <a:rPr lang="en-gb" sz="1200" b="0" i="1" dirty="0">
                <a:solidFill>
                  <a:schemeClr val="accent3"/>
                </a:solidFill>
                <a:effectLst/>
                <a:latin typeface="+mj-lt"/>
              </a:rPr>
              <a:t>Write down the questions you selected on separate Post-it notes</a:t>
            </a:r>
            <a:endParaRPr lang="sv-SE" sz="1200" i="1" dirty="0">
              <a:solidFill>
                <a:schemeClr val="accent3"/>
              </a:solidFill>
            </a:endParaRPr>
          </a:p>
        </p:txBody>
      </p:sp>
    </p:spTree>
    <p:extLst>
      <p:ext uri="{BB962C8B-B14F-4D97-AF65-F5344CB8AC3E}">
        <p14:creationId xmlns:p14="http://schemas.microsoft.com/office/powerpoint/2010/main" val="289333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3328465A-33FD-0C26-92F5-3DC9F7FE5F72}"/>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7B52E47-7FF6-AC0E-000D-838B0820708E}"/>
              </a:ext>
            </a:extLst>
          </p:cNvPr>
          <p:cNvSpPr>
            <a:spLocks noGrp="1"/>
          </p:cNvSpPr>
          <p:nvPr>
            <p:ph type="body" sz="quarter" idx="17"/>
          </p:nvPr>
        </p:nvSpPr>
        <p:spPr>
          <a:xfrm>
            <a:off x="512885" y="426281"/>
            <a:ext cx="6244058" cy="1004518"/>
          </a:xfrm>
        </p:spPr>
        <p:txBody>
          <a:bodyPr rtlCol="0"/>
          <a:lstStyle/>
          <a:p>
            <a:pPr rtl="0"/>
            <a:r>
              <a:rPr lang="en-gb">
                <a:solidFill>
                  <a:schemeClr val="accent3"/>
                </a:solidFill>
              </a:rPr>
              <a:t>Division into groups</a:t>
            </a:r>
          </a:p>
        </p:txBody>
      </p:sp>
      <p:sp>
        <p:nvSpPr>
          <p:cNvPr id="3" name="Platshållare för text 2">
            <a:extLst>
              <a:ext uri="{FF2B5EF4-FFF2-40B4-BE49-F238E27FC236}">
                <a16:creationId xmlns:a16="http://schemas.microsoft.com/office/drawing/2014/main" id="{81AC4FDA-8378-B40C-C9FF-4677894875D9}"/>
              </a:ext>
            </a:extLst>
          </p:cNvPr>
          <p:cNvSpPr>
            <a:spLocks noGrp="1"/>
          </p:cNvSpPr>
          <p:nvPr>
            <p:ph type="body" sz="quarter" idx="14"/>
          </p:nvPr>
        </p:nvSpPr>
        <p:spPr>
          <a:xfrm>
            <a:off x="562580" y="1758074"/>
            <a:ext cx="1872507" cy="2523059"/>
          </a:xfrm>
        </p:spPr>
        <p:txBody>
          <a:bodyPr rtlCol="0"/>
          <a:lstStyle/>
          <a:p>
            <a:pPr rtl="0"/>
            <a:r>
              <a:rPr lang="en-gb" b="1" dirty="0">
                <a:solidFill>
                  <a:schemeClr val="accent3"/>
                </a:solidFill>
              </a:rPr>
              <a:t>Group 1:</a:t>
            </a:r>
            <a:br>
              <a:rPr lang="sv-SE" b="1" dirty="0">
                <a:solidFill>
                  <a:schemeClr val="accent3"/>
                </a:solidFill>
              </a:rPr>
            </a:br>
            <a:endParaRPr lang="sv-SE" b="1" dirty="0">
              <a:solidFill>
                <a:schemeClr val="accent3"/>
              </a:solidFill>
            </a:endParaRPr>
          </a:p>
          <a:p>
            <a:pPr rtl="0"/>
            <a:r>
              <a:rPr lang="en-gb" b="1" dirty="0">
                <a:solidFill>
                  <a:schemeClr val="accent3"/>
                </a:solidFill>
              </a:rPr>
              <a:t>Group 2:</a:t>
            </a:r>
          </a:p>
          <a:p>
            <a:pPr rtl="0"/>
            <a:br>
              <a:rPr lang="sv-SE" b="1" dirty="0">
                <a:solidFill>
                  <a:schemeClr val="accent3"/>
                </a:solidFill>
              </a:rPr>
            </a:br>
            <a:r>
              <a:rPr lang="en-gb" b="1" dirty="0">
                <a:solidFill>
                  <a:schemeClr val="accent3"/>
                </a:solidFill>
              </a:rPr>
              <a:t>Group 3:</a:t>
            </a:r>
          </a:p>
          <a:p>
            <a:pPr rtl="0"/>
            <a:br>
              <a:rPr lang="sv-SE" b="1" dirty="0">
                <a:solidFill>
                  <a:schemeClr val="accent3"/>
                </a:solidFill>
              </a:rPr>
            </a:br>
            <a:r>
              <a:rPr lang="en-gb" b="1" dirty="0">
                <a:solidFill>
                  <a:schemeClr val="accent3"/>
                </a:solidFill>
              </a:rPr>
              <a:t>Group 4:</a:t>
            </a:r>
          </a:p>
        </p:txBody>
      </p:sp>
      <p:sp>
        <p:nvSpPr>
          <p:cNvPr id="2" name="textruta 1">
            <a:extLst>
              <a:ext uri="{FF2B5EF4-FFF2-40B4-BE49-F238E27FC236}">
                <a16:creationId xmlns:a16="http://schemas.microsoft.com/office/drawing/2014/main" id="{43D88114-3223-2B63-7860-C70FE4A1C074}"/>
              </a:ext>
            </a:extLst>
          </p:cNvPr>
          <p:cNvSpPr txBox="1">
            <a:spLocks/>
          </p:cNvSpPr>
          <p:nvPr/>
        </p:nvSpPr>
        <p:spPr>
          <a:xfrm>
            <a:off x="4477981" y="4820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373945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7" name="Platshållare för text 3">
            <a:extLst>
              <a:ext uri="{FF2B5EF4-FFF2-40B4-BE49-F238E27FC236}">
                <a16:creationId xmlns:a16="http://schemas.microsoft.com/office/drawing/2014/main" id="{DEB66C8F-C44F-26EC-712C-8FADEDB06690}"/>
              </a:ext>
            </a:extLst>
          </p:cNvPr>
          <p:cNvSpPr txBox="1">
            <a:spLocks/>
          </p:cNvSpPr>
          <p:nvPr/>
        </p:nvSpPr>
        <p:spPr>
          <a:xfrm>
            <a:off x="462850" y="1071315"/>
            <a:ext cx="6244058" cy="1489759"/>
          </a:xfrm>
          <a:prstGeom prst="rect">
            <a:avLst/>
          </a:prstGeom>
        </p:spPr>
        <p:txBody>
          <a:bodyPr rtlCol="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en-gb" sz="3600">
                <a:solidFill>
                  <a:schemeClr val="accent3"/>
                </a:solidFill>
                <a:latin typeface="Georgia" panose="02040502050405020303" pitchFamily="18" charset="0"/>
              </a:rPr>
              <a:t>Reconvening the large group</a:t>
            </a:r>
          </a:p>
        </p:txBody>
      </p:sp>
      <p:sp>
        <p:nvSpPr>
          <p:cNvPr id="10" name="textruta 9">
            <a:extLst>
              <a:ext uri="{FF2B5EF4-FFF2-40B4-BE49-F238E27FC236}">
                <a16:creationId xmlns:a16="http://schemas.microsoft.com/office/drawing/2014/main" id="{12136B2E-A5DF-846E-85E0-829D886293C2}"/>
              </a:ext>
            </a:extLst>
          </p:cNvPr>
          <p:cNvSpPr txBox="1"/>
          <p:nvPr/>
        </p:nvSpPr>
        <p:spPr>
          <a:xfrm>
            <a:off x="502605" y="1862544"/>
            <a:ext cx="3666003" cy="2062103"/>
          </a:xfrm>
          <a:prstGeom prst="rect">
            <a:avLst/>
          </a:prstGeom>
          <a:noFill/>
        </p:spPr>
        <p:txBody>
          <a:bodyPr wrap="square" rtlCol="0">
            <a:spAutoFit/>
          </a:bodyPr>
          <a:lstStyle/>
          <a:p>
            <a:pPr rtl="0"/>
            <a:r>
              <a:rPr lang="en-gb" sz="1600" dirty="0">
                <a:solidFill>
                  <a:schemeClr val="accent3"/>
                </a:solidFill>
                <a:latin typeface="+mj-lt"/>
              </a:rPr>
              <a:t>Each group presents its suggestions for questions to continue working on and posts its Post-it notes. </a:t>
            </a:r>
          </a:p>
          <a:p>
            <a:pPr rtl="0"/>
            <a:endParaRPr lang="sv-SE" sz="1600" dirty="0">
              <a:solidFill>
                <a:schemeClr val="accent3"/>
              </a:solidFill>
              <a:latin typeface="+mj-lt"/>
            </a:endParaRPr>
          </a:p>
          <a:p>
            <a:pPr rtl="0"/>
            <a:r>
              <a:rPr lang="en-gb" sz="1600" dirty="0">
                <a:solidFill>
                  <a:schemeClr val="accent3"/>
                </a:solidFill>
                <a:latin typeface="+mj-lt"/>
              </a:rPr>
              <a:t>Both what’s good already and worth keeping, as well as what needs to be improved.</a:t>
            </a:r>
          </a:p>
          <a:p>
            <a:pPr algn="l" rtl="0"/>
            <a:endParaRPr lang="sv-SE" sz="1600" b="0" i="0" dirty="0">
              <a:solidFill>
                <a:schemeClr val="accent3"/>
              </a:solidFill>
              <a:effectLst/>
              <a:latin typeface="+mj-lt"/>
            </a:endParaRPr>
          </a:p>
        </p:txBody>
      </p:sp>
      <p:pic>
        <p:nvPicPr>
          <p:cNvPr id="4" name="Bildobjekt 3" descr="En bild som visar text, Post-it, handskrift, Pappersprodukt&#10;&#10;Automatiskt genererad beskrivning">
            <a:extLst>
              <a:ext uri="{FF2B5EF4-FFF2-40B4-BE49-F238E27FC236}">
                <a16:creationId xmlns:a16="http://schemas.microsoft.com/office/drawing/2014/main" id="{9B366B5F-C2D5-FD88-50A0-8CE4865E7A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7312" y="1791561"/>
            <a:ext cx="3953838" cy="2965379"/>
          </a:xfrm>
          <a:prstGeom prst="rect">
            <a:avLst/>
          </a:prstGeom>
        </p:spPr>
      </p:pic>
      <p:sp>
        <p:nvSpPr>
          <p:cNvPr id="2" name="textruta 1">
            <a:extLst>
              <a:ext uri="{FF2B5EF4-FFF2-40B4-BE49-F238E27FC236}">
                <a16:creationId xmlns:a16="http://schemas.microsoft.com/office/drawing/2014/main" id="{1261C48E-310F-0BAC-691C-4EB07DE931AD}"/>
              </a:ext>
            </a:extLst>
          </p:cNvPr>
          <p:cNvSpPr txBox="1">
            <a:spLocks/>
          </p:cNvSpPr>
          <p:nvPr/>
        </p:nvSpPr>
        <p:spPr>
          <a:xfrm>
            <a:off x="4477981" y="4820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409849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7C32B3-12C1-1C61-DDCC-B566FFBC3F38}"/>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FE83C54-72C9-5223-7D26-DB8FB8994D5A}"/>
              </a:ext>
            </a:extLst>
          </p:cNvPr>
          <p:cNvSpPr>
            <a:spLocks noGrp="1"/>
          </p:cNvSpPr>
          <p:nvPr>
            <p:ph type="body" sz="quarter" idx="12"/>
          </p:nvPr>
        </p:nvSpPr>
        <p:spPr>
          <a:xfrm>
            <a:off x="4594218" y="1469530"/>
            <a:ext cx="4232282" cy="1479478"/>
          </a:xfrm>
        </p:spPr>
        <p:txBody>
          <a:bodyPr rtlCol="0"/>
          <a:lstStyle/>
          <a:p>
            <a:pPr rtl="0"/>
            <a:r>
              <a:rPr lang="en-gb" sz="3600" dirty="0">
                <a:solidFill>
                  <a:schemeClr val="accent3"/>
                </a:solidFill>
                <a:latin typeface="Georgia" panose="02040502050405020303" pitchFamily="18" charset="0"/>
              </a:rPr>
              <a:t>Prioritise questions or areas to continue working on</a:t>
            </a:r>
          </a:p>
        </p:txBody>
      </p:sp>
      <p:sp>
        <p:nvSpPr>
          <p:cNvPr id="2" name="textruta 1">
            <a:extLst>
              <a:ext uri="{FF2B5EF4-FFF2-40B4-BE49-F238E27FC236}">
                <a16:creationId xmlns:a16="http://schemas.microsoft.com/office/drawing/2014/main" id="{C3D7F2DB-EB19-4864-A4F2-CC47F651FBFC}"/>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rtlCol="0">
            <a:spAutoFit/>
          </a:bodyPr>
          <a:lstStyle/>
          <a:p>
            <a:pPr rtl="0"/>
            <a:r>
              <a:rPr lang="en-gb" sz="1000">
                <a:solidFill>
                  <a:schemeClr val="tx1">
                    <a:lumMod val="50000"/>
                    <a:lumOff val="50000"/>
                  </a:schemeClr>
                </a:solidFill>
                <a:hlinkClick r:id="rId3">
                  <a:extLst>
                    <a:ext uri="{A12FA001-AC4F-418D-AE19-62706E023703}">
                      <ahyp:hlinkClr xmlns:ahyp="http://schemas.microsoft.com/office/drawing/2018/hyperlinkcolor" val="tx"/>
                    </a:ext>
                  </a:extLst>
                </a:hlinkClick>
              </a:rPr>
              <a:t>prevent.se/jobba-med-arbetsmiljo/enkater/osa-enkaten</a:t>
            </a:r>
            <a:endParaRPr lang="sv-SE" sz="1000">
              <a:solidFill>
                <a:schemeClr val="tx1">
                  <a:lumMod val="50000"/>
                  <a:lumOff val="50000"/>
                </a:schemeClr>
              </a:solidFill>
            </a:endParaRPr>
          </a:p>
        </p:txBody>
      </p:sp>
      <p:pic>
        <p:nvPicPr>
          <p:cNvPr id="13" name="Platshållare för bild 12" descr="Anteckningslappar i flera färger på en whiteboard">
            <a:extLst>
              <a:ext uri="{FF2B5EF4-FFF2-40B4-BE49-F238E27FC236}">
                <a16:creationId xmlns:a16="http://schemas.microsoft.com/office/drawing/2014/main" id="{90AAAE7B-E41D-DF24-C132-35C5B6519A4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B3F3121D-1B9A-5F60-7ED6-A48E48078139}"/>
              </a:ext>
            </a:extLst>
          </p:cNvPr>
          <p:cNvSpPr txBox="1">
            <a:spLocks/>
          </p:cNvSpPr>
          <p:nvPr/>
        </p:nvSpPr>
        <p:spPr>
          <a:xfrm>
            <a:off x="4477981" y="4820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137810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274241-85AA-4251-63DB-30FA0738130C}"/>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5DB10E17-6A27-6DD2-4134-0C40D011DA4A}"/>
              </a:ext>
            </a:extLst>
          </p:cNvPr>
          <p:cNvPicPr>
            <a:picLocks noChangeAspect="1"/>
          </p:cNvPicPr>
          <p:nvPr/>
        </p:nvPicPr>
        <p:blipFill>
          <a:blip r:embed="rId3"/>
          <a:stretch>
            <a:fillRect/>
          </a:stretch>
        </p:blipFill>
        <p:spPr>
          <a:xfrm>
            <a:off x="144379" y="1167604"/>
            <a:ext cx="8816100" cy="3594711"/>
          </a:xfrm>
          <a:prstGeom prst="rect">
            <a:avLst/>
          </a:prstGeom>
        </p:spPr>
      </p:pic>
      <p:sp>
        <p:nvSpPr>
          <p:cNvPr id="6" name="Rektangel 5">
            <a:extLst>
              <a:ext uri="{FF2B5EF4-FFF2-40B4-BE49-F238E27FC236}">
                <a16:creationId xmlns:a16="http://schemas.microsoft.com/office/drawing/2014/main" id="{69B29A63-02FD-558B-F481-24805237D4D7}"/>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rtl="0"/>
            <a:r>
              <a:rPr lang="en-gb" sz="2400" dirty="0">
                <a:solidFill>
                  <a:schemeClr val="accent3"/>
                </a:solidFill>
                <a:latin typeface="Georgia" panose="02040502050405020303" pitchFamily="18" charset="0"/>
              </a:rPr>
              <a:t>Action plan </a:t>
            </a:r>
            <a:endParaRPr lang="sv-SE" sz="2400" i="1" dirty="0">
              <a:solidFill>
                <a:schemeClr val="accent3"/>
              </a:solidFill>
              <a:latin typeface="Georgia" panose="02040502050405020303" pitchFamily="18" charset="0"/>
            </a:endParaRPr>
          </a:p>
        </p:txBody>
      </p:sp>
      <p:sp>
        <p:nvSpPr>
          <p:cNvPr id="2" name="textruta 1">
            <a:extLst>
              <a:ext uri="{FF2B5EF4-FFF2-40B4-BE49-F238E27FC236}">
                <a16:creationId xmlns:a16="http://schemas.microsoft.com/office/drawing/2014/main" id="{BBCDC08B-9AFD-259E-20BB-59C2E9973657}"/>
              </a:ext>
            </a:extLst>
          </p:cNvPr>
          <p:cNvSpPr txBox="1">
            <a:spLocks/>
          </p:cNvSpPr>
          <p:nvPr/>
        </p:nvSpPr>
        <p:spPr>
          <a:xfrm>
            <a:off x="4477981" y="4897351"/>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5" name="Bild 4" descr="Högerpil med hel fyllning">
            <a:extLst>
              <a:ext uri="{FF2B5EF4-FFF2-40B4-BE49-F238E27FC236}">
                <a16:creationId xmlns:a16="http://schemas.microsoft.com/office/drawing/2014/main" id="{5AD50942-B143-34DF-E134-513EA9C796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51749" y="1745709"/>
            <a:ext cx="697842" cy="697842"/>
          </a:xfrm>
          <a:prstGeom prst="rect">
            <a:avLst/>
          </a:prstGeom>
        </p:spPr>
      </p:pic>
      <p:pic>
        <p:nvPicPr>
          <p:cNvPr id="8" name="Bild 7" descr="Högerpil med hel fyllning">
            <a:extLst>
              <a:ext uri="{FF2B5EF4-FFF2-40B4-BE49-F238E27FC236}">
                <a16:creationId xmlns:a16="http://schemas.microsoft.com/office/drawing/2014/main" id="{61DD8FE1-0F92-D875-19E4-FDBA80F36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353852" y="1745709"/>
            <a:ext cx="697842" cy="697842"/>
          </a:xfrm>
          <a:prstGeom prst="rect">
            <a:avLst/>
          </a:prstGeom>
        </p:spPr>
      </p:pic>
      <p:pic>
        <p:nvPicPr>
          <p:cNvPr id="9" name="Bild 8" descr="Högerpil med hel fyllning">
            <a:extLst>
              <a:ext uri="{FF2B5EF4-FFF2-40B4-BE49-F238E27FC236}">
                <a16:creationId xmlns:a16="http://schemas.microsoft.com/office/drawing/2014/main" id="{3EB0E289-C390-2518-FDFC-A7C86F6F70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293840" y="1745710"/>
            <a:ext cx="697842" cy="697842"/>
          </a:xfrm>
          <a:prstGeom prst="rect">
            <a:avLst/>
          </a:prstGeom>
        </p:spPr>
      </p:pic>
      <p:pic>
        <p:nvPicPr>
          <p:cNvPr id="10" name="Bild 9" descr="Högerpil med hel fyllning">
            <a:extLst>
              <a:ext uri="{FF2B5EF4-FFF2-40B4-BE49-F238E27FC236}">
                <a16:creationId xmlns:a16="http://schemas.microsoft.com/office/drawing/2014/main" id="{E098C2BB-53EE-A236-BF1A-CE4DD8B035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3102362" y="1745709"/>
            <a:ext cx="697842" cy="697842"/>
          </a:xfrm>
          <a:prstGeom prst="rect">
            <a:avLst/>
          </a:prstGeom>
        </p:spPr>
      </p:pic>
      <p:pic>
        <p:nvPicPr>
          <p:cNvPr id="11" name="Bild 10" descr="Högerpil med hel fyllning">
            <a:extLst>
              <a:ext uri="{FF2B5EF4-FFF2-40B4-BE49-F238E27FC236}">
                <a16:creationId xmlns:a16="http://schemas.microsoft.com/office/drawing/2014/main" id="{E7D1C7DD-E1BF-8D3B-A13F-8956999A8B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82844" y="3783070"/>
            <a:ext cx="697842" cy="697842"/>
          </a:xfrm>
          <a:prstGeom prst="rect">
            <a:avLst/>
          </a:prstGeom>
        </p:spPr>
      </p:pic>
      <p:pic>
        <p:nvPicPr>
          <p:cNvPr id="12" name="Bild 11" descr="Högerpil med hel fyllning">
            <a:extLst>
              <a:ext uri="{FF2B5EF4-FFF2-40B4-BE49-F238E27FC236}">
                <a16:creationId xmlns:a16="http://schemas.microsoft.com/office/drawing/2014/main" id="{C6E29DFF-3F11-6269-9C9C-BB9E78FC0D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281483" y="3783070"/>
            <a:ext cx="697842" cy="697842"/>
          </a:xfrm>
          <a:prstGeom prst="rect">
            <a:avLst/>
          </a:prstGeom>
        </p:spPr>
      </p:pic>
    </p:spTree>
    <p:extLst>
      <p:ext uri="{BB962C8B-B14F-4D97-AF65-F5344CB8AC3E}">
        <p14:creationId xmlns:p14="http://schemas.microsoft.com/office/powerpoint/2010/main" val="4049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9C6444AF-2816-B90D-F2FD-A286267AF12E}"/>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9E4940D-762E-D0FC-AB98-687DA9418E89}"/>
              </a:ext>
            </a:extLst>
          </p:cNvPr>
          <p:cNvSpPr>
            <a:spLocks noGrp="1"/>
          </p:cNvSpPr>
          <p:nvPr>
            <p:ph type="body" sz="quarter" idx="17"/>
          </p:nvPr>
        </p:nvSpPr>
        <p:spPr>
          <a:xfrm>
            <a:off x="501309" y="1057507"/>
            <a:ext cx="8353323" cy="1004518"/>
          </a:xfrm>
        </p:spPr>
        <p:txBody>
          <a:bodyPr rtlCol="0"/>
          <a:lstStyle/>
          <a:p>
            <a:pPr rtl="0"/>
            <a:r>
              <a:rPr lang="en-gb" dirty="0">
                <a:solidFill>
                  <a:schemeClr val="accent3"/>
                </a:solidFill>
              </a:rPr>
              <a:t>What will we do at our next meeting?</a:t>
            </a:r>
          </a:p>
        </p:txBody>
      </p:sp>
      <p:sp>
        <p:nvSpPr>
          <p:cNvPr id="3" name="Platshållare för text 2">
            <a:extLst>
              <a:ext uri="{FF2B5EF4-FFF2-40B4-BE49-F238E27FC236}">
                <a16:creationId xmlns:a16="http://schemas.microsoft.com/office/drawing/2014/main" id="{655698D9-24A5-07AC-34E7-76AB140DC2E6}"/>
              </a:ext>
            </a:extLst>
          </p:cNvPr>
          <p:cNvSpPr>
            <a:spLocks noGrp="1"/>
          </p:cNvSpPr>
          <p:nvPr>
            <p:ph type="body" sz="quarter" idx="14"/>
          </p:nvPr>
        </p:nvSpPr>
        <p:spPr>
          <a:xfrm>
            <a:off x="570759" y="2156884"/>
            <a:ext cx="5957363" cy="2523059"/>
          </a:xfrm>
        </p:spPr>
        <p:txBody>
          <a:bodyPr rtlCol="0"/>
          <a:lstStyle/>
          <a:p>
            <a:pPr rtl="0"/>
            <a:r>
              <a:rPr lang="en-gb" dirty="0">
                <a:solidFill>
                  <a:schemeClr val="accent3"/>
                </a:solidFill>
              </a:rPr>
              <a:t>Develop measures and finish the action plan.</a:t>
            </a:r>
          </a:p>
          <a:p>
            <a:pPr rtl="0"/>
            <a:endParaRPr lang="sv-SE" dirty="0">
              <a:solidFill>
                <a:schemeClr val="accent3"/>
              </a:solidFill>
            </a:endParaRPr>
          </a:p>
        </p:txBody>
      </p:sp>
      <p:pic>
        <p:nvPicPr>
          <p:cNvPr id="14" name="Platshållare för bild 13" descr="Fotavtryck med hel fyllning">
            <a:extLst>
              <a:ext uri="{FF2B5EF4-FFF2-40B4-BE49-F238E27FC236}">
                <a16:creationId xmlns:a16="http://schemas.microsoft.com/office/drawing/2014/main" id="{870AB74C-7AE3-FC70-9503-C83C9D210665}"/>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rot="2865953">
            <a:off x="5523351" y="3601021"/>
            <a:ext cx="1966021" cy="1843017"/>
          </a:xfrm>
        </p:spPr>
      </p:pic>
      <p:pic>
        <p:nvPicPr>
          <p:cNvPr id="16" name="Platshållare för bild 13" descr="Fotavtryck med hel fyllning">
            <a:extLst>
              <a:ext uri="{FF2B5EF4-FFF2-40B4-BE49-F238E27FC236}">
                <a16:creationId xmlns:a16="http://schemas.microsoft.com/office/drawing/2014/main" id="{4B0F74DE-85CF-F78D-EC1B-308317A1CA4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rot="1987425">
            <a:off x="7254334" y="2292098"/>
            <a:ext cx="1966021" cy="1843017"/>
          </a:xfrm>
          <a:prstGeom prst="rect">
            <a:avLst/>
          </a:prstGeom>
        </p:spPr>
      </p:pic>
      <p:sp>
        <p:nvSpPr>
          <p:cNvPr id="5" name="textruta 4">
            <a:extLst>
              <a:ext uri="{FF2B5EF4-FFF2-40B4-BE49-F238E27FC236}">
                <a16:creationId xmlns:a16="http://schemas.microsoft.com/office/drawing/2014/main" id="{0ED13281-EECE-F18D-F6B7-B2A708AF691A}"/>
              </a:ext>
            </a:extLst>
          </p:cNvPr>
          <p:cNvSpPr txBox="1">
            <a:spLocks/>
          </p:cNvSpPr>
          <p:nvPr/>
        </p:nvSpPr>
        <p:spPr>
          <a:xfrm>
            <a:off x="4477981" y="4820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294379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0F76948-226D-02EA-42B9-5D67B5099C60}"/>
              </a:ext>
            </a:extLst>
          </p:cNvPr>
          <p:cNvSpPr>
            <a:spLocks noGrp="1"/>
          </p:cNvSpPr>
          <p:nvPr>
            <p:ph type="body" sz="quarter" idx="11"/>
          </p:nvPr>
        </p:nvSpPr>
        <p:spPr>
          <a:xfrm>
            <a:off x="1" y="1622009"/>
            <a:ext cx="9144000" cy="1299409"/>
          </a:xfrm>
        </p:spPr>
        <p:txBody>
          <a:bodyPr rtlCol="0"/>
          <a:lstStyle/>
          <a:p>
            <a:pPr algn="ctr" rtl="0"/>
            <a:r>
              <a:rPr lang="en-gb"/>
              <a:t>MEETING 2</a:t>
            </a:r>
          </a:p>
        </p:txBody>
      </p:sp>
    </p:spTree>
    <p:extLst>
      <p:ext uri="{BB962C8B-B14F-4D97-AF65-F5344CB8AC3E}">
        <p14:creationId xmlns:p14="http://schemas.microsoft.com/office/powerpoint/2010/main" val="153554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56717B-D3E7-41B4-EDD7-3D5630265ED0}"/>
            </a:ext>
          </a:extLst>
        </p:cNvPr>
        <p:cNvGrpSpPr/>
        <p:nvPr/>
      </p:nvGrpSpPr>
      <p:grpSpPr>
        <a:xfrm>
          <a:off x="0" y="0"/>
          <a:ext cx="0" cy="0"/>
          <a:chOff x="0" y="0"/>
          <a:chExt cx="0" cy="0"/>
        </a:xfrm>
      </p:grpSpPr>
      <p:pic>
        <p:nvPicPr>
          <p:cNvPr id="7" name="Platshållare för bild 6" descr="En bild som visar Människoansikte, klädsel, person, leende&#10;&#10;Automatiskt genererad beskrivning">
            <a:extLst>
              <a:ext uri="{FF2B5EF4-FFF2-40B4-BE49-F238E27FC236}">
                <a16:creationId xmlns:a16="http://schemas.microsoft.com/office/drawing/2014/main" id="{1CD416D3-01C2-D96D-AE4F-1ED399992AA8}"/>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14448923-D095-E1E0-C6C7-701FFC1B9ACC}"/>
              </a:ext>
            </a:extLst>
          </p:cNvPr>
          <p:cNvSpPr>
            <a:spLocks noGrp="1"/>
          </p:cNvSpPr>
          <p:nvPr>
            <p:ph type="body" sz="quarter" idx="12"/>
          </p:nvPr>
        </p:nvSpPr>
        <p:spPr>
          <a:xfrm>
            <a:off x="406400" y="3386998"/>
            <a:ext cx="4331153" cy="840486"/>
          </a:xfrm>
        </p:spPr>
        <p:txBody>
          <a:bodyPr rtlCol="0"/>
          <a:lstStyle/>
          <a:p>
            <a:pPr rtl="0"/>
            <a:r>
              <a:rPr lang="en-gb" dirty="0">
                <a:solidFill>
                  <a:srgbClr val="FF6600"/>
                </a:solidFill>
              </a:rPr>
              <a:t>Department/company</a:t>
            </a:r>
          </a:p>
          <a:p>
            <a:pPr rtl="0"/>
            <a:r>
              <a:rPr lang="en-gb" dirty="0">
                <a:solidFill>
                  <a:srgbClr val="FF6600"/>
                </a:solidFill>
              </a:rPr>
              <a:t>Date</a:t>
            </a:r>
          </a:p>
        </p:txBody>
      </p:sp>
      <p:sp>
        <p:nvSpPr>
          <p:cNvPr id="4" name="Platshållare för text 3">
            <a:extLst>
              <a:ext uri="{FF2B5EF4-FFF2-40B4-BE49-F238E27FC236}">
                <a16:creationId xmlns:a16="http://schemas.microsoft.com/office/drawing/2014/main" id="{1EF38750-B43A-27FD-4FDF-6ED3ABDC4740}"/>
              </a:ext>
            </a:extLst>
          </p:cNvPr>
          <p:cNvSpPr>
            <a:spLocks noGrp="1"/>
          </p:cNvSpPr>
          <p:nvPr>
            <p:ph type="body" sz="quarter" idx="13"/>
          </p:nvPr>
        </p:nvSpPr>
        <p:spPr>
          <a:xfrm>
            <a:off x="317500" y="1133951"/>
            <a:ext cx="6482414" cy="2066449"/>
          </a:xfrm>
        </p:spPr>
        <p:txBody>
          <a:bodyPr rtlCol="0"/>
          <a:lstStyle/>
          <a:p>
            <a:pPr rtl="0"/>
            <a:r>
              <a:rPr lang="en-gb" sz="4800" dirty="0">
                <a:solidFill>
                  <a:schemeClr val="accent3"/>
                </a:solidFill>
                <a:latin typeface="Georgia"/>
                <a:cs typeface="Arial"/>
              </a:rPr>
              <a:t>The OSWE survey</a:t>
            </a:r>
            <a:br>
              <a:rPr lang="sv-SE" dirty="0">
                <a:solidFill>
                  <a:schemeClr val="accent3"/>
                </a:solidFill>
                <a:latin typeface="Georgia"/>
                <a:cs typeface="Arial"/>
              </a:rPr>
            </a:br>
            <a:r>
              <a:rPr lang="en-gb" sz="2200" dirty="0">
                <a:solidFill>
                  <a:schemeClr val="accent3"/>
                </a:solidFill>
                <a:latin typeface="+mj-lt"/>
                <a:cs typeface="Arial"/>
              </a:rPr>
              <a:t>Meeting 2. Action plan</a:t>
            </a:r>
          </a:p>
        </p:txBody>
      </p:sp>
      <p:sp>
        <p:nvSpPr>
          <p:cNvPr id="5" name="textruta 4">
            <a:extLst>
              <a:ext uri="{FF2B5EF4-FFF2-40B4-BE49-F238E27FC236}">
                <a16:creationId xmlns:a16="http://schemas.microsoft.com/office/drawing/2014/main" id="{F5C39B75-458D-17A9-778D-A4D357AE56B7}"/>
              </a:ext>
            </a:extLst>
          </p:cNvPr>
          <p:cNvSpPr txBox="1">
            <a:spLocks/>
          </p:cNvSpPr>
          <p:nvPr/>
        </p:nvSpPr>
        <p:spPr>
          <a:xfrm>
            <a:off x="-2991247" y="4820346"/>
            <a:ext cx="4576232" cy="246221"/>
          </a:xfrm>
          <a:prstGeom prst="rect">
            <a:avLst/>
          </a:prstGeom>
          <a:noFill/>
        </p:spPr>
        <p:txBody>
          <a:bodyPr wrap="square" lIns="91440" tIns="45720" rIns="91440" bIns="45720" rtlCol="0" anchor="t">
            <a:spAutoFit/>
          </a:bodyPr>
          <a:lstStyle/>
          <a:p>
            <a:pPr algn="r" rtl="0"/>
            <a:r>
              <a:rPr lang="en-gb" sz="1000">
                <a:solidFill>
                  <a:schemeClr val="tx1">
                    <a:lumMod val="65000"/>
                  </a:schemeClr>
                </a:solidFill>
              </a:rPr>
              <a:t>www.prevent.se/enkater</a:t>
            </a:r>
            <a:endParaRPr lang="en-US">
              <a:solidFill>
                <a:schemeClr val="tx1">
                  <a:lumMod val="65000"/>
                </a:schemeClr>
              </a:solidFill>
            </a:endParaRPr>
          </a:p>
        </p:txBody>
      </p:sp>
    </p:spTree>
    <p:extLst>
      <p:ext uri="{BB962C8B-B14F-4D97-AF65-F5344CB8AC3E}">
        <p14:creationId xmlns:p14="http://schemas.microsoft.com/office/powerpoint/2010/main" val="177287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5111B7-2E6D-B368-9D31-0BFFD6F590BD}"/>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0342D39-208D-129B-E459-2D6A56123844}"/>
              </a:ext>
            </a:extLst>
          </p:cNvPr>
          <p:cNvSpPr>
            <a:spLocks noGrp="1"/>
          </p:cNvSpPr>
          <p:nvPr>
            <p:ph type="body" sz="quarter" idx="11"/>
          </p:nvPr>
        </p:nvSpPr>
        <p:spPr>
          <a:xfrm>
            <a:off x="4589299" y="2547025"/>
            <a:ext cx="3995737" cy="1004518"/>
          </a:xfrm>
        </p:spPr>
        <p:txBody>
          <a:bodyPr rtlCol="0"/>
          <a:lstStyle/>
          <a:p>
            <a:pPr marL="285750" indent="-285750" rtl="0">
              <a:buFont typeface="Arial" panose="020B0604020202020204" pitchFamily="34" charset="0"/>
              <a:buChar char="•"/>
            </a:pPr>
            <a:r>
              <a:rPr lang="en-gb" sz="1600">
                <a:solidFill>
                  <a:schemeClr val="accent3"/>
                </a:solidFill>
                <a:latin typeface="+mj-lt"/>
              </a:rPr>
              <a:t>Come up with suggestions for measures, in groups.</a:t>
            </a:r>
          </a:p>
          <a:p>
            <a:pPr marL="285750" indent="-285750" rtl="0">
              <a:buFont typeface="Arial" panose="020B0604020202020204" pitchFamily="34" charset="0"/>
              <a:buChar char="•"/>
            </a:pPr>
            <a:r>
              <a:rPr lang="en-gb" sz="1600">
                <a:solidFill>
                  <a:schemeClr val="accent3"/>
                </a:solidFill>
                <a:latin typeface="+mj-lt"/>
              </a:rPr>
              <a:t>Present the suggestions.</a:t>
            </a:r>
          </a:p>
          <a:p>
            <a:pPr marL="285750" indent="-285750" rtl="0">
              <a:buFont typeface="Arial" panose="020B0604020202020204" pitchFamily="34" charset="0"/>
              <a:buChar char="•"/>
            </a:pPr>
            <a:r>
              <a:rPr lang="en-gb" sz="1600">
                <a:solidFill>
                  <a:schemeClr val="accent3"/>
                </a:solidFill>
                <a:latin typeface="+mj-lt"/>
              </a:rPr>
              <a:t>Prioritise among the suggestions.</a:t>
            </a:r>
          </a:p>
          <a:p>
            <a:pPr marL="285750" indent="-285750" rtl="0">
              <a:buFont typeface="Arial" panose="020B0604020202020204" pitchFamily="34" charset="0"/>
              <a:buChar char="•"/>
            </a:pPr>
            <a:r>
              <a:rPr lang="en-gb" sz="1600">
                <a:solidFill>
                  <a:schemeClr val="accent3"/>
                </a:solidFill>
                <a:latin typeface="+mj-lt"/>
              </a:rPr>
              <a:t>Complete the action plan.</a:t>
            </a:r>
          </a:p>
        </p:txBody>
      </p:sp>
      <p:sp>
        <p:nvSpPr>
          <p:cNvPr id="4" name="Platshållare för text 3">
            <a:extLst>
              <a:ext uri="{FF2B5EF4-FFF2-40B4-BE49-F238E27FC236}">
                <a16:creationId xmlns:a16="http://schemas.microsoft.com/office/drawing/2014/main" id="{F2AB036E-CD4F-587E-D7B4-079759AFE537}"/>
              </a:ext>
            </a:extLst>
          </p:cNvPr>
          <p:cNvSpPr>
            <a:spLocks noGrp="1"/>
          </p:cNvSpPr>
          <p:nvPr>
            <p:ph type="body" sz="quarter" idx="12"/>
          </p:nvPr>
        </p:nvSpPr>
        <p:spPr>
          <a:xfrm>
            <a:off x="4521258" y="1023781"/>
            <a:ext cx="4712314" cy="2025503"/>
          </a:xfrm>
        </p:spPr>
        <p:txBody>
          <a:bodyPr rtlCol="0"/>
          <a:lstStyle/>
          <a:p>
            <a:pPr rtl="0"/>
            <a:r>
              <a:rPr lang="en-gb" sz="3600" dirty="0">
                <a:solidFill>
                  <a:schemeClr val="accent3"/>
                </a:solidFill>
                <a:latin typeface="Georgia" panose="02040502050405020303" pitchFamily="18" charset="0"/>
              </a:rPr>
              <a:t>Agenda for today’s meeting</a:t>
            </a:r>
          </a:p>
        </p:txBody>
      </p:sp>
      <p:pic>
        <p:nvPicPr>
          <p:cNvPr id="8" name="Platshållare för bild 7" descr="En bild som visar person, klädsel, Människoansikte, Konversation&#10;&#10;Automatiskt genererad beskrivning">
            <a:extLst>
              <a:ext uri="{FF2B5EF4-FFF2-40B4-BE49-F238E27FC236}">
                <a16:creationId xmlns:a16="http://schemas.microsoft.com/office/drawing/2014/main" id="{880B766C-1707-5ACB-7799-343A6C1A8DB9}"/>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b="-124"/>
          <a:stretch/>
        </p:blipFill>
        <p:spPr>
          <a:xfrm>
            <a:off x="1" y="-7154"/>
            <a:ext cx="4594217" cy="5157048"/>
          </a:xfrm>
        </p:spPr>
      </p:pic>
      <p:sp>
        <p:nvSpPr>
          <p:cNvPr id="5" name="textruta 4">
            <a:extLst>
              <a:ext uri="{FF2B5EF4-FFF2-40B4-BE49-F238E27FC236}">
                <a16:creationId xmlns:a16="http://schemas.microsoft.com/office/drawing/2014/main" id="{8D34F0C7-2C72-D5E9-9A4F-658C86ED5E8D}"/>
              </a:ext>
            </a:extLst>
          </p:cNvPr>
          <p:cNvSpPr txBox="1">
            <a:spLocks/>
          </p:cNvSpPr>
          <p:nvPr/>
        </p:nvSpPr>
        <p:spPr>
          <a:xfrm>
            <a:off x="4477981" y="4820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204430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8ABCD1C-230D-A1B8-BF3C-5DD1F1E5DCDA}"/>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84A9A2B-37A5-C0FC-292C-9E242416FB70}"/>
              </a:ext>
            </a:extLst>
          </p:cNvPr>
          <p:cNvSpPr>
            <a:spLocks noGrp="1"/>
          </p:cNvSpPr>
          <p:nvPr>
            <p:ph type="body" sz="quarter" idx="11"/>
          </p:nvPr>
        </p:nvSpPr>
        <p:spPr>
          <a:xfrm>
            <a:off x="1" y="1622009"/>
            <a:ext cx="9144000" cy="1299409"/>
          </a:xfrm>
        </p:spPr>
        <p:txBody>
          <a:bodyPr rtlCol="0"/>
          <a:lstStyle/>
          <a:p>
            <a:pPr algn="ctr" rtl="0"/>
            <a:r>
              <a:rPr lang="en-gb"/>
              <a:t>MEETING 1</a:t>
            </a:r>
          </a:p>
        </p:txBody>
      </p:sp>
    </p:spTree>
    <p:extLst>
      <p:ext uri="{BB962C8B-B14F-4D97-AF65-F5344CB8AC3E}">
        <p14:creationId xmlns:p14="http://schemas.microsoft.com/office/powerpoint/2010/main" val="375691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EC5EE8-6A32-055A-0993-365F4A70C9AB}"/>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9D8899A0-90BC-CB49-6FB8-6273594BC1C5}"/>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rtl="0"/>
            <a:r>
              <a:rPr lang="en-gb" sz="2400" dirty="0">
                <a:solidFill>
                  <a:schemeClr val="accent3"/>
                </a:solidFill>
                <a:latin typeface="Georgia" panose="02040502050405020303" pitchFamily="18" charset="0"/>
              </a:rPr>
              <a:t>Action plan </a:t>
            </a:r>
            <a:endParaRPr lang="sv-SE" sz="2400" i="1" dirty="0">
              <a:solidFill>
                <a:schemeClr val="accent3"/>
              </a:solidFill>
              <a:latin typeface="Georgia" panose="02040502050405020303" pitchFamily="18" charset="0"/>
            </a:endParaRPr>
          </a:p>
        </p:txBody>
      </p:sp>
      <p:sp>
        <p:nvSpPr>
          <p:cNvPr id="2" name="textruta 1">
            <a:extLst>
              <a:ext uri="{FF2B5EF4-FFF2-40B4-BE49-F238E27FC236}">
                <a16:creationId xmlns:a16="http://schemas.microsoft.com/office/drawing/2014/main" id="{1B25C5A0-FFEF-E1D0-6C68-B9A4F1BA64F6}"/>
              </a:ext>
            </a:extLst>
          </p:cNvPr>
          <p:cNvSpPr txBox="1">
            <a:spLocks/>
          </p:cNvSpPr>
          <p:nvPr/>
        </p:nvSpPr>
        <p:spPr>
          <a:xfrm>
            <a:off x="4477981" y="4897350"/>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7" name="Bildobjekt 6">
            <a:extLst>
              <a:ext uri="{FF2B5EF4-FFF2-40B4-BE49-F238E27FC236}">
                <a16:creationId xmlns:a16="http://schemas.microsoft.com/office/drawing/2014/main" id="{C4A51E59-D783-B540-2351-9F109627A417}"/>
              </a:ext>
            </a:extLst>
          </p:cNvPr>
          <p:cNvPicPr>
            <a:picLocks noChangeAspect="1"/>
          </p:cNvPicPr>
          <p:nvPr/>
        </p:nvPicPr>
        <p:blipFill>
          <a:blip r:embed="rId3"/>
          <a:stretch>
            <a:fillRect/>
          </a:stretch>
        </p:blipFill>
        <p:spPr>
          <a:xfrm>
            <a:off x="144379" y="1167604"/>
            <a:ext cx="8816100" cy="3594711"/>
          </a:xfrm>
          <a:prstGeom prst="rect">
            <a:avLst/>
          </a:prstGeom>
        </p:spPr>
      </p:pic>
    </p:spTree>
    <p:extLst>
      <p:ext uri="{BB962C8B-B14F-4D97-AF65-F5344CB8AC3E}">
        <p14:creationId xmlns:p14="http://schemas.microsoft.com/office/powerpoint/2010/main" val="325960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842077-93EF-ECBA-A420-2A9E04CDEF0B}"/>
            </a:ext>
          </a:extLst>
        </p:cNvPr>
        <p:cNvGrpSpPr/>
        <p:nvPr/>
      </p:nvGrpSpPr>
      <p:grpSpPr>
        <a:xfrm>
          <a:off x="0" y="0"/>
          <a:ext cx="0" cy="0"/>
          <a:chOff x="0" y="0"/>
          <a:chExt cx="0" cy="0"/>
        </a:xfrm>
      </p:grpSpPr>
      <p:pic>
        <p:nvPicPr>
          <p:cNvPr id="11" name="Bild 10" descr="Högerpil med hel fyllning">
            <a:extLst>
              <a:ext uri="{FF2B5EF4-FFF2-40B4-BE49-F238E27FC236}">
                <a16:creationId xmlns:a16="http://schemas.microsoft.com/office/drawing/2014/main" id="{01E3454B-0207-96E7-954B-CE1EA44F7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217" y="2415442"/>
            <a:ext cx="914400" cy="914400"/>
          </a:xfrm>
          <a:prstGeom prst="rect">
            <a:avLst/>
          </a:prstGeom>
        </p:spPr>
      </p:pic>
      <p:sp>
        <p:nvSpPr>
          <p:cNvPr id="8" name="Rektangel 7">
            <a:extLst>
              <a:ext uri="{FF2B5EF4-FFF2-40B4-BE49-F238E27FC236}">
                <a16:creationId xmlns:a16="http://schemas.microsoft.com/office/drawing/2014/main" id="{B9B8D32A-BCBD-A3C7-EB86-E7EC4F346CBF}"/>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rtl="0"/>
            <a:r>
              <a:rPr lang="en-gb" sz="2400">
                <a:solidFill>
                  <a:schemeClr val="accent3"/>
                </a:solidFill>
                <a:latin typeface="Georgia" panose="02040502050405020303" pitchFamily="18" charset="0"/>
              </a:rPr>
              <a:t>Sample action plan</a:t>
            </a:r>
          </a:p>
        </p:txBody>
      </p:sp>
      <p:sp>
        <p:nvSpPr>
          <p:cNvPr id="9" name="textruta 8">
            <a:extLst>
              <a:ext uri="{FF2B5EF4-FFF2-40B4-BE49-F238E27FC236}">
                <a16:creationId xmlns:a16="http://schemas.microsoft.com/office/drawing/2014/main" id="{FE5C9918-EAFD-01C5-4B5C-AF9917F99B42}"/>
              </a:ext>
            </a:extLst>
          </p:cNvPr>
          <p:cNvSpPr txBox="1">
            <a:spLocks/>
          </p:cNvSpPr>
          <p:nvPr/>
        </p:nvSpPr>
        <p:spPr>
          <a:xfrm>
            <a:off x="4477981" y="4810721"/>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3" name="Bildobjekt 2">
            <a:extLst>
              <a:ext uri="{FF2B5EF4-FFF2-40B4-BE49-F238E27FC236}">
                <a16:creationId xmlns:a16="http://schemas.microsoft.com/office/drawing/2014/main" id="{73694710-7576-B412-FC99-ADA61F93F5D5}"/>
              </a:ext>
            </a:extLst>
          </p:cNvPr>
          <p:cNvPicPr>
            <a:picLocks noChangeAspect="1"/>
          </p:cNvPicPr>
          <p:nvPr/>
        </p:nvPicPr>
        <p:blipFill>
          <a:blip r:embed="rId5"/>
          <a:srcRect b="26545"/>
          <a:stretch>
            <a:fillRect/>
          </a:stretch>
        </p:blipFill>
        <p:spPr>
          <a:xfrm>
            <a:off x="113230" y="1302986"/>
            <a:ext cx="8917540" cy="2723963"/>
          </a:xfrm>
          <a:prstGeom prst="rect">
            <a:avLst/>
          </a:prstGeom>
        </p:spPr>
      </p:pic>
    </p:spTree>
    <p:extLst>
      <p:ext uri="{BB962C8B-B14F-4D97-AF65-F5344CB8AC3E}">
        <p14:creationId xmlns:p14="http://schemas.microsoft.com/office/powerpoint/2010/main" val="96791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1DFE0C36-F035-2994-7028-9AB1B9E7B122}"/>
            </a:ext>
          </a:extLst>
        </p:cNvPr>
        <p:cNvGrpSpPr/>
        <p:nvPr/>
      </p:nvGrpSpPr>
      <p:grpSpPr>
        <a:xfrm>
          <a:off x="0" y="0"/>
          <a:ext cx="0" cy="0"/>
          <a:chOff x="0" y="0"/>
          <a:chExt cx="0" cy="0"/>
        </a:xfrm>
      </p:grpSpPr>
      <p:sp>
        <p:nvSpPr>
          <p:cNvPr id="5" name="textruta 4">
            <a:extLst>
              <a:ext uri="{FF2B5EF4-FFF2-40B4-BE49-F238E27FC236}">
                <a16:creationId xmlns:a16="http://schemas.microsoft.com/office/drawing/2014/main" id="{EEA33F03-EC41-232F-CD07-6B93A9773108}"/>
              </a:ext>
            </a:extLst>
          </p:cNvPr>
          <p:cNvSpPr txBox="1">
            <a:spLocks/>
          </p:cNvSpPr>
          <p:nvPr/>
        </p:nvSpPr>
        <p:spPr>
          <a:xfrm>
            <a:off x="4477981" y="4820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
        <p:nvSpPr>
          <p:cNvPr id="9" name="Platshållare för text 3">
            <a:extLst>
              <a:ext uri="{FF2B5EF4-FFF2-40B4-BE49-F238E27FC236}">
                <a16:creationId xmlns:a16="http://schemas.microsoft.com/office/drawing/2014/main" id="{EB5521D1-DC71-4F36-1F8F-446E616480E0}"/>
              </a:ext>
            </a:extLst>
          </p:cNvPr>
          <p:cNvSpPr txBox="1">
            <a:spLocks/>
          </p:cNvSpPr>
          <p:nvPr/>
        </p:nvSpPr>
        <p:spPr>
          <a:xfrm>
            <a:off x="512885" y="426281"/>
            <a:ext cx="6244058" cy="1004518"/>
          </a:xfrm>
          <a:prstGeom prst="rect">
            <a:avLst/>
          </a:prstGeom>
        </p:spPr>
        <p:txBody>
          <a:bodyPr vert="horz" lIns="91440" tIns="45720" rIns="91440" bIns="45720" rtlCol="0" anchor="b">
            <a:noAutofit/>
          </a:bodyPr>
          <a:lstStyle>
            <a:lvl1pPr marL="0" indent="0" algn="l" defTabSz="457200" rtl="0" eaLnBrk="1" latinLnBrk="0" hangingPunct="1">
              <a:spcBef>
                <a:spcPts val="0"/>
              </a:spcBef>
              <a:buFont typeface="Arial"/>
              <a:buNone/>
              <a:defRPr sz="3600" b="0" kern="1200">
                <a:solidFill>
                  <a:schemeClr val="tx1"/>
                </a:solidFill>
                <a:latin typeface="Georgia" panose="02040502050405020303" pitchFamily="18"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3600" b="0" kern="1200">
                <a:solidFill>
                  <a:schemeClr val="tx1"/>
                </a:solidFill>
                <a:latin typeface="Georgia" panose="02040502050405020303" pitchFamily="18"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3600" b="0" kern="1200">
                <a:solidFill>
                  <a:schemeClr val="tx1"/>
                </a:solidFill>
                <a:latin typeface="Georgia" panose="02040502050405020303" pitchFamily="18"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600" b="0" kern="1200">
                <a:solidFill>
                  <a:schemeClr val="tx1"/>
                </a:solidFill>
                <a:latin typeface="Georgia" panose="02040502050405020303" pitchFamily="18"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600" b="0" kern="1200">
                <a:solidFill>
                  <a:schemeClr val="tx1"/>
                </a:solidFill>
                <a:latin typeface="Georgia" panose="02040502050405020303" pitchFamily="18"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rtl="0"/>
            <a:r>
              <a:rPr lang="en-gb">
                <a:solidFill>
                  <a:schemeClr val="accent3"/>
                </a:solidFill>
              </a:rPr>
              <a:t>Division into groups</a:t>
            </a:r>
          </a:p>
        </p:txBody>
      </p:sp>
      <p:sp>
        <p:nvSpPr>
          <p:cNvPr id="10" name="Platshållare för text 2">
            <a:extLst>
              <a:ext uri="{FF2B5EF4-FFF2-40B4-BE49-F238E27FC236}">
                <a16:creationId xmlns:a16="http://schemas.microsoft.com/office/drawing/2014/main" id="{14260768-B45B-D8C3-3566-0781AD71B70B}"/>
              </a:ext>
            </a:extLst>
          </p:cNvPr>
          <p:cNvSpPr>
            <a:spLocks noGrp="1"/>
          </p:cNvSpPr>
          <p:nvPr>
            <p:ph type="body" sz="quarter" idx="14"/>
          </p:nvPr>
        </p:nvSpPr>
        <p:spPr>
          <a:xfrm>
            <a:off x="562580" y="1758074"/>
            <a:ext cx="1872507" cy="2523059"/>
          </a:xfrm>
        </p:spPr>
        <p:txBody>
          <a:bodyPr rtlCol="0"/>
          <a:lstStyle/>
          <a:p>
            <a:pPr rtl="0"/>
            <a:r>
              <a:rPr lang="en-gb" b="1">
                <a:solidFill>
                  <a:schemeClr val="accent3"/>
                </a:solidFill>
              </a:rPr>
              <a:t>Group 1:</a:t>
            </a:r>
            <a:br>
              <a:rPr lang="sv-SE" b="1">
                <a:solidFill>
                  <a:schemeClr val="accent3"/>
                </a:solidFill>
              </a:rPr>
            </a:br>
            <a:endParaRPr lang="sv-SE" b="1">
              <a:solidFill>
                <a:schemeClr val="accent3"/>
              </a:solidFill>
            </a:endParaRPr>
          </a:p>
          <a:p>
            <a:pPr rtl="0"/>
            <a:r>
              <a:rPr lang="en-gb" b="1">
                <a:solidFill>
                  <a:schemeClr val="accent3"/>
                </a:solidFill>
              </a:rPr>
              <a:t>Group 2:</a:t>
            </a:r>
          </a:p>
          <a:p>
            <a:pPr rtl="0"/>
            <a:br>
              <a:rPr lang="sv-SE" b="1">
                <a:solidFill>
                  <a:schemeClr val="accent3"/>
                </a:solidFill>
              </a:rPr>
            </a:br>
            <a:r>
              <a:rPr lang="en-gb" b="1">
                <a:solidFill>
                  <a:schemeClr val="accent3"/>
                </a:solidFill>
              </a:rPr>
              <a:t>Group 3:</a:t>
            </a:r>
          </a:p>
          <a:p>
            <a:pPr rtl="0"/>
            <a:br>
              <a:rPr lang="sv-SE" b="1">
                <a:solidFill>
                  <a:schemeClr val="accent3"/>
                </a:solidFill>
              </a:rPr>
            </a:br>
            <a:r>
              <a:rPr lang="en-gb" b="1">
                <a:solidFill>
                  <a:schemeClr val="accent3"/>
                </a:solidFill>
              </a:rPr>
              <a:t>Group 4:</a:t>
            </a:r>
          </a:p>
        </p:txBody>
      </p:sp>
    </p:spTree>
    <p:extLst>
      <p:ext uri="{BB962C8B-B14F-4D97-AF65-F5344CB8AC3E}">
        <p14:creationId xmlns:p14="http://schemas.microsoft.com/office/powerpoint/2010/main" val="3580123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8260BD7-0307-8E87-47DC-DBF9FA51A88F}"/>
            </a:ext>
          </a:extLst>
        </p:cNvPr>
        <p:cNvGrpSpPr/>
        <p:nvPr/>
      </p:nvGrpSpPr>
      <p:grpSpPr>
        <a:xfrm>
          <a:off x="0" y="0"/>
          <a:ext cx="0" cy="0"/>
          <a:chOff x="0" y="0"/>
          <a:chExt cx="0" cy="0"/>
        </a:xfrm>
      </p:grpSpPr>
      <p:pic>
        <p:nvPicPr>
          <p:cNvPr id="6" name="Platshållare för bild 5" descr="Frågetecken med hel fyllning">
            <a:extLst>
              <a:ext uri="{FF2B5EF4-FFF2-40B4-BE49-F238E27FC236}">
                <a16:creationId xmlns:a16="http://schemas.microsoft.com/office/drawing/2014/main" id="{907EC38F-15B3-8F66-9759-B8975054E4F4}"/>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337713" y="592213"/>
            <a:ext cx="5545873" cy="5198894"/>
          </a:xfrm>
        </p:spPr>
      </p:pic>
      <p:sp>
        <p:nvSpPr>
          <p:cNvPr id="3" name="Platshållare för text 2">
            <a:extLst>
              <a:ext uri="{FF2B5EF4-FFF2-40B4-BE49-F238E27FC236}">
                <a16:creationId xmlns:a16="http://schemas.microsoft.com/office/drawing/2014/main" id="{C76E2C54-3905-DECA-53E1-FAB94BE646D4}"/>
              </a:ext>
            </a:extLst>
          </p:cNvPr>
          <p:cNvSpPr>
            <a:spLocks noGrp="1"/>
          </p:cNvSpPr>
          <p:nvPr>
            <p:ph type="body" sz="quarter" idx="14"/>
          </p:nvPr>
        </p:nvSpPr>
        <p:spPr>
          <a:xfrm>
            <a:off x="512885" y="2346419"/>
            <a:ext cx="5000608" cy="2053657"/>
          </a:xfrm>
        </p:spPr>
        <p:txBody>
          <a:bodyPr rtlCol="0"/>
          <a:lstStyle/>
          <a:p>
            <a:pPr algn="l" rtl="0"/>
            <a:r>
              <a:rPr lang="en-gb" sz="1600">
                <a:solidFill>
                  <a:srgbClr val="3B3B3B"/>
                </a:solidFill>
                <a:latin typeface="+mj-lt"/>
                <a:cs typeface="+mn-cs"/>
              </a:rPr>
              <a:t>Base this on the areas you want to continue working on and come up with suggestions for measures.</a:t>
            </a:r>
          </a:p>
          <a:p>
            <a:pPr algn="l" rtl="0"/>
            <a:endParaRPr lang="sv-SE" sz="1600" dirty="0">
              <a:solidFill>
                <a:srgbClr val="3B3B3B"/>
              </a:solidFill>
              <a:latin typeface="+mj-lt"/>
              <a:cs typeface="+mn-cs"/>
            </a:endParaRPr>
          </a:p>
          <a:p>
            <a:pPr algn="l" rtl="0"/>
            <a:r>
              <a:rPr lang="en-gb" sz="1600" b="1">
                <a:solidFill>
                  <a:schemeClr val="accent3"/>
                </a:solidFill>
                <a:latin typeface="+mj-lt"/>
                <a:cs typeface="+mn-cs"/>
              </a:rPr>
              <a:t>What is to be achieved and how should this be done? </a:t>
            </a:r>
          </a:p>
        </p:txBody>
      </p:sp>
      <p:sp>
        <p:nvSpPr>
          <p:cNvPr id="4" name="Platshållare för text 3">
            <a:extLst>
              <a:ext uri="{FF2B5EF4-FFF2-40B4-BE49-F238E27FC236}">
                <a16:creationId xmlns:a16="http://schemas.microsoft.com/office/drawing/2014/main" id="{681B09FC-DA69-1355-375C-8BF13C47A3A4}"/>
              </a:ext>
            </a:extLst>
          </p:cNvPr>
          <p:cNvSpPr>
            <a:spLocks noGrp="1"/>
          </p:cNvSpPr>
          <p:nvPr>
            <p:ph type="body" sz="quarter" idx="17"/>
          </p:nvPr>
        </p:nvSpPr>
        <p:spPr>
          <a:xfrm>
            <a:off x="512885" y="545224"/>
            <a:ext cx="7006852" cy="1579476"/>
          </a:xfrm>
        </p:spPr>
        <p:txBody>
          <a:bodyPr rtlCol="0"/>
          <a:lstStyle/>
          <a:p>
            <a:pPr rtl="0"/>
            <a:r>
              <a:rPr lang="en-gb">
                <a:solidFill>
                  <a:schemeClr val="accent3"/>
                </a:solidFill>
              </a:rPr>
              <a:t>Group discussion – measures</a:t>
            </a:r>
          </a:p>
        </p:txBody>
      </p:sp>
      <p:pic>
        <p:nvPicPr>
          <p:cNvPr id="7" name="Platshållare för bild 5" descr="Frågetecken med hel fyllning">
            <a:extLst>
              <a:ext uri="{FF2B5EF4-FFF2-40B4-BE49-F238E27FC236}">
                <a16:creationId xmlns:a16="http://schemas.microsoft.com/office/drawing/2014/main" id="{618E42C3-1DD4-3530-CA00-26CD317A8B4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662832" y="2323046"/>
            <a:ext cx="3749648" cy="3515050"/>
          </a:xfrm>
          <a:prstGeom prst="rect">
            <a:avLst/>
          </a:prstGeom>
        </p:spPr>
      </p:pic>
      <p:sp>
        <p:nvSpPr>
          <p:cNvPr id="2" name="textruta 1">
            <a:extLst>
              <a:ext uri="{FF2B5EF4-FFF2-40B4-BE49-F238E27FC236}">
                <a16:creationId xmlns:a16="http://schemas.microsoft.com/office/drawing/2014/main" id="{9D001958-1B72-CE57-D4F6-465D5AA7A738}"/>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rtlCol="0" anchor="t">
            <a:spAutoFit/>
          </a:bodyPr>
          <a:lstStyle/>
          <a:p>
            <a:pP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1702899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0B9595-F8A9-D480-DE7F-83FBD9E93DCB}"/>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974B5A7-5A05-BC10-A1D4-DFD58DBD0B74}"/>
              </a:ext>
            </a:extLst>
          </p:cNvPr>
          <p:cNvSpPr>
            <a:spLocks noGrp="1"/>
          </p:cNvSpPr>
          <p:nvPr>
            <p:ph type="body" sz="quarter" idx="11"/>
          </p:nvPr>
        </p:nvSpPr>
        <p:spPr>
          <a:xfrm>
            <a:off x="4669282" y="2643823"/>
            <a:ext cx="3995737" cy="844708"/>
          </a:xfrm>
        </p:spPr>
        <p:txBody>
          <a:bodyPr rtlCol="0"/>
          <a:lstStyle/>
          <a:p>
            <a:pPr rtl="0"/>
            <a:r>
              <a:rPr lang="en-gb" sz="1600" dirty="0">
                <a:solidFill>
                  <a:schemeClr val="accent3"/>
                </a:solidFill>
                <a:latin typeface="+mj-lt"/>
              </a:rPr>
              <a:t>Each group presents its suggestions for measures.</a:t>
            </a:r>
          </a:p>
        </p:txBody>
      </p:sp>
      <p:sp>
        <p:nvSpPr>
          <p:cNvPr id="4" name="Platshållare för text 3">
            <a:extLst>
              <a:ext uri="{FF2B5EF4-FFF2-40B4-BE49-F238E27FC236}">
                <a16:creationId xmlns:a16="http://schemas.microsoft.com/office/drawing/2014/main" id="{F8FB02D9-1CD6-82CB-F70C-1DDEA0E8778B}"/>
              </a:ext>
            </a:extLst>
          </p:cNvPr>
          <p:cNvSpPr>
            <a:spLocks noGrp="1"/>
          </p:cNvSpPr>
          <p:nvPr>
            <p:ph type="body" sz="quarter" idx="12"/>
          </p:nvPr>
        </p:nvSpPr>
        <p:spPr>
          <a:xfrm>
            <a:off x="4669282" y="1656342"/>
            <a:ext cx="4064000" cy="1274902"/>
          </a:xfrm>
        </p:spPr>
        <p:txBody>
          <a:bodyPr rtlCol="0"/>
          <a:lstStyle/>
          <a:p>
            <a:pPr rtl="0"/>
            <a:r>
              <a:rPr lang="en-gb" sz="3600" dirty="0">
                <a:solidFill>
                  <a:schemeClr val="accent3"/>
                </a:solidFill>
                <a:latin typeface="Georgia" panose="02040502050405020303" pitchFamily="18" charset="0"/>
              </a:rPr>
              <a:t>Reconvening </a:t>
            </a:r>
            <a:br>
              <a:rPr lang="en-gb" sz="3600" dirty="0">
                <a:solidFill>
                  <a:schemeClr val="accent3"/>
                </a:solidFill>
                <a:latin typeface="Georgia" panose="02040502050405020303" pitchFamily="18" charset="0"/>
              </a:rPr>
            </a:br>
            <a:r>
              <a:rPr lang="en-gb" sz="3600" dirty="0">
                <a:solidFill>
                  <a:schemeClr val="accent3"/>
                </a:solidFill>
                <a:latin typeface="Georgia" panose="02040502050405020303" pitchFamily="18" charset="0"/>
              </a:rPr>
              <a:t>the large group</a:t>
            </a:r>
          </a:p>
        </p:txBody>
      </p:sp>
      <p:sp>
        <p:nvSpPr>
          <p:cNvPr id="2" name="textruta 1">
            <a:extLst>
              <a:ext uri="{FF2B5EF4-FFF2-40B4-BE49-F238E27FC236}">
                <a16:creationId xmlns:a16="http://schemas.microsoft.com/office/drawing/2014/main" id="{AE9691EE-1AE4-EAD3-AF39-F222B9886FC1}"/>
              </a:ext>
            </a:extLst>
          </p:cNvPr>
          <p:cNvSpPr txBox="1">
            <a:spLocks/>
          </p:cNvSpPr>
          <p:nvPr/>
        </p:nvSpPr>
        <p:spPr>
          <a:xfrm>
            <a:off x="4477981" y="4743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8" name="Platshållare för bild 7" descr="Anteckningslappar i flera färger på en whiteboard">
            <a:extLst>
              <a:ext uri="{FF2B5EF4-FFF2-40B4-BE49-F238E27FC236}">
                <a16:creationId xmlns:a16="http://schemas.microsoft.com/office/drawing/2014/main" id="{AEB14116-2201-A0CE-963B-E3A244F6F4E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9504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65E68D-782D-5A4D-5D06-DC7BB9D43709}"/>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ECE7F44C-6401-953E-5DE0-FD98AB1627CB}"/>
              </a:ext>
            </a:extLst>
          </p:cNvPr>
          <p:cNvSpPr>
            <a:spLocks noGrp="1"/>
          </p:cNvSpPr>
          <p:nvPr>
            <p:ph type="body" sz="quarter" idx="12"/>
          </p:nvPr>
        </p:nvSpPr>
        <p:spPr>
          <a:xfrm>
            <a:off x="4792215" y="1831631"/>
            <a:ext cx="4064000" cy="1479478"/>
          </a:xfrm>
        </p:spPr>
        <p:txBody>
          <a:bodyPr rtlCol="0"/>
          <a:lstStyle/>
          <a:p>
            <a:pPr rtl="0"/>
            <a:r>
              <a:rPr lang="en-gb" sz="3600">
                <a:solidFill>
                  <a:schemeClr val="accent3"/>
                </a:solidFill>
                <a:latin typeface="Georgia" panose="02040502050405020303" pitchFamily="18" charset="0"/>
              </a:rPr>
              <a:t>Prioritise among the suggestions</a:t>
            </a:r>
          </a:p>
        </p:txBody>
      </p:sp>
      <p:sp>
        <p:nvSpPr>
          <p:cNvPr id="2" name="textruta 1">
            <a:extLst>
              <a:ext uri="{FF2B5EF4-FFF2-40B4-BE49-F238E27FC236}">
                <a16:creationId xmlns:a16="http://schemas.microsoft.com/office/drawing/2014/main" id="{A568E90A-9A17-AAD5-13BA-EF221DC44541}"/>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rtlCol="0">
            <a:spAutoFit/>
          </a:bodyPr>
          <a:lstStyle/>
          <a:p>
            <a:pPr rtl="0"/>
            <a:r>
              <a:rPr lang="en-gb" sz="1000">
                <a:solidFill>
                  <a:schemeClr val="tx1">
                    <a:lumMod val="50000"/>
                    <a:lumOff val="50000"/>
                  </a:schemeClr>
                </a:solidFill>
                <a:hlinkClick r:id="rId3">
                  <a:extLst>
                    <a:ext uri="{A12FA001-AC4F-418D-AE19-62706E023703}">
                      <ahyp:hlinkClr xmlns:ahyp="http://schemas.microsoft.com/office/drawing/2018/hyperlinkcolor" val="tx"/>
                    </a:ext>
                  </a:extLst>
                </a:hlinkClick>
              </a:rPr>
              <a:t>prevent.se/jobba-med-arbetsmiljo/enkater/osa-enkaten</a:t>
            </a:r>
            <a:endParaRPr lang="sv-SE" sz="1000">
              <a:solidFill>
                <a:schemeClr val="tx1">
                  <a:lumMod val="50000"/>
                  <a:lumOff val="50000"/>
                </a:schemeClr>
              </a:solidFill>
            </a:endParaRPr>
          </a:p>
        </p:txBody>
      </p:sp>
      <p:pic>
        <p:nvPicPr>
          <p:cNvPr id="13" name="Platshållare för bild 12" descr="Anteckningslappar i flera färger på en whiteboard">
            <a:extLst>
              <a:ext uri="{FF2B5EF4-FFF2-40B4-BE49-F238E27FC236}">
                <a16:creationId xmlns:a16="http://schemas.microsoft.com/office/drawing/2014/main" id="{8F8303F6-B17C-BFD0-9812-ADBB18BC502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78EC239C-7FB1-CA75-F521-A4D1B9B07167}"/>
              </a:ext>
            </a:extLst>
          </p:cNvPr>
          <p:cNvSpPr txBox="1">
            <a:spLocks/>
          </p:cNvSpPr>
          <p:nvPr/>
        </p:nvSpPr>
        <p:spPr>
          <a:xfrm>
            <a:off x="4477981" y="4743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254589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EECE8BC-EC7A-7AEE-469A-20C51CD22158}"/>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1E5815C7-4EB2-D6C3-35C9-8FAC2FD98136}"/>
              </a:ext>
            </a:extLst>
          </p:cNvPr>
          <p:cNvPicPr>
            <a:picLocks noChangeAspect="1"/>
          </p:cNvPicPr>
          <p:nvPr/>
        </p:nvPicPr>
        <p:blipFill>
          <a:blip r:embed="rId3"/>
          <a:stretch>
            <a:fillRect/>
          </a:stretch>
        </p:blipFill>
        <p:spPr>
          <a:xfrm>
            <a:off x="144379" y="1167604"/>
            <a:ext cx="8816100" cy="3594711"/>
          </a:xfrm>
          <a:prstGeom prst="rect">
            <a:avLst/>
          </a:prstGeom>
        </p:spPr>
      </p:pic>
      <p:sp>
        <p:nvSpPr>
          <p:cNvPr id="6" name="Rektangel 5">
            <a:extLst>
              <a:ext uri="{FF2B5EF4-FFF2-40B4-BE49-F238E27FC236}">
                <a16:creationId xmlns:a16="http://schemas.microsoft.com/office/drawing/2014/main" id="{DA891801-D026-C99C-9EC1-D97BCDCDAE9C}"/>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rtl="0"/>
            <a:r>
              <a:rPr lang="en-gb" sz="2400" dirty="0">
                <a:solidFill>
                  <a:schemeClr val="accent3"/>
                </a:solidFill>
                <a:latin typeface="Georgia" panose="02040502050405020303" pitchFamily="18" charset="0"/>
              </a:rPr>
              <a:t>Action plan </a:t>
            </a:r>
            <a:endParaRPr lang="sv-SE" sz="2400" i="1" dirty="0">
              <a:solidFill>
                <a:schemeClr val="accent3"/>
              </a:solidFill>
              <a:latin typeface="Georgia" panose="02040502050405020303" pitchFamily="18" charset="0"/>
            </a:endParaRPr>
          </a:p>
        </p:txBody>
      </p:sp>
      <p:sp>
        <p:nvSpPr>
          <p:cNvPr id="2" name="textruta 1">
            <a:extLst>
              <a:ext uri="{FF2B5EF4-FFF2-40B4-BE49-F238E27FC236}">
                <a16:creationId xmlns:a16="http://schemas.microsoft.com/office/drawing/2014/main" id="{BB26DCD1-732C-B0D4-141A-C0B46BA8E676}"/>
              </a:ext>
            </a:extLst>
          </p:cNvPr>
          <p:cNvSpPr txBox="1">
            <a:spLocks/>
          </p:cNvSpPr>
          <p:nvPr/>
        </p:nvSpPr>
        <p:spPr>
          <a:xfrm>
            <a:off x="4477981" y="4897351"/>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5" name="Bild 4" descr="Högerpil med hel fyllning">
            <a:extLst>
              <a:ext uri="{FF2B5EF4-FFF2-40B4-BE49-F238E27FC236}">
                <a16:creationId xmlns:a16="http://schemas.microsoft.com/office/drawing/2014/main" id="{1271CF9B-0F4C-A848-CDB0-FE517C4D05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693509" y="1782939"/>
            <a:ext cx="697842" cy="697842"/>
          </a:xfrm>
          <a:prstGeom prst="rect">
            <a:avLst/>
          </a:prstGeom>
        </p:spPr>
      </p:pic>
      <p:pic>
        <p:nvPicPr>
          <p:cNvPr id="8" name="Bild 7" descr="Högerpil med hel fyllning">
            <a:extLst>
              <a:ext uri="{FF2B5EF4-FFF2-40B4-BE49-F238E27FC236}">
                <a16:creationId xmlns:a16="http://schemas.microsoft.com/office/drawing/2014/main" id="{94FFBD20-E3F9-01B8-1671-04EA04E1B9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052292" y="1782939"/>
            <a:ext cx="697842" cy="697842"/>
          </a:xfrm>
          <a:prstGeom prst="rect">
            <a:avLst/>
          </a:prstGeom>
        </p:spPr>
      </p:pic>
      <p:pic>
        <p:nvPicPr>
          <p:cNvPr id="9" name="Bild 8" descr="Högerpil med hel fyllning">
            <a:extLst>
              <a:ext uri="{FF2B5EF4-FFF2-40B4-BE49-F238E27FC236}">
                <a16:creationId xmlns:a16="http://schemas.microsoft.com/office/drawing/2014/main" id="{8B692ED0-A8EC-061D-AB9A-B80A75F82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157165" y="1782939"/>
            <a:ext cx="697842" cy="697842"/>
          </a:xfrm>
          <a:prstGeom prst="rect">
            <a:avLst/>
          </a:prstGeom>
        </p:spPr>
      </p:pic>
      <p:pic>
        <p:nvPicPr>
          <p:cNvPr id="10" name="Bild 9" descr="Högerpil med hel fyllning">
            <a:extLst>
              <a:ext uri="{FF2B5EF4-FFF2-40B4-BE49-F238E27FC236}">
                <a16:creationId xmlns:a16="http://schemas.microsoft.com/office/drawing/2014/main" id="{3E2E17CD-22CA-1C2D-E949-01E154B86E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4018989" y="1782939"/>
            <a:ext cx="697842" cy="697842"/>
          </a:xfrm>
          <a:prstGeom prst="rect">
            <a:avLst/>
          </a:prstGeom>
        </p:spPr>
      </p:pic>
      <p:pic>
        <p:nvPicPr>
          <p:cNvPr id="11" name="Bild 10" descr="Högerpil med hel fyllning">
            <a:extLst>
              <a:ext uri="{FF2B5EF4-FFF2-40B4-BE49-F238E27FC236}">
                <a16:creationId xmlns:a16="http://schemas.microsoft.com/office/drawing/2014/main" id="{795561E7-2C11-6E02-1CBF-D65C5DB6F8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140231" y="3783068"/>
            <a:ext cx="697842" cy="697842"/>
          </a:xfrm>
          <a:prstGeom prst="rect">
            <a:avLst/>
          </a:prstGeom>
        </p:spPr>
      </p:pic>
      <p:pic>
        <p:nvPicPr>
          <p:cNvPr id="12" name="Bild 11" descr="Högerpil med hel fyllning">
            <a:extLst>
              <a:ext uri="{FF2B5EF4-FFF2-40B4-BE49-F238E27FC236}">
                <a16:creationId xmlns:a16="http://schemas.microsoft.com/office/drawing/2014/main" id="{72D8EFB0-2A9F-8B45-06D5-B3B8561312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3586270" y="3783067"/>
            <a:ext cx="697842" cy="697842"/>
          </a:xfrm>
          <a:prstGeom prst="rect">
            <a:avLst/>
          </a:prstGeom>
        </p:spPr>
      </p:pic>
      <p:pic>
        <p:nvPicPr>
          <p:cNvPr id="3" name="Bild 2" descr="Högerpil med hel fyllning">
            <a:extLst>
              <a:ext uri="{FF2B5EF4-FFF2-40B4-BE49-F238E27FC236}">
                <a16:creationId xmlns:a16="http://schemas.microsoft.com/office/drawing/2014/main" id="{4B8C4B00-E601-128F-D78F-6D2F6DEBC3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369317" y="1782939"/>
            <a:ext cx="697842" cy="697842"/>
          </a:xfrm>
          <a:prstGeom prst="rect">
            <a:avLst/>
          </a:prstGeom>
        </p:spPr>
      </p:pic>
      <p:pic>
        <p:nvPicPr>
          <p:cNvPr id="13" name="Bild 12" descr="Högerpil med hel fyllning">
            <a:extLst>
              <a:ext uri="{FF2B5EF4-FFF2-40B4-BE49-F238E27FC236}">
                <a16:creationId xmlns:a16="http://schemas.microsoft.com/office/drawing/2014/main" id="{0E375640-216C-CE64-C2FA-411574310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038557" y="3783068"/>
            <a:ext cx="697842" cy="697842"/>
          </a:xfrm>
          <a:prstGeom prst="rect">
            <a:avLst/>
          </a:prstGeom>
        </p:spPr>
      </p:pic>
      <p:pic>
        <p:nvPicPr>
          <p:cNvPr id="14" name="Bild 13" descr="Högerpil med hel fyllning">
            <a:extLst>
              <a:ext uri="{FF2B5EF4-FFF2-40B4-BE49-F238E27FC236}">
                <a16:creationId xmlns:a16="http://schemas.microsoft.com/office/drawing/2014/main" id="{366B6D30-4DF9-3C20-9594-D5B579951B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668798" y="3816801"/>
            <a:ext cx="697842" cy="630375"/>
          </a:xfrm>
          <a:prstGeom prst="rect">
            <a:avLst/>
          </a:prstGeom>
        </p:spPr>
      </p:pic>
      <p:pic>
        <p:nvPicPr>
          <p:cNvPr id="15" name="Bild 14" descr="Högerpil med hel fyllning">
            <a:extLst>
              <a:ext uri="{FF2B5EF4-FFF2-40B4-BE49-F238E27FC236}">
                <a16:creationId xmlns:a16="http://schemas.microsoft.com/office/drawing/2014/main" id="{FFF2C9AF-D42F-BE6F-8AAE-5485F33768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332906" y="3783068"/>
            <a:ext cx="697842" cy="697842"/>
          </a:xfrm>
          <a:prstGeom prst="rect">
            <a:avLst/>
          </a:prstGeom>
        </p:spPr>
      </p:pic>
    </p:spTree>
    <p:extLst>
      <p:ext uri="{BB962C8B-B14F-4D97-AF65-F5344CB8AC3E}">
        <p14:creationId xmlns:p14="http://schemas.microsoft.com/office/powerpoint/2010/main" val="2686355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 name="Platshållare för text 1">
            <a:extLst>
              <a:ext uri="{FF2B5EF4-FFF2-40B4-BE49-F238E27FC236}">
                <a16:creationId xmlns:a16="http://schemas.microsoft.com/office/drawing/2014/main" id="{64772803-5BFF-5752-5F23-C56D1C7793E5}"/>
              </a:ext>
            </a:extLst>
          </p:cNvPr>
          <p:cNvSpPr txBox="1">
            <a:spLocks/>
          </p:cNvSpPr>
          <p:nvPr/>
        </p:nvSpPr>
        <p:spPr>
          <a:xfrm>
            <a:off x="1" y="1718733"/>
            <a:ext cx="9143999" cy="2362200"/>
          </a:xfrm>
          <a:prstGeom prst="rect">
            <a:avLst/>
          </a:prstGeom>
        </p:spPr>
        <p:txBody>
          <a:bodyPr rtlCol="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0">
              <a:buNone/>
            </a:pPr>
            <a:endParaRPr lang="sv-SE" sz="1800"/>
          </a:p>
        </p:txBody>
      </p:sp>
      <p:sp>
        <p:nvSpPr>
          <p:cNvPr id="3" name="Platshållare för text 3">
            <a:extLst>
              <a:ext uri="{FF2B5EF4-FFF2-40B4-BE49-F238E27FC236}">
                <a16:creationId xmlns:a16="http://schemas.microsoft.com/office/drawing/2014/main" id="{0A0BFB28-3AF2-20DA-E235-85CFE8F5DD30}"/>
              </a:ext>
            </a:extLst>
          </p:cNvPr>
          <p:cNvSpPr txBox="1">
            <a:spLocks/>
          </p:cNvSpPr>
          <p:nvPr/>
        </p:nvSpPr>
        <p:spPr>
          <a:xfrm>
            <a:off x="1728854" y="1482692"/>
            <a:ext cx="4064000" cy="1479478"/>
          </a:xfrm>
          <a:prstGeom prst="rect">
            <a:avLst/>
          </a:prstGeom>
        </p:spPr>
        <p:txBody>
          <a:bodyPr rtlCol="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rtl="0">
              <a:buNone/>
            </a:pPr>
            <a:r>
              <a:rPr lang="en-gb" sz="6000" b="1">
                <a:solidFill>
                  <a:schemeClr val="accent3"/>
                </a:solidFill>
                <a:latin typeface="+mj-lt"/>
              </a:rPr>
              <a:t>Next steps</a:t>
            </a:r>
          </a:p>
        </p:txBody>
      </p:sp>
      <p:pic>
        <p:nvPicPr>
          <p:cNvPr id="5" name="Bild 4" descr="Fotavtryck kontur">
            <a:extLst>
              <a:ext uri="{FF2B5EF4-FFF2-40B4-BE49-F238E27FC236}">
                <a16:creationId xmlns:a16="http://schemas.microsoft.com/office/drawing/2014/main" id="{7809E940-1FBC-81B8-9639-45040ECC25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156356">
            <a:off x="5247656" y="2741884"/>
            <a:ext cx="1479477" cy="1479477"/>
          </a:xfrm>
          <a:prstGeom prst="rect">
            <a:avLst/>
          </a:prstGeom>
        </p:spPr>
      </p:pic>
      <p:pic>
        <p:nvPicPr>
          <p:cNvPr id="7" name="Bild 6" descr="Fotavtryck kontur">
            <a:extLst>
              <a:ext uri="{FF2B5EF4-FFF2-40B4-BE49-F238E27FC236}">
                <a16:creationId xmlns:a16="http://schemas.microsoft.com/office/drawing/2014/main" id="{AF348DC2-0F24-62B2-FF52-1F472793C0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496543">
            <a:off x="7075121" y="1578306"/>
            <a:ext cx="1479477" cy="1479477"/>
          </a:xfrm>
          <a:prstGeom prst="rect">
            <a:avLst/>
          </a:prstGeom>
        </p:spPr>
      </p:pic>
      <p:pic>
        <p:nvPicPr>
          <p:cNvPr id="8" name="Bild 7" descr="Fotavtryck kontur">
            <a:extLst>
              <a:ext uri="{FF2B5EF4-FFF2-40B4-BE49-F238E27FC236}">
                <a16:creationId xmlns:a16="http://schemas.microsoft.com/office/drawing/2014/main" id="{C98DFD5A-A69B-7003-3EE3-41F0D2A42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19410">
            <a:off x="2905228" y="3197038"/>
            <a:ext cx="1479477" cy="1479477"/>
          </a:xfrm>
          <a:prstGeom prst="rect">
            <a:avLst/>
          </a:prstGeom>
        </p:spPr>
      </p:pic>
      <p:sp>
        <p:nvSpPr>
          <p:cNvPr id="4" name="textruta 3">
            <a:extLst>
              <a:ext uri="{FF2B5EF4-FFF2-40B4-BE49-F238E27FC236}">
                <a16:creationId xmlns:a16="http://schemas.microsoft.com/office/drawing/2014/main" id="{3E33F6D7-7373-4D49-4B96-D6010FE792D5}"/>
              </a:ext>
            </a:extLst>
          </p:cNvPr>
          <p:cNvSpPr txBox="1">
            <a:spLocks/>
          </p:cNvSpPr>
          <p:nvPr/>
        </p:nvSpPr>
        <p:spPr>
          <a:xfrm>
            <a:off x="4477981" y="4743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22581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Människoansikte, klädsel, person, leende&#10;&#10;Automatiskt genererad beskrivning">
            <a:extLst>
              <a:ext uri="{FF2B5EF4-FFF2-40B4-BE49-F238E27FC236}">
                <a16:creationId xmlns:a16="http://schemas.microsoft.com/office/drawing/2014/main" id="{4D54EB55-FBFB-B30D-E35D-B257F6FB56AA}"/>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CE305DCB-C8B1-6F2D-A955-DC2446D0553F}"/>
              </a:ext>
            </a:extLst>
          </p:cNvPr>
          <p:cNvSpPr>
            <a:spLocks noGrp="1"/>
          </p:cNvSpPr>
          <p:nvPr>
            <p:ph type="body" sz="quarter" idx="12"/>
          </p:nvPr>
        </p:nvSpPr>
        <p:spPr>
          <a:xfrm>
            <a:off x="264210" y="3291036"/>
            <a:ext cx="4064000" cy="840486"/>
          </a:xfrm>
        </p:spPr>
        <p:txBody>
          <a:bodyPr rtlCol="0"/>
          <a:lstStyle/>
          <a:p>
            <a:pPr rtl="0"/>
            <a:r>
              <a:rPr lang="en-gb" dirty="0">
                <a:solidFill>
                  <a:srgbClr val="FF6600"/>
                </a:solidFill>
              </a:rPr>
              <a:t>Department/company</a:t>
            </a:r>
          </a:p>
          <a:p>
            <a:pPr rtl="0"/>
            <a:r>
              <a:rPr lang="en-gb" dirty="0">
                <a:solidFill>
                  <a:srgbClr val="FF6600"/>
                </a:solidFill>
              </a:rPr>
              <a:t>Date</a:t>
            </a:r>
          </a:p>
        </p:txBody>
      </p:sp>
      <p:sp>
        <p:nvSpPr>
          <p:cNvPr id="4" name="Platshållare för text 3">
            <a:extLst>
              <a:ext uri="{FF2B5EF4-FFF2-40B4-BE49-F238E27FC236}">
                <a16:creationId xmlns:a16="http://schemas.microsoft.com/office/drawing/2014/main" id="{8E17E151-154E-B4D0-9F62-73E698EDE735}"/>
              </a:ext>
            </a:extLst>
          </p:cNvPr>
          <p:cNvSpPr>
            <a:spLocks noGrp="1"/>
          </p:cNvSpPr>
          <p:nvPr>
            <p:ph type="body" sz="quarter" idx="13"/>
          </p:nvPr>
        </p:nvSpPr>
        <p:spPr>
          <a:xfrm>
            <a:off x="198056" y="1594289"/>
            <a:ext cx="5288343" cy="1518973"/>
          </a:xfrm>
        </p:spPr>
        <p:txBody>
          <a:bodyPr rtlCol="0"/>
          <a:lstStyle/>
          <a:p>
            <a:pPr rtl="0"/>
            <a:r>
              <a:rPr lang="en-gb" sz="4800" dirty="0">
                <a:solidFill>
                  <a:schemeClr val="accent3"/>
                </a:solidFill>
                <a:latin typeface="Georgia"/>
                <a:cs typeface="Arial"/>
              </a:rPr>
              <a:t>The OSWE survey</a:t>
            </a:r>
          </a:p>
          <a:p>
            <a:pPr rtl="0"/>
            <a:r>
              <a:rPr lang="en-gb" sz="2000" dirty="0">
                <a:solidFill>
                  <a:schemeClr val="accent3"/>
                </a:solidFill>
                <a:latin typeface="+mj-lt"/>
                <a:cs typeface="Arial"/>
              </a:rPr>
              <a:t>Meeting 1. What should improve?</a:t>
            </a:r>
          </a:p>
        </p:txBody>
      </p:sp>
    </p:spTree>
    <p:extLst>
      <p:ext uri="{BB962C8B-B14F-4D97-AF65-F5344CB8AC3E}">
        <p14:creationId xmlns:p14="http://schemas.microsoft.com/office/powerpoint/2010/main" val="64678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FC34766-061E-A9E0-A478-812B913674EA}"/>
              </a:ext>
            </a:extLst>
          </p:cNvPr>
          <p:cNvSpPr>
            <a:spLocks noGrp="1"/>
          </p:cNvSpPr>
          <p:nvPr>
            <p:ph type="body" sz="quarter" idx="11"/>
          </p:nvPr>
        </p:nvSpPr>
        <p:spPr>
          <a:xfrm>
            <a:off x="0" y="1622009"/>
            <a:ext cx="9143999" cy="1985895"/>
          </a:xfrm>
        </p:spPr>
        <p:txBody>
          <a:bodyPr rtlCol="0"/>
          <a:lstStyle/>
          <a:p>
            <a:pPr algn="ctr" rtl="0"/>
            <a:r>
              <a:rPr lang="en-gb" sz="3600" dirty="0">
                <a:solidFill>
                  <a:schemeClr val="accent3"/>
                </a:solidFill>
              </a:rPr>
              <a:t>The purpose </a:t>
            </a:r>
            <a:br>
              <a:rPr lang="en-gb" sz="3600" dirty="0">
                <a:solidFill>
                  <a:schemeClr val="accent3"/>
                </a:solidFill>
              </a:rPr>
            </a:br>
            <a:r>
              <a:rPr lang="en-gb" sz="3600" b="0" dirty="0">
                <a:solidFill>
                  <a:schemeClr val="accent3"/>
                </a:solidFill>
              </a:rPr>
              <a:t>of the employee survey </a:t>
            </a:r>
            <a:br>
              <a:rPr lang="en-gb" sz="3600" b="0" dirty="0">
                <a:solidFill>
                  <a:schemeClr val="accent3"/>
                </a:solidFill>
              </a:rPr>
            </a:br>
            <a:r>
              <a:rPr lang="en-gb" sz="3600" b="0" dirty="0">
                <a:solidFill>
                  <a:schemeClr val="accent3"/>
                </a:solidFill>
              </a:rPr>
              <a:t>is to </a:t>
            </a:r>
            <a:r>
              <a:rPr lang="en-gb" sz="3600" dirty="0">
                <a:solidFill>
                  <a:schemeClr val="accent3"/>
                </a:solidFill>
              </a:rPr>
              <a:t>improve </a:t>
            </a:r>
            <a:br>
              <a:rPr lang="en-gb" sz="3600" dirty="0">
                <a:solidFill>
                  <a:schemeClr val="accent3"/>
                </a:solidFill>
              </a:rPr>
            </a:br>
            <a:r>
              <a:rPr lang="en-gb" sz="3600" b="0" dirty="0">
                <a:solidFill>
                  <a:schemeClr val="accent3"/>
                </a:solidFill>
              </a:rPr>
              <a:t>the organisational and social </a:t>
            </a:r>
            <a:br>
              <a:rPr lang="en-gb" sz="3600" b="0" dirty="0">
                <a:solidFill>
                  <a:schemeClr val="accent3"/>
                </a:solidFill>
              </a:rPr>
            </a:br>
            <a:r>
              <a:rPr lang="en-gb" sz="3600" dirty="0">
                <a:solidFill>
                  <a:schemeClr val="accent3"/>
                </a:solidFill>
              </a:rPr>
              <a:t>work environment.</a:t>
            </a:r>
          </a:p>
        </p:txBody>
      </p:sp>
      <p:sp>
        <p:nvSpPr>
          <p:cNvPr id="4" name="textruta 3">
            <a:extLst>
              <a:ext uri="{FF2B5EF4-FFF2-40B4-BE49-F238E27FC236}">
                <a16:creationId xmlns:a16="http://schemas.microsoft.com/office/drawing/2014/main" id="{FF6436BE-6717-2DAE-86F0-29FBB577C6FD}"/>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rtlCol="0" anchor="t">
            <a:spAutoFit/>
          </a:bodyPr>
          <a:lstStyle/>
          <a:p>
            <a:pPr rtl="0"/>
            <a:r>
              <a:rPr lang="en-gb" sz="1000">
                <a:solidFill>
                  <a:schemeClr val="tx1">
                    <a:lumMod val="50000"/>
                    <a:lumOff val="50000"/>
                  </a:schemeClr>
                </a:solidFill>
                <a:ea typeface="+mn-lt"/>
                <a:cs typeface="+mn-lt"/>
              </a:rPr>
              <a:t>www.prevent.se/enkater</a:t>
            </a:r>
          </a:p>
        </p:txBody>
      </p:sp>
    </p:spTree>
    <p:extLst>
      <p:ext uri="{BB962C8B-B14F-4D97-AF65-F5344CB8AC3E}">
        <p14:creationId xmlns:p14="http://schemas.microsoft.com/office/powerpoint/2010/main" val="513855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12884" y="664596"/>
            <a:ext cx="7183315" cy="685800"/>
          </a:xfrm>
        </p:spPr>
        <p:txBody>
          <a:bodyPr rtlCol="0"/>
          <a:lstStyle/>
          <a:p>
            <a:pPr rtl="0"/>
            <a:r>
              <a:rPr lang="en-gb">
                <a:solidFill>
                  <a:schemeClr val="accent3"/>
                </a:solidFill>
              </a:rPr>
              <a:t>How we will proceed</a:t>
            </a:r>
          </a:p>
        </p:txBody>
      </p:sp>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22784" y="1612054"/>
            <a:ext cx="5000608" cy="3712265"/>
          </a:xfrm>
        </p:spPr>
        <p:txBody>
          <a:bodyPr rtlCol="0"/>
          <a:lstStyle/>
          <a:p>
            <a:pPr marL="457200" indent="-457200" rtl="0">
              <a:buFont typeface="+mj-lt"/>
              <a:buAutoNum type="arabicPeriod"/>
            </a:pPr>
            <a:r>
              <a:rPr lang="en-gb" sz="1600">
                <a:solidFill>
                  <a:schemeClr val="accent3"/>
                </a:solidFill>
              </a:rPr>
              <a:t>By responding to the survey, we have </a:t>
            </a:r>
            <a:r>
              <a:rPr lang="en-gb" sz="1600" b="1">
                <a:solidFill>
                  <a:schemeClr val="accent3"/>
                </a:solidFill>
              </a:rPr>
              <a:t>investigated</a:t>
            </a:r>
            <a:r>
              <a:rPr lang="en-gb" sz="1600">
                <a:solidFill>
                  <a:schemeClr val="accent3"/>
                </a:solidFill>
              </a:rPr>
              <a:t> the work environment.</a:t>
            </a:r>
            <a:br>
              <a:rPr lang="sv-SE" sz="1600">
                <a:solidFill>
                  <a:schemeClr val="accent3"/>
                </a:solidFill>
              </a:rPr>
            </a:br>
            <a:r>
              <a:rPr lang="en-gb" sz="800">
                <a:solidFill>
                  <a:schemeClr val="accent3"/>
                </a:solidFill>
              </a:rPr>
              <a:t> </a:t>
            </a:r>
          </a:p>
          <a:p>
            <a:pPr marL="457200" indent="-457200" rtl="0">
              <a:buFont typeface="+mj-lt"/>
              <a:buAutoNum type="arabicPeriod"/>
            </a:pPr>
            <a:r>
              <a:rPr lang="en-gb" sz="1600">
                <a:solidFill>
                  <a:schemeClr val="accent3"/>
                </a:solidFill>
              </a:rPr>
              <a:t>We will review and </a:t>
            </a:r>
            <a:r>
              <a:rPr lang="en-gb" sz="1600" b="1">
                <a:solidFill>
                  <a:schemeClr val="accent3"/>
                </a:solidFill>
              </a:rPr>
              <a:t>assess the risks</a:t>
            </a:r>
            <a:r>
              <a:rPr lang="en-gb" sz="1600">
                <a:solidFill>
                  <a:schemeClr val="accent3"/>
                </a:solidFill>
              </a:rPr>
              <a:t> of the results, working together to come up with appropriate measures</a:t>
            </a:r>
            <a:r>
              <a:rPr lang="en-gb" sz="1600" b="1">
                <a:solidFill>
                  <a:schemeClr val="accent3"/>
                </a:solidFill>
              </a:rPr>
              <a:t> </a:t>
            </a:r>
            <a:r>
              <a:rPr lang="en-gb" sz="1600">
                <a:solidFill>
                  <a:schemeClr val="accent3"/>
                </a:solidFill>
              </a:rPr>
              <a:t>that we will enter in an action plan. </a:t>
            </a:r>
            <a:br>
              <a:rPr lang="sv-SE" sz="1600">
                <a:solidFill>
                  <a:schemeClr val="accent3"/>
                </a:solidFill>
              </a:rPr>
            </a:br>
            <a:r>
              <a:rPr lang="en-gb" sz="800">
                <a:solidFill>
                  <a:schemeClr val="accent3"/>
                </a:solidFill>
              </a:rPr>
              <a:t>  </a:t>
            </a:r>
          </a:p>
          <a:p>
            <a:pPr marL="457200" indent="-457200" rtl="0">
              <a:buFont typeface="+mj-lt"/>
              <a:buAutoNum type="arabicPeriod"/>
            </a:pPr>
            <a:r>
              <a:rPr lang="en-gb" sz="1600">
                <a:solidFill>
                  <a:schemeClr val="accent3"/>
                </a:solidFill>
              </a:rPr>
              <a:t>We will implement </a:t>
            </a:r>
            <a:r>
              <a:rPr lang="en-gb" sz="1600" b="1">
                <a:solidFill>
                  <a:schemeClr val="accent3"/>
                </a:solidFill>
              </a:rPr>
              <a:t>the measures</a:t>
            </a:r>
            <a:r>
              <a:rPr lang="en-gb" sz="1600">
                <a:solidFill>
                  <a:schemeClr val="accent3"/>
                </a:solidFill>
              </a:rPr>
              <a:t>.</a:t>
            </a:r>
            <a:br>
              <a:rPr lang="sv-SE" sz="1600">
                <a:solidFill>
                  <a:schemeClr val="accent3"/>
                </a:solidFill>
              </a:rPr>
            </a:br>
            <a:r>
              <a:rPr lang="en-gb" sz="800">
                <a:solidFill>
                  <a:schemeClr val="accent3"/>
                </a:solidFill>
              </a:rPr>
              <a:t> </a:t>
            </a:r>
          </a:p>
          <a:p>
            <a:pPr marL="457200" indent="-457200" rtl="0">
              <a:buFont typeface="+mj-lt"/>
              <a:buAutoNum type="arabicPeriod"/>
            </a:pPr>
            <a:r>
              <a:rPr lang="en-gb" sz="1600">
                <a:solidFill>
                  <a:schemeClr val="accent3"/>
                </a:solidFill>
              </a:rPr>
              <a:t>We will follow up and </a:t>
            </a:r>
            <a:r>
              <a:rPr lang="en-gb" sz="1600" b="1">
                <a:solidFill>
                  <a:schemeClr val="accent3"/>
                </a:solidFill>
              </a:rPr>
              <a:t>check</a:t>
            </a:r>
            <a:r>
              <a:rPr lang="en-gb" sz="1600">
                <a:solidFill>
                  <a:schemeClr val="accent3"/>
                </a:solidFill>
              </a:rPr>
              <a:t> that the measures have had the desired effect.</a:t>
            </a:r>
          </a:p>
          <a:p>
            <a:pPr rtl="0"/>
            <a:endParaRPr lang="sv-SE"/>
          </a:p>
        </p:txBody>
      </p:sp>
      <p:grpSp>
        <p:nvGrpSpPr>
          <p:cNvPr id="2" name="Grupp 1">
            <a:extLst>
              <a:ext uri="{FF2B5EF4-FFF2-40B4-BE49-F238E27FC236}">
                <a16:creationId xmlns:a16="http://schemas.microsoft.com/office/drawing/2014/main" id="{385D434C-051E-EB12-DD0F-8B69BE12D525}"/>
              </a:ext>
            </a:extLst>
          </p:cNvPr>
          <p:cNvGrpSpPr/>
          <p:nvPr/>
        </p:nvGrpSpPr>
        <p:grpSpPr>
          <a:xfrm>
            <a:off x="6093230" y="1868222"/>
            <a:ext cx="2202572" cy="2200034"/>
            <a:chOff x="5752068" y="2333864"/>
            <a:chExt cx="1809385" cy="1807299"/>
          </a:xfrm>
        </p:grpSpPr>
        <p:sp>
          <p:nvSpPr>
            <p:cNvPr id="6" name="Frihandsfigur: Form 4">
              <a:extLst>
                <a:ext uri="{FF2B5EF4-FFF2-40B4-BE49-F238E27FC236}">
                  <a16:creationId xmlns:a16="http://schemas.microsoft.com/office/drawing/2014/main" id="{83BF33ED-8388-0530-B2B1-67EFCDCC9885}"/>
                </a:ext>
              </a:extLst>
            </p:cNvPr>
            <p:cNvSpPr/>
            <p:nvPr/>
          </p:nvSpPr>
          <p:spPr>
            <a:xfrm>
              <a:off x="5764609" y="2578546"/>
              <a:ext cx="488170" cy="1284408"/>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rgbClr val="FFFFFF"/>
            </a:solidFill>
            <a:ln w="9525" cap="flat">
              <a:noFill/>
              <a:prstDash val="solid"/>
              <a:miter/>
            </a:ln>
          </p:spPr>
          <p:txBody>
            <a:bodyPr rtlCol="0" anchor="ctr"/>
            <a:lstStyle/>
            <a:p>
              <a:pPr rtl="0"/>
              <a:endParaRPr lang="sv-SE"/>
            </a:p>
          </p:txBody>
        </p:sp>
        <p:sp>
          <p:nvSpPr>
            <p:cNvPr id="7" name="Frihandsfigur: Form 6">
              <a:extLst>
                <a:ext uri="{FF2B5EF4-FFF2-40B4-BE49-F238E27FC236}">
                  <a16:creationId xmlns:a16="http://schemas.microsoft.com/office/drawing/2014/main" id="{4A6D64DF-5ABA-EDBD-A8FC-12D4CF982AEE}"/>
                </a:ext>
              </a:extLst>
            </p:cNvPr>
            <p:cNvSpPr/>
            <p:nvPr/>
          </p:nvSpPr>
          <p:spPr>
            <a:xfrm>
              <a:off x="5752068" y="2556271"/>
              <a:ext cx="516607" cy="1322324"/>
            </a:xfrm>
            <a:custGeom>
              <a:avLst/>
              <a:gdLst>
                <a:gd name="connsiteX0" fmla="*/ 544984 w 1038225"/>
                <a:gd name="connsiteY0" fmla="*/ 2656999 h 2657475"/>
                <a:gd name="connsiteX1" fmla="*/ 526887 w 1038225"/>
                <a:gd name="connsiteY1" fmla="*/ 2638901 h 2657475"/>
                <a:gd name="connsiteX2" fmla="*/ 460212 w 1038225"/>
                <a:gd name="connsiteY2" fmla="*/ 165259 h 2657475"/>
                <a:gd name="connsiteX3" fmla="*/ 302097 w 1038225"/>
                <a:gd name="connsiteY3" fmla="*/ 7144 h 2657475"/>
                <a:gd name="connsiteX4" fmla="*/ 953607 w 1038225"/>
                <a:gd name="connsiteY4" fmla="*/ 151924 h 2657475"/>
                <a:gd name="connsiteX5" fmla="*/ 1038379 w 1038225"/>
                <a:gd name="connsiteY5" fmla="*/ 753904 h 2657475"/>
                <a:gd name="connsiteX6" fmla="*/ 907887 w 1038225"/>
                <a:gd name="connsiteY6" fmla="*/ 623411 h 2657475"/>
                <a:gd name="connsiteX7" fmla="*/ 965989 w 1038225"/>
                <a:gd name="connsiteY7" fmla="*/ 2175034 h 2657475"/>
                <a:gd name="connsiteX8" fmla="*/ 965989 w 1038225"/>
                <a:gd name="connsiteY8" fmla="*/ 2175034 h 2657475"/>
                <a:gd name="connsiteX9" fmla="*/ 980277 w 1038225"/>
                <a:gd name="connsiteY9" fmla="*/ 2190274 h 2657475"/>
                <a:gd name="connsiteX10" fmla="*/ 986944 w 1038225"/>
                <a:gd name="connsiteY10" fmla="*/ 2196941 h 2657475"/>
                <a:gd name="connsiteX11" fmla="*/ 968847 w 1038225"/>
                <a:gd name="connsiteY11" fmla="*/ 2215039 h 2657475"/>
                <a:gd name="connsiteX12" fmla="*/ 984087 w 1038225"/>
                <a:gd name="connsiteY12" fmla="*/ 2230279 h 2657475"/>
                <a:gd name="connsiteX13" fmla="*/ 962179 w 1038225"/>
                <a:gd name="connsiteY13" fmla="*/ 2251234 h 2657475"/>
                <a:gd name="connsiteX14" fmla="*/ 654522 w 1038225"/>
                <a:gd name="connsiteY14" fmla="*/ 2294096 h 2657475"/>
                <a:gd name="connsiteX15" fmla="*/ 581179 w 1038225"/>
                <a:gd name="connsiteY15" fmla="*/ 2621756 h 2657475"/>
                <a:gd name="connsiteX16" fmla="*/ 544984 w 1038225"/>
                <a:gd name="connsiteY16" fmla="*/ 2656999 h 2657475"/>
                <a:gd name="connsiteX17" fmla="*/ 464974 w 1038225"/>
                <a:gd name="connsiteY17" fmla="*/ 96679 h 2657475"/>
                <a:gd name="connsiteX18" fmla="*/ 530697 w 1038225"/>
                <a:gd name="connsiteY18" fmla="*/ 162401 h 2657475"/>
                <a:gd name="connsiteX19" fmla="*/ 515457 w 1038225"/>
                <a:gd name="connsiteY19" fmla="*/ 181451 h 2657475"/>
                <a:gd name="connsiteX20" fmla="*/ 537364 w 1038225"/>
                <a:gd name="connsiteY20" fmla="*/ 2575084 h 2657475"/>
                <a:gd name="connsiteX21" fmla="*/ 609754 w 1038225"/>
                <a:gd name="connsiteY21" fmla="*/ 2248376 h 2657475"/>
                <a:gd name="connsiteX22" fmla="*/ 921222 w 1038225"/>
                <a:gd name="connsiteY22" fmla="*/ 2204561 h 2657475"/>
                <a:gd name="connsiteX23" fmla="*/ 885027 w 1038225"/>
                <a:gd name="connsiteY23" fmla="*/ 568166 h 2657475"/>
                <a:gd name="connsiteX24" fmla="*/ 903124 w 1038225"/>
                <a:gd name="connsiteY24" fmla="*/ 547211 h 2657475"/>
                <a:gd name="connsiteX25" fmla="*/ 964084 w 1038225"/>
                <a:gd name="connsiteY25" fmla="*/ 608171 h 2657475"/>
                <a:gd name="connsiteX26" fmla="*/ 905982 w 1038225"/>
                <a:gd name="connsiteY26" fmla="*/ 194786 h 2657475"/>
                <a:gd name="connsiteX27" fmla="*/ 464974 w 1038225"/>
                <a:gd name="connsiteY27" fmla="*/ 96679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8225" h="2657475">
                  <a:moveTo>
                    <a:pt x="544984" y="2656999"/>
                  </a:moveTo>
                  <a:lnTo>
                    <a:pt x="526887" y="2638901"/>
                  </a:lnTo>
                  <a:cubicBezTo>
                    <a:pt x="-140816" y="1958816"/>
                    <a:pt x="-167486" y="876776"/>
                    <a:pt x="460212" y="165259"/>
                  </a:cubicBezTo>
                  <a:lnTo>
                    <a:pt x="302097" y="7144"/>
                  </a:lnTo>
                  <a:lnTo>
                    <a:pt x="953607" y="151924"/>
                  </a:lnTo>
                  <a:lnTo>
                    <a:pt x="1038379" y="753904"/>
                  </a:lnTo>
                  <a:lnTo>
                    <a:pt x="907887" y="623411"/>
                  </a:lnTo>
                  <a:cubicBezTo>
                    <a:pt x="539269" y="1077754"/>
                    <a:pt x="564034" y="1748314"/>
                    <a:pt x="965989" y="2175034"/>
                  </a:cubicBezTo>
                  <a:lnTo>
                    <a:pt x="965989" y="2175034"/>
                  </a:lnTo>
                  <a:lnTo>
                    <a:pt x="980277" y="2190274"/>
                  </a:lnTo>
                  <a:cubicBezTo>
                    <a:pt x="982182" y="2192179"/>
                    <a:pt x="984087" y="2195036"/>
                    <a:pt x="986944" y="2196941"/>
                  </a:cubicBezTo>
                  <a:lnTo>
                    <a:pt x="968847" y="2215039"/>
                  </a:lnTo>
                  <a:lnTo>
                    <a:pt x="984087" y="2230279"/>
                  </a:lnTo>
                  <a:lnTo>
                    <a:pt x="962179" y="2251234"/>
                  </a:lnTo>
                  <a:lnTo>
                    <a:pt x="654522" y="2294096"/>
                  </a:lnTo>
                  <a:lnTo>
                    <a:pt x="581179" y="2621756"/>
                  </a:lnTo>
                  <a:lnTo>
                    <a:pt x="544984" y="2656999"/>
                  </a:lnTo>
                  <a:close/>
                  <a:moveTo>
                    <a:pt x="464974" y="96679"/>
                  </a:moveTo>
                  <a:lnTo>
                    <a:pt x="530697" y="162401"/>
                  </a:lnTo>
                  <a:lnTo>
                    <a:pt x="515457" y="181451"/>
                  </a:lnTo>
                  <a:cubicBezTo>
                    <a:pt x="-102716" y="863441"/>
                    <a:pt x="-90333" y="1906429"/>
                    <a:pt x="537364" y="2575084"/>
                  </a:cubicBezTo>
                  <a:lnTo>
                    <a:pt x="609754" y="2248376"/>
                  </a:lnTo>
                  <a:lnTo>
                    <a:pt x="921222" y="2204561"/>
                  </a:lnTo>
                  <a:cubicBezTo>
                    <a:pt x="501169" y="1752124"/>
                    <a:pt x="482119" y="1040606"/>
                    <a:pt x="885027" y="568166"/>
                  </a:cubicBezTo>
                  <a:lnTo>
                    <a:pt x="903124" y="547211"/>
                  </a:lnTo>
                  <a:lnTo>
                    <a:pt x="964084" y="608171"/>
                  </a:lnTo>
                  <a:lnTo>
                    <a:pt x="905982" y="194786"/>
                  </a:lnTo>
                  <a:lnTo>
                    <a:pt x="464974" y="96679"/>
                  </a:lnTo>
                  <a:close/>
                </a:path>
              </a:pathLst>
            </a:custGeom>
            <a:solidFill>
              <a:srgbClr val="A9C941"/>
            </a:solidFill>
            <a:ln w="9525" cap="flat">
              <a:noFill/>
              <a:prstDash val="solid"/>
              <a:miter/>
            </a:ln>
          </p:spPr>
          <p:txBody>
            <a:bodyPr rtlCol="0" anchor="ctr"/>
            <a:lstStyle/>
            <a:p>
              <a:pPr rtl="0"/>
              <a:endParaRPr lang="sv-SE"/>
            </a:p>
          </p:txBody>
        </p:sp>
        <p:sp>
          <p:nvSpPr>
            <p:cNvPr id="8" name="Frihandsfigur: Form 7">
              <a:extLst>
                <a:ext uri="{FF2B5EF4-FFF2-40B4-BE49-F238E27FC236}">
                  <a16:creationId xmlns:a16="http://schemas.microsoft.com/office/drawing/2014/main" id="{3739E231-10E1-D3CD-B217-58C1251DADD5}"/>
                </a:ext>
              </a:extLst>
            </p:cNvPr>
            <p:cNvSpPr/>
            <p:nvPr/>
          </p:nvSpPr>
          <p:spPr>
            <a:xfrm>
              <a:off x="6022060" y="3859162"/>
              <a:ext cx="4740" cy="4740"/>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pPr rtl="0"/>
              <a:endParaRPr lang="sv-SE"/>
            </a:p>
          </p:txBody>
        </p:sp>
        <p:sp>
          <p:nvSpPr>
            <p:cNvPr id="9" name="Frihandsfigur: Form 8">
              <a:extLst>
                <a:ext uri="{FF2B5EF4-FFF2-40B4-BE49-F238E27FC236}">
                  <a16:creationId xmlns:a16="http://schemas.microsoft.com/office/drawing/2014/main" id="{90834919-9D33-ACB1-6CBB-43599286E43A}"/>
                </a:ext>
              </a:extLst>
            </p:cNvPr>
            <p:cNvSpPr/>
            <p:nvPr/>
          </p:nvSpPr>
          <p:spPr>
            <a:xfrm>
              <a:off x="6012581" y="3850157"/>
              <a:ext cx="23698" cy="23698"/>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pPr rtl="0"/>
              <a:endParaRPr lang="sv-SE"/>
            </a:p>
          </p:txBody>
        </p:sp>
        <p:sp>
          <p:nvSpPr>
            <p:cNvPr id="10" name="Frihandsfigur: Form 9">
              <a:extLst>
                <a:ext uri="{FF2B5EF4-FFF2-40B4-BE49-F238E27FC236}">
                  <a16:creationId xmlns:a16="http://schemas.microsoft.com/office/drawing/2014/main" id="{778F48D9-6980-A816-B6AC-970C4941CF01}"/>
                </a:ext>
              </a:extLst>
            </p:cNvPr>
            <p:cNvSpPr/>
            <p:nvPr/>
          </p:nvSpPr>
          <p:spPr>
            <a:xfrm>
              <a:off x="6001206" y="3647780"/>
              <a:ext cx="1279668" cy="483430"/>
            </a:xfrm>
            <a:custGeom>
              <a:avLst/>
              <a:gdLst>
                <a:gd name="connsiteX0" fmla="*/ 2189322 w 2571750"/>
                <a:gd name="connsiteY0" fmla="*/ 398621 h 971550"/>
                <a:gd name="connsiteX1" fmla="*/ 2132172 w 2571750"/>
                <a:gd name="connsiteY1" fmla="*/ 71914 h 971550"/>
                <a:gd name="connsiteX2" fmla="*/ 547211 w 2571750"/>
                <a:gd name="connsiteY2" fmla="*/ 97631 h 971550"/>
                <a:gd name="connsiteX3" fmla="*/ 548164 w 2571750"/>
                <a:gd name="connsiteY3" fmla="*/ 96679 h 971550"/>
                <a:gd name="connsiteX4" fmla="*/ 637699 w 2571750"/>
                <a:gd name="connsiteY4" fmla="*/ 7144 h 971550"/>
                <a:gd name="connsiteX5" fmla="*/ 473869 w 2571750"/>
                <a:gd name="connsiteY5" fmla="*/ 30004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50006 w 2571750"/>
                <a:gd name="connsiteY13" fmla="*/ 433864 h 971550"/>
                <a:gd name="connsiteX14" fmla="*/ 7144 w 2571750"/>
                <a:gd name="connsiteY14" fmla="*/ 624364 h 971550"/>
                <a:gd name="connsiteX15" fmla="*/ 125254 w 2571750"/>
                <a:gd name="connsiteY15" fmla="*/ 506254 h 971550"/>
                <a:gd name="connsiteX16" fmla="*/ 2568417 w 2571750"/>
                <a:gd name="connsiteY16" fmla="*/ 465296 h 971550"/>
                <a:gd name="connsiteX17" fmla="*/ 2189322 w 2571750"/>
                <a:gd name="connsiteY17" fmla="*/ 398621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750" h="971550">
                  <a:moveTo>
                    <a:pt x="2189322" y="398621"/>
                  </a:moveTo>
                  <a:lnTo>
                    <a:pt x="2132172" y="71914"/>
                  </a:lnTo>
                  <a:cubicBezTo>
                    <a:pt x="1682592" y="477679"/>
                    <a:pt x="1004411" y="484346"/>
                    <a:pt x="547211" y="97631"/>
                  </a:cubicBezTo>
                  <a:lnTo>
                    <a:pt x="548164" y="96679"/>
                  </a:lnTo>
                  <a:lnTo>
                    <a:pt x="637699" y="7144"/>
                  </a:lnTo>
                  <a:lnTo>
                    <a:pt x="473869" y="30004"/>
                  </a:lnTo>
                  <a:cubicBezTo>
                    <a:pt x="470059" y="26194"/>
                    <a:pt x="466249" y="22384"/>
                    <a:pt x="462439" y="18574"/>
                  </a:cubicBezTo>
                  <a:lnTo>
                    <a:pt x="462439" y="18574"/>
                  </a:lnTo>
                  <a:lnTo>
                    <a:pt x="447199" y="33814"/>
                  </a:lnTo>
                  <a:lnTo>
                    <a:pt x="130016" y="78581"/>
                  </a:lnTo>
                  <a:lnTo>
                    <a:pt x="54769" y="416719"/>
                  </a:lnTo>
                  <a:lnTo>
                    <a:pt x="43339" y="427196"/>
                  </a:lnTo>
                  <a:lnTo>
                    <a:pt x="43339" y="427196"/>
                  </a:lnTo>
                  <a:cubicBezTo>
                    <a:pt x="45244" y="430054"/>
                    <a:pt x="48101" y="431959"/>
                    <a:pt x="50006" y="433864"/>
                  </a:cubicBezTo>
                  <a:lnTo>
                    <a:pt x="7144" y="624364"/>
                  </a:lnTo>
                  <a:lnTo>
                    <a:pt x="125254" y="506254"/>
                  </a:lnTo>
                  <a:cubicBezTo>
                    <a:pt x="818674" y="1132999"/>
                    <a:pt x="1887379" y="1122521"/>
                    <a:pt x="2568417" y="465296"/>
                  </a:cubicBezTo>
                  <a:lnTo>
                    <a:pt x="2189322" y="398621"/>
                  </a:lnTo>
                  <a:close/>
                </a:path>
              </a:pathLst>
            </a:custGeom>
            <a:solidFill>
              <a:srgbClr val="FFFFFF"/>
            </a:solidFill>
            <a:ln w="9525" cap="flat">
              <a:noFill/>
              <a:prstDash val="solid"/>
              <a:miter/>
            </a:ln>
          </p:spPr>
          <p:txBody>
            <a:bodyPr rtlCol="0" anchor="ctr"/>
            <a:lstStyle/>
            <a:p>
              <a:pPr rtl="0"/>
              <a:endParaRPr lang="sv-SE"/>
            </a:p>
          </p:txBody>
        </p:sp>
        <p:sp>
          <p:nvSpPr>
            <p:cNvPr id="11" name="Frihandsfigur: Form 10">
              <a:extLst>
                <a:ext uri="{FF2B5EF4-FFF2-40B4-BE49-F238E27FC236}">
                  <a16:creationId xmlns:a16="http://schemas.microsoft.com/office/drawing/2014/main" id="{D60FF405-06D8-783B-66C3-035BB27B5629}"/>
                </a:ext>
              </a:extLst>
            </p:cNvPr>
            <p:cNvSpPr/>
            <p:nvPr/>
          </p:nvSpPr>
          <p:spPr>
            <a:xfrm>
              <a:off x="5979878" y="3629296"/>
              <a:ext cx="1327063" cy="511867"/>
            </a:xfrm>
            <a:custGeom>
              <a:avLst/>
              <a:gdLst>
                <a:gd name="connsiteX0" fmla="*/ 1369219 w 2667000"/>
                <a:gd name="connsiteY0" fmla="*/ 1029176 h 1028700"/>
                <a:gd name="connsiteX1" fmla="*/ 170974 w 2667000"/>
                <a:gd name="connsiteY1" fmla="*/ 579596 h 1028700"/>
                <a:gd name="connsiteX2" fmla="*/ 7144 w 2667000"/>
                <a:gd name="connsiteY2" fmla="*/ 743426 h 1028700"/>
                <a:gd name="connsiteX3" fmla="*/ 66199 w 2667000"/>
                <a:gd name="connsiteY3" fmla="*/ 479584 h 1028700"/>
                <a:gd name="connsiteX4" fmla="*/ 64294 w 2667000"/>
                <a:gd name="connsiteY4" fmla="*/ 475774 h 1028700"/>
                <a:gd name="connsiteX5" fmla="*/ 55721 w 2667000"/>
                <a:gd name="connsiteY5" fmla="*/ 458629 h 1028700"/>
                <a:gd name="connsiteX6" fmla="*/ 74771 w 2667000"/>
                <a:gd name="connsiteY6" fmla="*/ 439579 h 1028700"/>
                <a:gd name="connsiteX7" fmla="*/ 151924 w 2667000"/>
                <a:gd name="connsiteY7" fmla="*/ 91916 h 1028700"/>
                <a:gd name="connsiteX8" fmla="*/ 478631 w 2667000"/>
                <a:gd name="connsiteY8" fmla="*/ 46196 h 1028700"/>
                <a:gd name="connsiteX9" fmla="*/ 506254 w 2667000"/>
                <a:gd name="connsiteY9" fmla="*/ 18574 h 1028700"/>
                <a:gd name="connsiteX10" fmla="*/ 526256 w 2667000"/>
                <a:gd name="connsiteY10" fmla="*/ 38576 h 1028700"/>
                <a:gd name="connsiteX11" fmla="*/ 753904 w 2667000"/>
                <a:gd name="connsiteY11" fmla="*/ 7144 h 1028700"/>
                <a:gd name="connsiteX12" fmla="*/ 629126 w 2667000"/>
                <a:gd name="connsiteY12" fmla="*/ 131921 h 1028700"/>
                <a:gd name="connsiteX13" fmla="*/ 2157889 w 2667000"/>
                <a:gd name="connsiteY13" fmla="*/ 89059 h 1028700"/>
                <a:gd name="connsiteX14" fmla="*/ 2193131 w 2667000"/>
                <a:gd name="connsiteY14" fmla="*/ 57626 h 1028700"/>
                <a:gd name="connsiteX15" fmla="*/ 2255044 w 2667000"/>
                <a:gd name="connsiteY15" fmla="*/ 411956 h 1028700"/>
                <a:gd name="connsiteX16" fmla="*/ 2667476 w 2667000"/>
                <a:gd name="connsiteY16" fmla="*/ 485299 h 1028700"/>
                <a:gd name="connsiteX17" fmla="*/ 2631281 w 2667000"/>
                <a:gd name="connsiteY17" fmla="*/ 520541 h 1028700"/>
                <a:gd name="connsiteX18" fmla="*/ 1369219 w 2667000"/>
                <a:gd name="connsiteY18" fmla="*/ 1029176 h 1028700"/>
                <a:gd name="connsiteX19" fmla="*/ 169069 w 2667000"/>
                <a:gd name="connsiteY19" fmla="*/ 508159 h 1028700"/>
                <a:gd name="connsiteX20" fmla="*/ 187166 w 2667000"/>
                <a:gd name="connsiteY20" fmla="*/ 524351 h 1028700"/>
                <a:gd name="connsiteX21" fmla="*/ 2556986 w 2667000"/>
                <a:gd name="connsiteY21" fmla="*/ 519589 h 1028700"/>
                <a:gd name="connsiteX22" fmla="*/ 2210276 w 2667000"/>
                <a:gd name="connsiteY22" fmla="*/ 457676 h 1028700"/>
                <a:gd name="connsiteX23" fmla="*/ 2157889 w 2667000"/>
                <a:gd name="connsiteY23" fmla="*/ 158591 h 1028700"/>
                <a:gd name="connsiteX24" fmla="*/ 573881 w 2667000"/>
                <a:gd name="connsiteY24" fmla="*/ 154781 h 1028700"/>
                <a:gd name="connsiteX25" fmla="*/ 551974 w 2667000"/>
                <a:gd name="connsiteY25" fmla="*/ 135731 h 1028700"/>
                <a:gd name="connsiteX26" fmla="*/ 608171 w 2667000"/>
                <a:gd name="connsiteY26" fmla="*/ 80486 h 1028700"/>
                <a:gd name="connsiteX27" fmla="*/ 508159 w 2667000"/>
                <a:gd name="connsiteY27" fmla="*/ 94774 h 1028700"/>
                <a:gd name="connsiteX28" fmla="*/ 505301 w 2667000"/>
                <a:gd name="connsiteY28" fmla="*/ 91916 h 1028700"/>
                <a:gd name="connsiteX29" fmla="*/ 501491 w 2667000"/>
                <a:gd name="connsiteY29" fmla="*/ 95726 h 1028700"/>
                <a:gd name="connsiteX30" fmla="*/ 193834 w 2667000"/>
                <a:gd name="connsiteY30" fmla="*/ 138589 h 1028700"/>
                <a:gd name="connsiteX31" fmla="*/ 95726 w 2667000"/>
                <a:gd name="connsiteY31" fmla="*/ 580549 h 1028700"/>
                <a:gd name="connsiteX32" fmla="*/ 169069 w 2667000"/>
                <a:gd name="connsiteY32" fmla="*/ 508159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7000" h="1028700">
                  <a:moveTo>
                    <a:pt x="1369219" y="1029176"/>
                  </a:moveTo>
                  <a:cubicBezTo>
                    <a:pt x="941546" y="1029176"/>
                    <a:pt x="512921" y="879634"/>
                    <a:pt x="170974" y="579596"/>
                  </a:cubicBezTo>
                  <a:lnTo>
                    <a:pt x="7144" y="743426"/>
                  </a:lnTo>
                  <a:lnTo>
                    <a:pt x="66199" y="479584"/>
                  </a:lnTo>
                  <a:lnTo>
                    <a:pt x="64294" y="475774"/>
                  </a:lnTo>
                  <a:lnTo>
                    <a:pt x="55721" y="458629"/>
                  </a:lnTo>
                  <a:lnTo>
                    <a:pt x="74771" y="439579"/>
                  </a:lnTo>
                  <a:lnTo>
                    <a:pt x="151924" y="91916"/>
                  </a:lnTo>
                  <a:lnTo>
                    <a:pt x="478631" y="46196"/>
                  </a:lnTo>
                  <a:lnTo>
                    <a:pt x="506254" y="18574"/>
                  </a:lnTo>
                  <a:lnTo>
                    <a:pt x="526256" y="38576"/>
                  </a:lnTo>
                  <a:lnTo>
                    <a:pt x="753904" y="7144"/>
                  </a:lnTo>
                  <a:lnTo>
                    <a:pt x="629126" y="131921"/>
                  </a:lnTo>
                  <a:cubicBezTo>
                    <a:pt x="1075849" y="492919"/>
                    <a:pt x="1728311" y="475774"/>
                    <a:pt x="2157889" y="89059"/>
                  </a:cubicBezTo>
                  <a:lnTo>
                    <a:pt x="2193131" y="57626"/>
                  </a:lnTo>
                  <a:lnTo>
                    <a:pt x="2255044" y="411956"/>
                  </a:lnTo>
                  <a:lnTo>
                    <a:pt x="2667476" y="485299"/>
                  </a:lnTo>
                  <a:lnTo>
                    <a:pt x="2631281" y="520541"/>
                  </a:lnTo>
                  <a:cubicBezTo>
                    <a:pt x="2280761" y="859631"/>
                    <a:pt x="1824514" y="1029176"/>
                    <a:pt x="1369219" y="1029176"/>
                  </a:cubicBezTo>
                  <a:close/>
                  <a:moveTo>
                    <a:pt x="169069" y="508159"/>
                  </a:moveTo>
                  <a:lnTo>
                    <a:pt x="187166" y="524351"/>
                  </a:lnTo>
                  <a:cubicBezTo>
                    <a:pt x="859631" y="1132046"/>
                    <a:pt x="1890236" y="1126331"/>
                    <a:pt x="2556986" y="519589"/>
                  </a:cubicBezTo>
                  <a:lnTo>
                    <a:pt x="2210276" y="457676"/>
                  </a:lnTo>
                  <a:lnTo>
                    <a:pt x="2157889" y="158591"/>
                  </a:lnTo>
                  <a:cubicBezTo>
                    <a:pt x="1701642" y="539591"/>
                    <a:pt x="1029176" y="540544"/>
                    <a:pt x="573881" y="154781"/>
                  </a:cubicBezTo>
                  <a:lnTo>
                    <a:pt x="551974" y="135731"/>
                  </a:lnTo>
                  <a:lnTo>
                    <a:pt x="608171" y="80486"/>
                  </a:lnTo>
                  <a:lnTo>
                    <a:pt x="508159" y="94774"/>
                  </a:lnTo>
                  <a:lnTo>
                    <a:pt x="505301" y="91916"/>
                  </a:lnTo>
                  <a:lnTo>
                    <a:pt x="501491" y="95726"/>
                  </a:lnTo>
                  <a:lnTo>
                    <a:pt x="193834" y="138589"/>
                  </a:lnTo>
                  <a:lnTo>
                    <a:pt x="95726" y="580549"/>
                  </a:lnTo>
                  <a:lnTo>
                    <a:pt x="169069" y="508159"/>
                  </a:lnTo>
                  <a:close/>
                </a:path>
              </a:pathLst>
            </a:custGeom>
            <a:solidFill>
              <a:srgbClr val="A9C941"/>
            </a:solidFill>
            <a:ln w="9525" cap="flat">
              <a:noFill/>
              <a:prstDash val="solid"/>
              <a:miter/>
            </a:ln>
          </p:spPr>
          <p:txBody>
            <a:bodyPr rtlCol="0" anchor="ctr"/>
            <a:lstStyle/>
            <a:p>
              <a:pPr rtl="0"/>
              <a:endParaRPr lang="sv-SE"/>
            </a:p>
          </p:txBody>
        </p:sp>
        <p:sp>
          <p:nvSpPr>
            <p:cNvPr id="12" name="Frihandsfigur: Form 11">
              <a:extLst>
                <a:ext uri="{FF2B5EF4-FFF2-40B4-BE49-F238E27FC236}">
                  <a16:creationId xmlns:a16="http://schemas.microsoft.com/office/drawing/2014/main" id="{8DC9CE50-04AC-2CCB-0CD4-262489D0AC11}"/>
                </a:ext>
              </a:extLst>
            </p:cNvPr>
            <p:cNvSpPr/>
            <p:nvPr/>
          </p:nvSpPr>
          <p:spPr>
            <a:xfrm>
              <a:off x="7041528" y="2613145"/>
              <a:ext cx="502388" cy="1279668"/>
            </a:xfrm>
            <a:custGeom>
              <a:avLst/>
              <a:gdLst>
                <a:gd name="connsiteX0" fmla="*/ 479584 w 1009650"/>
                <a:gd name="connsiteY0" fmla="*/ 2545556 h 2571750"/>
                <a:gd name="connsiteX1" fmla="*/ 623411 w 1009650"/>
                <a:gd name="connsiteY1" fmla="*/ 2571274 h 2571750"/>
                <a:gd name="connsiteX2" fmla="*/ 538639 w 1009650"/>
                <a:gd name="connsiteY2" fmla="*/ 2486501 h 2571750"/>
                <a:gd name="connsiteX3" fmla="*/ 537686 w 1009650"/>
                <a:gd name="connsiteY3" fmla="*/ 2485549 h 2571750"/>
                <a:gd name="connsiteX4" fmla="*/ 486251 w 1009650"/>
                <a:gd name="connsiteY4" fmla="*/ 7144 h 2571750"/>
                <a:gd name="connsiteX5" fmla="*/ 72866 w 1009650"/>
                <a:gd name="connsiteY5" fmla="*/ 420529 h 2571750"/>
                <a:gd name="connsiteX6" fmla="*/ 130016 w 1009650"/>
                <a:gd name="connsiteY6" fmla="*/ 2064544 h 2571750"/>
                <a:gd name="connsiteX7" fmla="*/ 7144 w 1009650"/>
                <a:gd name="connsiteY7" fmla="*/ 1941671 h 2571750"/>
                <a:gd name="connsiteX8" fmla="*/ 43339 w 1009650"/>
                <a:gd name="connsiteY8" fmla="*/ 2152174 h 2571750"/>
                <a:gd name="connsiteX9" fmla="*/ 100489 w 1009650"/>
                <a:gd name="connsiteY9" fmla="*/ 2478881 h 2571750"/>
                <a:gd name="connsiteX10" fmla="*/ 479584 w 1009650"/>
                <a:gd name="connsiteY10" fmla="*/ 2545556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479584" y="2545556"/>
                  </a:moveTo>
                  <a:lnTo>
                    <a:pt x="623411" y="2571274"/>
                  </a:lnTo>
                  <a:lnTo>
                    <a:pt x="538639" y="2486501"/>
                  </a:lnTo>
                  <a:lnTo>
                    <a:pt x="537686" y="2485549"/>
                  </a:lnTo>
                  <a:cubicBezTo>
                    <a:pt x="1184434" y="1782604"/>
                    <a:pt x="1167289" y="688181"/>
                    <a:pt x="486251" y="7144"/>
                  </a:cubicBezTo>
                  <a:lnTo>
                    <a:pt x="72866" y="420529"/>
                  </a:lnTo>
                  <a:cubicBezTo>
                    <a:pt x="524351" y="872014"/>
                    <a:pt x="542449" y="1591151"/>
                    <a:pt x="130016" y="2064544"/>
                  </a:cubicBezTo>
                  <a:lnTo>
                    <a:pt x="7144" y="1941671"/>
                  </a:lnTo>
                  <a:lnTo>
                    <a:pt x="43339" y="2152174"/>
                  </a:lnTo>
                  <a:lnTo>
                    <a:pt x="100489" y="2478881"/>
                  </a:lnTo>
                  <a:lnTo>
                    <a:pt x="479584" y="2545556"/>
                  </a:lnTo>
                  <a:close/>
                </a:path>
              </a:pathLst>
            </a:custGeom>
            <a:solidFill>
              <a:srgbClr val="FFFFFF"/>
            </a:solidFill>
            <a:ln w="9525" cap="flat">
              <a:noFill/>
              <a:prstDash val="solid"/>
              <a:miter/>
            </a:ln>
          </p:spPr>
          <p:txBody>
            <a:bodyPr rtlCol="0" anchor="ctr"/>
            <a:lstStyle/>
            <a:p>
              <a:pPr rtl="0"/>
              <a:endParaRPr lang="sv-SE"/>
            </a:p>
          </p:txBody>
        </p:sp>
        <p:sp>
          <p:nvSpPr>
            <p:cNvPr id="13" name="Frihandsfigur: Form 12">
              <a:extLst>
                <a:ext uri="{FF2B5EF4-FFF2-40B4-BE49-F238E27FC236}">
                  <a16:creationId xmlns:a16="http://schemas.microsoft.com/office/drawing/2014/main" id="{2F04EABD-AAAE-2187-AA21-5150D76B4294}"/>
                </a:ext>
              </a:extLst>
            </p:cNvPr>
            <p:cNvSpPr/>
            <p:nvPr/>
          </p:nvSpPr>
          <p:spPr>
            <a:xfrm>
              <a:off x="7021149" y="2594187"/>
              <a:ext cx="540304" cy="1317584"/>
            </a:xfrm>
            <a:custGeom>
              <a:avLst/>
              <a:gdLst>
                <a:gd name="connsiteX0" fmla="*/ 740569 w 1085850"/>
                <a:gd name="connsiteY0" fmla="*/ 2648426 h 2647950"/>
                <a:gd name="connsiteX1" fmla="*/ 117634 w 1085850"/>
                <a:gd name="connsiteY1" fmla="*/ 2537936 h 2647950"/>
                <a:gd name="connsiteX2" fmla="*/ 7144 w 1085850"/>
                <a:gd name="connsiteY2" fmla="*/ 1902619 h 2647950"/>
                <a:gd name="connsiteX3" fmla="*/ 168116 w 1085850"/>
                <a:gd name="connsiteY3" fmla="*/ 2063591 h 2647950"/>
                <a:gd name="connsiteX4" fmla="*/ 93821 w 1085850"/>
                <a:gd name="connsiteY4" fmla="*/ 475774 h 2647950"/>
                <a:gd name="connsiteX5" fmla="*/ 75724 w 1085850"/>
                <a:gd name="connsiteY5" fmla="*/ 457676 h 2647950"/>
                <a:gd name="connsiteX6" fmla="*/ 526256 w 1085850"/>
                <a:gd name="connsiteY6" fmla="*/ 7144 h 2647950"/>
                <a:gd name="connsiteX7" fmla="*/ 544354 w 1085850"/>
                <a:gd name="connsiteY7" fmla="*/ 25241 h 2647950"/>
                <a:gd name="connsiteX8" fmla="*/ 613886 w 1085850"/>
                <a:gd name="connsiteY8" fmla="*/ 2521744 h 2647950"/>
                <a:gd name="connsiteX9" fmla="*/ 740569 w 1085850"/>
                <a:gd name="connsiteY9" fmla="*/ 2648426 h 2647950"/>
                <a:gd name="connsiteX10" fmla="*/ 162401 w 1085850"/>
                <a:gd name="connsiteY10" fmla="*/ 2493169 h 2647950"/>
                <a:gd name="connsiteX11" fmla="*/ 587217 w 1085850"/>
                <a:gd name="connsiteY11" fmla="*/ 2568416 h 2647950"/>
                <a:gd name="connsiteX12" fmla="*/ 542449 w 1085850"/>
                <a:gd name="connsiteY12" fmla="*/ 2523649 h 2647950"/>
                <a:gd name="connsiteX13" fmla="*/ 558642 w 1085850"/>
                <a:gd name="connsiteY13" fmla="*/ 2504599 h 2647950"/>
                <a:gd name="connsiteX14" fmla="*/ 525304 w 1085850"/>
                <a:gd name="connsiteY14" fmla="*/ 80486 h 2647950"/>
                <a:gd name="connsiteX15" fmla="*/ 148114 w 1085850"/>
                <a:gd name="connsiteY15" fmla="*/ 457676 h 2647950"/>
                <a:gd name="connsiteX16" fmla="*/ 188119 w 1085850"/>
                <a:gd name="connsiteY16" fmla="*/ 2118836 h 2647950"/>
                <a:gd name="connsiteX17" fmla="*/ 170021 w 1085850"/>
                <a:gd name="connsiteY17" fmla="*/ 2139791 h 2647950"/>
                <a:gd name="connsiteX18" fmla="*/ 85249 w 1085850"/>
                <a:gd name="connsiteY18" fmla="*/ 2055019 h 2647950"/>
                <a:gd name="connsiteX19" fmla="*/ 162401 w 1085850"/>
                <a:gd name="connsiteY19" fmla="*/ 2493169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850" h="2647950">
                  <a:moveTo>
                    <a:pt x="740569" y="2648426"/>
                  </a:moveTo>
                  <a:lnTo>
                    <a:pt x="117634" y="2537936"/>
                  </a:lnTo>
                  <a:lnTo>
                    <a:pt x="7144" y="1902619"/>
                  </a:lnTo>
                  <a:lnTo>
                    <a:pt x="168116" y="2063591"/>
                  </a:lnTo>
                  <a:cubicBezTo>
                    <a:pt x="554831" y="1597819"/>
                    <a:pt x="524351" y="906304"/>
                    <a:pt x="93821" y="475774"/>
                  </a:cubicBezTo>
                  <a:lnTo>
                    <a:pt x="75724" y="457676"/>
                  </a:lnTo>
                  <a:lnTo>
                    <a:pt x="526256" y="7144"/>
                  </a:lnTo>
                  <a:lnTo>
                    <a:pt x="544354" y="25241"/>
                  </a:lnTo>
                  <a:cubicBezTo>
                    <a:pt x="1230154" y="711041"/>
                    <a:pt x="1258729" y="1802606"/>
                    <a:pt x="613886" y="2521744"/>
                  </a:cubicBezTo>
                  <a:lnTo>
                    <a:pt x="740569" y="2648426"/>
                  </a:lnTo>
                  <a:close/>
                  <a:moveTo>
                    <a:pt x="162401" y="2493169"/>
                  </a:moveTo>
                  <a:lnTo>
                    <a:pt x="587217" y="2568416"/>
                  </a:lnTo>
                  <a:lnTo>
                    <a:pt x="542449" y="2523649"/>
                  </a:lnTo>
                  <a:lnTo>
                    <a:pt x="558642" y="2504599"/>
                  </a:lnTo>
                  <a:cubicBezTo>
                    <a:pt x="1195864" y="1813084"/>
                    <a:pt x="1179671" y="752951"/>
                    <a:pt x="525304" y="80486"/>
                  </a:cubicBezTo>
                  <a:lnTo>
                    <a:pt x="148114" y="457676"/>
                  </a:lnTo>
                  <a:cubicBezTo>
                    <a:pt x="586264" y="914876"/>
                    <a:pt x="606267" y="1639729"/>
                    <a:pt x="188119" y="2118836"/>
                  </a:cubicBezTo>
                  <a:lnTo>
                    <a:pt x="170021" y="2139791"/>
                  </a:lnTo>
                  <a:lnTo>
                    <a:pt x="85249" y="2055019"/>
                  </a:lnTo>
                  <a:lnTo>
                    <a:pt x="162401" y="2493169"/>
                  </a:lnTo>
                  <a:close/>
                </a:path>
              </a:pathLst>
            </a:custGeom>
            <a:solidFill>
              <a:srgbClr val="A9C941"/>
            </a:solidFill>
            <a:ln w="9525" cap="flat">
              <a:noFill/>
              <a:prstDash val="solid"/>
              <a:miter/>
            </a:ln>
          </p:spPr>
          <p:txBody>
            <a:bodyPr rtlCol="0" anchor="ctr"/>
            <a:lstStyle/>
            <a:p>
              <a:pPr rtl="0"/>
              <a:endParaRPr lang="sv-SE"/>
            </a:p>
          </p:txBody>
        </p:sp>
        <p:sp>
          <p:nvSpPr>
            <p:cNvPr id="14" name="Frihandsfigur: Form 13">
              <a:extLst>
                <a:ext uri="{FF2B5EF4-FFF2-40B4-BE49-F238E27FC236}">
                  <a16:creationId xmlns:a16="http://schemas.microsoft.com/office/drawing/2014/main" id="{34B35793-CA79-D5F6-62C7-CB191FD44273}"/>
                </a:ext>
              </a:extLst>
            </p:cNvPr>
            <p:cNvSpPr/>
            <p:nvPr/>
          </p:nvSpPr>
          <p:spPr>
            <a:xfrm>
              <a:off x="6021112" y="2345774"/>
              <a:ext cx="1284407" cy="497649"/>
            </a:xfrm>
            <a:custGeom>
              <a:avLst/>
              <a:gdLst>
                <a:gd name="connsiteX0" fmla="*/ 2454117 w 2581275"/>
                <a:gd name="connsiteY0" fmla="*/ 924527 h 1000125"/>
                <a:gd name="connsiteX1" fmla="*/ 2536984 w 2581275"/>
                <a:gd name="connsiteY1" fmla="*/ 551147 h 1000125"/>
                <a:gd name="connsiteX2" fmla="*/ 2539842 w 2581275"/>
                <a:gd name="connsiteY2" fmla="*/ 548289 h 1000125"/>
                <a:gd name="connsiteX3" fmla="*/ 2537936 w 2581275"/>
                <a:gd name="connsiteY3" fmla="*/ 546384 h 1000125"/>
                <a:gd name="connsiteX4" fmla="*/ 2575084 w 2581275"/>
                <a:gd name="connsiteY4" fmla="*/ 377792 h 1000125"/>
                <a:gd name="connsiteX5" fmla="*/ 2471261 w 2581275"/>
                <a:gd name="connsiteY5" fmla="*/ 481614 h 1000125"/>
                <a:gd name="connsiteX6" fmla="*/ 7144 w 2581275"/>
                <a:gd name="connsiteY6" fmla="*/ 515904 h 1000125"/>
                <a:gd name="connsiteX7" fmla="*/ 415766 w 2581275"/>
                <a:gd name="connsiteY7" fmla="*/ 935004 h 1000125"/>
                <a:gd name="connsiteX8" fmla="*/ 2051209 w 2581275"/>
                <a:gd name="connsiteY8" fmla="*/ 890237 h 1000125"/>
                <a:gd name="connsiteX9" fmla="*/ 1946434 w 2581275"/>
                <a:gd name="connsiteY9" fmla="*/ 995012 h 1000125"/>
                <a:gd name="connsiteX10" fmla="*/ 2454117 w 2581275"/>
                <a:gd name="connsiteY10" fmla="*/ 924527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1275" h="1000125">
                  <a:moveTo>
                    <a:pt x="2454117" y="924527"/>
                  </a:moveTo>
                  <a:lnTo>
                    <a:pt x="2536984" y="551147"/>
                  </a:lnTo>
                  <a:lnTo>
                    <a:pt x="2539842" y="548289"/>
                  </a:lnTo>
                  <a:cubicBezTo>
                    <a:pt x="2538889" y="547337"/>
                    <a:pt x="2538889" y="547337"/>
                    <a:pt x="2537936" y="546384"/>
                  </a:cubicBezTo>
                  <a:lnTo>
                    <a:pt x="2575084" y="377792"/>
                  </a:lnTo>
                  <a:lnTo>
                    <a:pt x="2471261" y="481614"/>
                  </a:lnTo>
                  <a:cubicBezTo>
                    <a:pt x="1775936" y="-160371"/>
                    <a:pt x="691991" y="-152751"/>
                    <a:pt x="7144" y="515904"/>
                  </a:cubicBezTo>
                  <a:lnTo>
                    <a:pt x="415766" y="935004"/>
                  </a:lnTo>
                  <a:cubicBezTo>
                    <a:pt x="869156" y="493044"/>
                    <a:pt x="1582579" y="480662"/>
                    <a:pt x="2051209" y="890237"/>
                  </a:cubicBezTo>
                  <a:lnTo>
                    <a:pt x="1946434" y="995012"/>
                  </a:lnTo>
                  <a:lnTo>
                    <a:pt x="2454117" y="924527"/>
                  </a:lnTo>
                  <a:close/>
                </a:path>
              </a:pathLst>
            </a:custGeom>
            <a:solidFill>
              <a:srgbClr val="FFFFFF"/>
            </a:solidFill>
            <a:ln w="9525" cap="flat">
              <a:noFill/>
              <a:prstDash val="solid"/>
              <a:miter/>
            </a:ln>
          </p:spPr>
          <p:txBody>
            <a:bodyPr rtlCol="0" anchor="ctr"/>
            <a:lstStyle/>
            <a:p>
              <a:pPr rtl="0"/>
              <a:endParaRPr lang="sv-SE"/>
            </a:p>
          </p:txBody>
        </p:sp>
        <p:sp>
          <p:nvSpPr>
            <p:cNvPr id="15" name="Frihandsfigur: Form 15">
              <a:extLst>
                <a:ext uri="{FF2B5EF4-FFF2-40B4-BE49-F238E27FC236}">
                  <a16:creationId xmlns:a16="http://schemas.microsoft.com/office/drawing/2014/main" id="{74CFA2AC-CB43-ED29-B9AA-E940EF2CCB5D}"/>
                </a:ext>
              </a:extLst>
            </p:cNvPr>
            <p:cNvSpPr/>
            <p:nvPr/>
          </p:nvSpPr>
          <p:spPr>
            <a:xfrm>
              <a:off x="6008315" y="2333864"/>
              <a:ext cx="1308105" cy="521346"/>
            </a:xfrm>
            <a:custGeom>
              <a:avLst/>
              <a:gdLst>
                <a:gd name="connsiteX0" fmla="*/ 1972151 w 2628900"/>
                <a:gd name="connsiteY0" fmla="*/ 1045615 h 1047750"/>
                <a:gd name="connsiteX1" fmla="*/ 1949292 w 2628900"/>
                <a:gd name="connsiteY1" fmla="*/ 1031328 h 1047750"/>
                <a:gd name="connsiteX2" fmla="*/ 1954054 w 2628900"/>
                <a:gd name="connsiteY2" fmla="*/ 1001801 h 1047750"/>
                <a:gd name="connsiteX3" fmla="*/ 2038826 w 2628900"/>
                <a:gd name="connsiteY3" fmla="*/ 917028 h 1047750"/>
                <a:gd name="connsiteX4" fmla="*/ 459581 w 2628900"/>
                <a:gd name="connsiteY4" fmla="*/ 978940 h 1047750"/>
                <a:gd name="connsiteX5" fmla="*/ 423386 w 2628900"/>
                <a:gd name="connsiteY5" fmla="*/ 978940 h 1047750"/>
                <a:gd name="connsiteX6" fmla="*/ 14764 w 2628900"/>
                <a:gd name="connsiteY6" fmla="*/ 559840 h 1047750"/>
                <a:gd name="connsiteX7" fmla="*/ 7144 w 2628900"/>
                <a:gd name="connsiteY7" fmla="*/ 541743 h 1047750"/>
                <a:gd name="connsiteX8" fmla="*/ 14764 w 2628900"/>
                <a:gd name="connsiteY8" fmla="*/ 523646 h 1047750"/>
                <a:gd name="connsiteX9" fmla="*/ 2496979 w 2628900"/>
                <a:gd name="connsiteY9" fmla="*/ 472210 h 1047750"/>
                <a:gd name="connsiteX10" fmla="*/ 2583656 w 2628900"/>
                <a:gd name="connsiteY10" fmla="*/ 385533 h 1047750"/>
                <a:gd name="connsiteX11" fmla="*/ 2614136 w 2628900"/>
                <a:gd name="connsiteY11" fmla="*/ 380771 h 1047750"/>
                <a:gd name="connsiteX12" fmla="*/ 2627472 w 2628900"/>
                <a:gd name="connsiteY12" fmla="*/ 409346 h 1047750"/>
                <a:gd name="connsiteX13" fmla="*/ 2591276 w 2628900"/>
                <a:gd name="connsiteY13" fmla="*/ 571271 h 1047750"/>
                <a:gd name="connsiteX14" fmla="*/ 2587467 w 2628900"/>
                <a:gd name="connsiteY14" fmla="*/ 589368 h 1047750"/>
                <a:gd name="connsiteX15" fmla="*/ 2505551 w 2628900"/>
                <a:gd name="connsiteY15" fmla="*/ 956081 h 1047750"/>
                <a:gd name="connsiteX16" fmla="*/ 2483644 w 2628900"/>
                <a:gd name="connsiteY16" fmla="*/ 976083 h 1047750"/>
                <a:gd name="connsiteX17" fmla="*/ 1975961 w 2628900"/>
                <a:gd name="connsiteY17" fmla="*/ 1047521 h 1047750"/>
                <a:gd name="connsiteX18" fmla="*/ 1972151 w 2628900"/>
                <a:gd name="connsiteY18" fmla="*/ 1045615 h 1047750"/>
                <a:gd name="connsiteX19" fmla="*/ 1283494 w 2628900"/>
                <a:gd name="connsiteY19" fmla="*/ 592226 h 1047750"/>
                <a:gd name="connsiteX20" fmla="*/ 2093119 w 2628900"/>
                <a:gd name="connsiteY20" fmla="*/ 894168 h 1047750"/>
                <a:gd name="connsiteX21" fmla="*/ 2101692 w 2628900"/>
                <a:gd name="connsiteY21" fmla="*/ 913218 h 1047750"/>
                <a:gd name="connsiteX22" fmla="*/ 2094072 w 2628900"/>
                <a:gd name="connsiteY22" fmla="*/ 932268 h 1047750"/>
                <a:gd name="connsiteX23" fmla="*/ 2043589 w 2628900"/>
                <a:gd name="connsiteY23" fmla="*/ 982751 h 1047750"/>
                <a:gd name="connsiteX24" fmla="*/ 2456974 w 2628900"/>
                <a:gd name="connsiteY24" fmla="*/ 924648 h 1047750"/>
                <a:gd name="connsiteX25" fmla="*/ 2536031 w 2628900"/>
                <a:gd name="connsiteY25" fmla="*/ 568413 h 1047750"/>
                <a:gd name="connsiteX26" fmla="*/ 2536984 w 2628900"/>
                <a:gd name="connsiteY26" fmla="*/ 565556 h 1047750"/>
                <a:gd name="connsiteX27" fmla="*/ 2536984 w 2628900"/>
                <a:gd name="connsiteY27" fmla="*/ 563651 h 1047750"/>
                <a:gd name="connsiteX28" fmla="*/ 2555081 w 2628900"/>
                <a:gd name="connsiteY28" fmla="*/ 481735 h 1047750"/>
                <a:gd name="connsiteX29" fmla="*/ 2514124 w 2628900"/>
                <a:gd name="connsiteY29" fmla="*/ 522693 h 1047750"/>
                <a:gd name="connsiteX30" fmla="*/ 2477929 w 2628900"/>
                <a:gd name="connsiteY30" fmla="*/ 523646 h 1047750"/>
                <a:gd name="connsiteX31" fmla="*/ 68104 w 2628900"/>
                <a:gd name="connsiteY31" fmla="*/ 539838 h 1047750"/>
                <a:gd name="connsiteX32" fmla="*/ 440531 w 2628900"/>
                <a:gd name="connsiteY32" fmla="*/ 921790 h 1047750"/>
                <a:gd name="connsiteX33" fmla="*/ 1283494 w 2628900"/>
                <a:gd name="connsiteY33" fmla="*/ 592226 h 1047750"/>
                <a:gd name="connsiteX34" fmla="*/ 2479834 w 2628900"/>
                <a:gd name="connsiteY34" fmla="*/ 948461 h 1047750"/>
                <a:gd name="connsiteX35" fmla="*/ 2479834 w 2628900"/>
                <a:gd name="connsiteY35" fmla="*/ 948461 h 1047750"/>
                <a:gd name="connsiteX36" fmla="*/ 2479834 w 2628900"/>
                <a:gd name="connsiteY36" fmla="*/ 948461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8900" h="1047750">
                  <a:moveTo>
                    <a:pt x="1972151" y="1045615"/>
                  </a:moveTo>
                  <a:cubicBezTo>
                    <a:pt x="1962626" y="1045615"/>
                    <a:pt x="1953101" y="1039901"/>
                    <a:pt x="1949292" y="1031328"/>
                  </a:cubicBezTo>
                  <a:cubicBezTo>
                    <a:pt x="1944529" y="1021803"/>
                    <a:pt x="1946434" y="1009421"/>
                    <a:pt x="1954054" y="1001801"/>
                  </a:cubicBezTo>
                  <a:lnTo>
                    <a:pt x="2038826" y="917028"/>
                  </a:lnTo>
                  <a:cubicBezTo>
                    <a:pt x="1578769" y="533171"/>
                    <a:pt x="891064" y="557936"/>
                    <a:pt x="459581" y="978940"/>
                  </a:cubicBezTo>
                  <a:cubicBezTo>
                    <a:pt x="449104" y="988465"/>
                    <a:pt x="432911" y="988465"/>
                    <a:pt x="423386" y="978940"/>
                  </a:cubicBezTo>
                  <a:lnTo>
                    <a:pt x="14764" y="559840"/>
                  </a:lnTo>
                  <a:cubicBezTo>
                    <a:pt x="10001" y="555078"/>
                    <a:pt x="7144" y="548411"/>
                    <a:pt x="7144" y="541743"/>
                  </a:cubicBezTo>
                  <a:cubicBezTo>
                    <a:pt x="7144" y="535076"/>
                    <a:pt x="10001" y="528408"/>
                    <a:pt x="14764" y="523646"/>
                  </a:cubicBezTo>
                  <a:cubicBezTo>
                    <a:pt x="701517" y="-145962"/>
                    <a:pt x="1786414" y="-165965"/>
                    <a:pt x="2496979" y="472210"/>
                  </a:cubicBezTo>
                  <a:lnTo>
                    <a:pt x="2583656" y="385533"/>
                  </a:lnTo>
                  <a:cubicBezTo>
                    <a:pt x="2592229" y="376960"/>
                    <a:pt x="2604611" y="376008"/>
                    <a:pt x="2614136" y="380771"/>
                  </a:cubicBezTo>
                  <a:cubicBezTo>
                    <a:pt x="2624614" y="386485"/>
                    <a:pt x="2629376" y="397916"/>
                    <a:pt x="2627472" y="409346"/>
                  </a:cubicBezTo>
                  <a:lnTo>
                    <a:pt x="2591276" y="571271"/>
                  </a:lnTo>
                  <a:cubicBezTo>
                    <a:pt x="2592229" y="577938"/>
                    <a:pt x="2591276" y="583653"/>
                    <a:pt x="2587467" y="589368"/>
                  </a:cubicBezTo>
                  <a:lnTo>
                    <a:pt x="2505551" y="956081"/>
                  </a:lnTo>
                  <a:cubicBezTo>
                    <a:pt x="2503647" y="966558"/>
                    <a:pt x="2494122" y="974178"/>
                    <a:pt x="2483644" y="976083"/>
                  </a:cubicBezTo>
                  <a:lnTo>
                    <a:pt x="1975961" y="1047521"/>
                  </a:lnTo>
                  <a:cubicBezTo>
                    <a:pt x="1974056" y="1045615"/>
                    <a:pt x="1973104" y="1045615"/>
                    <a:pt x="1972151" y="1045615"/>
                  </a:cubicBezTo>
                  <a:close/>
                  <a:moveTo>
                    <a:pt x="1283494" y="592226"/>
                  </a:moveTo>
                  <a:cubicBezTo>
                    <a:pt x="1573054" y="592226"/>
                    <a:pt x="1862614" y="692238"/>
                    <a:pt x="2093119" y="894168"/>
                  </a:cubicBezTo>
                  <a:cubicBezTo>
                    <a:pt x="2098834" y="898931"/>
                    <a:pt x="2101692" y="905598"/>
                    <a:pt x="2101692" y="913218"/>
                  </a:cubicBezTo>
                  <a:cubicBezTo>
                    <a:pt x="2101692" y="920838"/>
                    <a:pt x="2098834" y="927506"/>
                    <a:pt x="2094072" y="932268"/>
                  </a:cubicBezTo>
                  <a:lnTo>
                    <a:pt x="2043589" y="982751"/>
                  </a:lnTo>
                  <a:lnTo>
                    <a:pt x="2456974" y="924648"/>
                  </a:lnTo>
                  <a:lnTo>
                    <a:pt x="2536031" y="568413"/>
                  </a:lnTo>
                  <a:cubicBezTo>
                    <a:pt x="2536031" y="567461"/>
                    <a:pt x="2536031" y="566508"/>
                    <a:pt x="2536984" y="565556"/>
                  </a:cubicBezTo>
                  <a:cubicBezTo>
                    <a:pt x="2536984" y="564603"/>
                    <a:pt x="2536984" y="563651"/>
                    <a:pt x="2536984" y="563651"/>
                  </a:cubicBezTo>
                  <a:lnTo>
                    <a:pt x="2555081" y="481735"/>
                  </a:lnTo>
                  <a:lnTo>
                    <a:pt x="2514124" y="522693"/>
                  </a:lnTo>
                  <a:cubicBezTo>
                    <a:pt x="2504599" y="532218"/>
                    <a:pt x="2488406" y="533171"/>
                    <a:pt x="2477929" y="523646"/>
                  </a:cubicBezTo>
                  <a:cubicBezTo>
                    <a:pt x="1794986" y="-106909"/>
                    <a:pt x="741521" y="-98337"/>
                    <a:pt x="68104" y="539838"/>
                  </a:cubicBezTo>
                  <a:lnTo>
                    <a:pt x="440531" y="921790"/>
                  </a:lnTo>
                  <a:cubicBezTo>
                    <a:pt x="676751" y="702715"/>
                    <a:pt x="980599" y="592226"/>
                    <a:pt x="1283494" y="592226"/>
                  </a:cubicBezTo>
                  <a:close/>
                  <a:moveTo>
                    <a:pt x="2479834" y="948461"/>
                  </a:moveTo>
                  <a:lnTo>
                    <a:pt x="2479834" y="948461"/>
                  </a:lnTo>
                  <a:lnTo>
                    <a:pt x="2479834" y="948461"/>
                  </a:lnTo>
                  <a:close/>
                </a:path>
              </a:pathLst>
            </a:custGeom>
            <a:solidFill>
              <a:srgbClr val="A9C941"/>
            </a:solidFill>
            <a:ln w="9525" cap="flat">
              <a:noFill/>
              <a:prstDash val="solid"/>
              <a:miter/>
            </a:ln>
          </p:spPr>
          <p:txBody>
            <a:bodyPr rtlCol="0" anchor="ctr"/>
            <a:lstStyle/>
            <a:p>
              <a:pPr rtl="0"/>
              <a:endParaRPr lang="sv-SE"/>
            </a:p>
          </p:txBody>
        </p:sp>
        <p:sp>
          <p:nvSpPr>
            <p:cNvPr id="16" name="Frihandsfigur: Form 16">
              <a:extLst>
                <a:ext uri="{FF2B5EF4-FFF2-40B4-BE49-F238E27FC236}">
                  <a16:creationId xmlns:a16="http://schemas.microsoft.com/office/drawing/2014/main" id="{2B3307B4-F0DF-6981-E02C-88770621F983}"/>
                </a:ext>
              </a:extLst>
            </p:cNvPr>
            <p:cNvSpPr/>
            <p:nvPr/>
          </p:nvSpPr>
          <p:spPr>
            <a:xfrm>
              <a:off x="5764609" y="2578546"/>
              <a:ext cx="488170" cy="1284408"/>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chemeClr val="bg1"/>
            </a:solidFill>
            <a:ln w="9525" cap="flat">
              <a:noFill/>
              <a:prstDash val="solid"/>
              <a:miter/>
            </a:ln>
          </p:spPr>
          <p:txBody>
            <a:bodyPr rtlCol="0" anchor="ctr"/>
            <a:lstStyle/>
            <a:p>
              <a:pPr rtl="0"/>
              <a:endParaRPr lang="sv-SE"/>
            </a:p>
          </p:txBody>
        </p:sp>
        <p:sp>
          <p:nvSpPr>
            <p:cNvPr id="17" name="Frihandsfigur: Form 17">
              <a:extLst>
                <a:ext uri="{FF2B5EF4-FFF2-40B4-BE49-F238E27FC236}">
                  <a16:creationId xmlns:a16="http://schemas.microsoft.com/office/drawing/2014/main" id="{5D17CC01-205D-3982-3D97-7AB8DA46D26A}"/>
                </a:ext>
              </a:extLst>
            </p:cNvPr>
            <p:cNvSpPr/>
            <p:nvPr/>
          </p:nvSpPr>
          <p:spPr>
            <a:xfrm>
              <a:off x="5752068" y="2565817"/>
              <a:ext cx="511867" cy="1308105"/>
            </a:xfrm>
            <a:custGeom>
              <a:avLst/>
              <a:gdLst>
                <a:gd name="connsiteX0" fmla="*/ 544984 w 1028700"/>
                <a:gd name="connsiteY0" fmla="*/ 2627336 h 2628900"/>
                <a:gd name="connsiteX1" fmla="*/ 544984 w 1028700"/>
                <a:gd name="connsiteY1" fmla="*/ 2627336 h 2628900"/>
                <a:gd name="connsiteX2" fmla="*/ 526887 w 1028700"/>
                <a:gd name="connsiteY2" fmla="*/ 2619716 h 2628900"/>
                <a:gd name="connsiteX3" fmla="*/ 460212 w 1028700"/>
                <a:gd name="connsiteY3" fmla="*/ 146073 h 2628900"/>
                <a:gd name="connsiteX4" fmla="*/ 364962 w 1028700"/>
                <a:gd name="connsiteY4" fmla="*/ 50823 h 2628900"/>
                <a:gd name="connsiteX5" fmla="*/ 360199 w 1028700"/>
                <a:gd name="connsiteY5" fmla="*/ 20343 h 2628900"/>
                <a:gd name="connsiteX6" fmla="*/ 388774 w 1028700"/>
                <a:gd name="connsiteY6" fmla="*/ 7960 h 2628900"/>
                <a:gd name="connsiteX7" fmla="*/ 935509 w 1028700"/>
                <a:gd name="connsiteY7" fmla="*/ 129880 h 2628900"/>
                <a:gd name="connsiteX8" fmla="*/ 955512 w 1028700"/>
                <a:gd name="connsiteY8" fmla="*/ 151788 h 2628900"/>
                <a:gd name="connsiteX9" fmla="*/ 1026949 w 1028700"/>
                <a:gd name="connsiteY9" fmla="*/ 659471 h 2628900"/>
                <a:gd name="connsiteX10" fmla="*/ 1012662 w 1028700"/>
                <a:gd name="connsiteY10" fmla="*/ 686141 h 2628900"/>
                <a:gd name="connsiteX11" fmla="*/ 983134 w 1028700"/>
                <a:gd name="connsiteY11" fmla="*/ 681378 h 2628900"/>
                <a:gd name="connsiteX12" fmla="*/ 906934 w 1028700"/>
                <a:gd name="connsiteY12" fmla="*/ 605178 h 2628900"/>
                <a:gd name="connsiteX13" fmla="*/ 985992 w 1028700"/>
                <a:gd name="connsiteY13" fmla="*/ 2178708 h 2628900"/>
                <a:gd name="connsiteX14" fmla="*/ 985992 w 1028700"/>
                <a:gd name="connsiteY14" fmla="*/ 2214903 h 2628900"/>
                <a:gd name="connsiteX15" fmla="*/ 972657 w 1028700"/>
                <a:gd name="connsiteY15" fmla="*/ 2221570 h 2628900"/>
                <a:gd name="connsiteX16" fmla="*/ 966942 w 1028700"/>
                <a:gd name="connsiteY16" fmla="*/ 2226333 h 2628900"/>
                <a:gd name="connsiteX17" fmla="*/ 952654 w 1028700"/>
                <a:gd name="connsiteY17" fmla="*/ 2233001 h 2628900"/>
                <a:gd name="connsiteX18" fmla="*/ 653569 w 1028700"/>
                <a:gd name="connsiteY18" fmla="*/ 2274911 h 2628900"/>
                <a:gd name="connsiteX19" fmla="*/ 582132 w 1028700"/>
                <a:gd name="connsiteY19" fmla="*/ 2594951 h 2628900"/>
                <a:gd name="connsiteX20" fmla="*/ 575464 w 1028700"/>
                <a:gd name="connsiteY20" fmla="*/ 2608286 h 2628900"/>
                <a:gd name="connsiteX21" fmla="*/ 564034 w 1028700"/>
                <a:gd name="connsiteY21" fmla="*/ 2618763 h 2628900"/>
                <a:gd name="connsiteX22" fmla="*/ 544984 w 1028700"/>
                <a:gd name="connsiteY22" fmla="*/ 2627336 h 2628900"/>
                <a:gd name="connsiteX23" fmla="*/ 464974 w 1028700"/>
                <a:gd name="connsiteY23" fmla="*/ 77493 h 2628900"/>
                <a:gd name="connsiteX24" fmla="*/ 513552 w 1028700"/>
                <a:gd name="connsiteY24" fmla="*/ 126070 h 2628900"/>
                <a:gd name="connsiteX25" fmla="*/ 515457 w 1028700"/>
                <a:gd name="connsiteY25" fmla="*/ 163218 h 2628900"/>
                <a:gd name="connsiteX26" fmla="*/ 537364 w 1028700"/>
                <a:gd name="connsiteY26" fmla="*/ 2556851 h 2628900"/>
                <a:gd name="connsiteX27" fmla="*/ 605944 w 1028700"/>
                <a:gd name="connsiteY27" fmla="*/ 2248241 h 2628900"/>
                <a:gd name="connsiteX28" fmla="*/ 627852 w 1028700"/>
                <a:gd name="connsiteY28" fmla="*/ 2228238 h 2628900"/>
                <a:gd name="connsiteX29" fmla="*/ 921222 w 1028700"/>
                <a:gd name="connsiteY29" fmla="*/ 2187281 h 2628900"/>
                <a:gd name="connsiteX30" fmla="*/ 885027 w 1028700"/>
                <a:gd name="connsiteY30" fmla="*/ 550885 h 2628900"/>
                <a:gd name="connsiteX31" fmla="*/ 904077 w 1028700"/>
                <a:gd name="connsiteY31" fmla="*/ 541360 h 2628900"/>
                <a:gd name="connsiteX32" fmla="*/ 923127 w 1028700"/>
                <a:gd name="connsiteY32" fmla="*/ 548980 h 2628900"/>
                <a:gd name="connsiteX33" fmla="*/ 964084 w 1028700"/>
                <a:gd name="connsiteY33" fmla="*/ 589938 h 2628900"/>
                <a:gd name="connsiteX34" fmla="*/ 905982 w 1028700"/>
                <a:gd name="connsiteY34" fmla="*/ 176553 h 2628900"/>
                <a:gd name="connsiteX35" fmla="*/ 464974 w 1028700"/>
                <a:gd name="connsiteY35" fmla="*/ 77493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8700" h="2628900">
                  <a:moveTo>
                    <a:pt x="544984" y="2627336"/>
                  </a:moveTo>
                  <a:cubicBezTo>
                    <a:pt x="544984" y="2627336"/>
                    <a:pt x="544984" y="2627336"/>
                    <a:pt x="544984" y="2627336"/>
                  </a:cubicBezTo>
                  <a:cubicBezTo>
                    <a:pt x="538317" y="2627336"/>
                    <a:pt x="531649" y="2624478"/>
                    <a:pt x="526887" y="2619716"/>
                  </a:cubicBezTo>
                  <a:cubicBezTo>
                    <a:pt x="-140816" y="1939631"/>
                    <a:pt x="-167486" y="857591"/>
                    <a:pt x="460212" y="146073"/>
                  </a:cubicBezTo>
                  <a:lnTo>
                    <a:pt x="364962" y="50823"/>
                  </a:lnTo>
                  <a:cubicBezTo>
                    <a:pt x="356389" y="42250"/>
                    <a:pt x="355437" y="29868"/>
                    <a:pt x="360199" y="20343"/>
                  </a:cubicBezTo>
                  <a:cubicBezTo>
                    <a:pt x="365914" y="9865"/>
                    <a:pt x="377344" y="5103"/>
                    <a:pt x="388774" y="7960"/>
                  </a:cubicBezTo>
                  <a:lnTo>
                    <a:pt x="935509" y="129880"/>
                  </a:lnTo>
                  <a:cubicBezTo>
                    <a:pt x="945987" y="131785"/>
                    <a:pt x="953607" y="141310"/>
                    <a:pt x="955512" y="151788"/>
                  </a:cubicBezTo>
                  <a:lnTo>
                    <a:pt x="1026949" y="659471"/>
                  </a:lnTo>
                  <a:cubicBezTo>
                    <a:pt x="1028854" y="670900"/>
                    <a:pt x="1023139" y="681378"/>
                    <a:pt x="1012662" y="686141"/>
                  </a:cubicBezTo>
                  <a:cubicBezTo>
                    <a:pt x="1002184" y="690903"/>
                    <a:pt x="990754" y="688998"/>
                    <a:pt x="983134" y="681378"/>
                  </a:cubicBezTo>
                  <a:lnTo>
                    <a:pt x="906934" y="605178"/>
                  </a:lnTo>
                  <a:cubicBezTo>
                    <a:pt x="531649" y="1067141"/>
                    <a:pt x="564034" y="1752941"/>
                    <a:pt x="985992" y="2178708"/>
                  </a:cubicBezTo>
                  <a:cubicBezTo>
                    <a:pt x="996469" y="2189186"/>
                    <a:pt x="996469" y="2205378"/>
                    <a:pt x="985992" y="2214903"/>
                  </a:cubicBezTo>
                  <a:cubicBezTo>
                    <a:pt x="982182" y="2218713"/>
                    <a:pt x="977419" y="2221570"/>
                    <a:pt x="972657" y="2221570"/>
                  </a:cubicBezTo>
                  <a:lnTo>
                    <a:pt x="966942" y="2226333"/>
                  </a:lnTo>
                  <a:cubicBezTo>
                    <a:pt x="963132" y="2230143"/>
                    <a:pt x="958369" y="2233001"/>
                    <a:pt x="952654" y="2233001"/>
                  </a:cubicBezTo>
                  <a:lnTo>
                    <a:pt x="653569" y="2274911"/>
                  </a:lnTo>
                  <a:lnTo>
                    <a:pt x="582132" y="2594951"/>
                  </a:lnTo>
                  <a:cubicBezTo>
                    <a:pt x="581179" y="2599713"/>
                    <a:pt x="578322" y="2604476"/>
                    <a:pt x="575464" y="2608286"/>
                  </a:cubicBezTo>
                  <a:lnTo>
                    <a:pt x="564034" y="2618763"/>
                  </a:lnTo>
                  <a:cubicBezTo>
                    <a:pt x="558319" y="2624478"/>
                    <a:pt x="551652" y="2627336"/>
                    <a:pt x="544984" y="2627336"/>
                  </a:cubicBezTo>
                  <a:close/>
                  <a:moveTo>
                    <a:pt x="464974" y="77493"/>
                  </a:moveTo>
                  <a:lnTo>
                    <a:pt x="513552" y="126070"/>
                  </a:lnTo>
                  <a:cubicBezTo>
                    <a:pt x="523077" y="135595"/>
                    <a:pt x="524982" y="152741"/>
                    <a:pt x="515457" y="163218"/>
                  </a:cubicBezTo>
                  <a:cubicBezTo>
                    <a:pt x="-102716" y="845208"/>
                    <a:pt x="-90333" y="1888195"/>
                    <a:pt x="537364" y="2556851"/>
                  </a:cubicBezTo>
                  <a:lnTo>
                    <a:pt x="605944" y="2248241"/>
                  </a:lnTo>
                  <a:cubicBezTo>
                    <a:pt x="607849" y="2237763"/>
                    <a:pt x="617374" y="2230143"/>
                    <a:pt x="627852" y="2228238"/>
                  </a:cubicBezTo>
                  <a:lnTo>
                    <a:pt x="921222" y="2187281"/>
                  </a:lnTo>
                  <a:cubicBezTo>
                    <a:pt x="501169" y="1734843"/>
                    <a:pt x="482119" y="1023325"/>
                    <a:pt x="885027" y="550885"/>
                  </a:cubicBezTo>
                  <a:cubicBezTo>
                    <a:pt x="889789" y="545171"/>
                    <a:pt x="896457" y="542313"/>
                    <a:pt x="904077" y="541360"/>
                  </a:cubicBezTo>
                  <a:cubicBezTo>
                    <a:pt x="911697" y="540408"/>
                    <a:pt x="918364" y="544218"/>
                    <a:pt x="923127" y="548980"/>
                  </a:cubicBezTo>
                  <a:lnTo>
                    <a:pt x="964084" y="589938"/>
                  </a:lnTo>
                  <a:lnTo>
                    <a:pt x="905982" y="176553"/>
                  </a:lnTo>
                  <a:lnTo>
                    <a:pt x="464974" y="77493"/>
                  </a:lnTo>
                  <a:close/>
                </a:path>
              </a:pathLst>
            </a:custGeom>
            <a:solidFill>
              <a:srgbClr val="A9C941"/>
            </a:solidFill>
            <a:ln w="9525" cap="flat">
              <a:noFill/>
              <a:prstDash val="solid"/>
              <a:miter/>
            </a:ln>
          </p:spPr>
          <p:txBody>
            <a:bodyPr rtlCol="0" anchor="ctr"/>
            <a:lstStyle/>
            <a:p>
              <a:pPr rtl="0"/>
              <a:endParaRPr lang="sv-SE"/>
            </a:p>
          </p:txBody>
        </p:sp>
        <p:sp>
          <p:nvSpPr>
            <p:cNvPr id="18" name="Frihandsfigur: Form 18">
              <a:extLst>
                <a:ext uri="{FF2B5EF4-FFF2-40B4-BE49-F238E27FC236}">
                  <a16:creationId xmlns:a16="http://schemas.microsoft.com/office/drawing/2014/main" id="{BB0D887F-45A4-E00F-1B24-429CA21E3865}"/>
                </a:ext>
              </a:extLst>
            </p:cNvPr>
            <p:cNvSpPr/>
            <p:nvPr/>
          </p:nvSpPr>
          <p:spPr>
            <a:xfrm>
              <a:off x="6022060" y="3859162"/>
              <a:ext cx="4740" cy="4740"/>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pPr rtl="0"/>
              <a:endParaRPr lang="sv-SE"/>
            </a:p>
          </p:txBody>
        </p:sp>
        <p:sp>
          <p:nvSpPr>
            <p:cNvPr id="19" name="Frihandsfigur: Form 21">
              <a:extLst>
                <a:ext uri="{FF2B5EF4-FFF2-40B4-BE49-F238E27FC236}">
                  <a16:creationId xmlns:a16="http://schemas.microsoft.com/office/drawing/2014/main" id="{3FFEF5B3-E254-E4C1-B365-D2A1EE793800}"/>
                </a:ext>
              </a:extLst>
            </p:cNvPr>
            <p:cNvSpPr/>
            <p:nvPr/>
          </p:nvSpPr>
          <p:spPr>
            <a:xfrm>
              <a:off x="6012581" y="3850157"/>
              <a:ext cx="23698" cy="23698"/>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pPr rtl="0"/>
              <a:endParaRPr lang="sv-SE"/>
            </a:p>
          </p:txBody>
        </p:sp>
        <p:sp>
          <p:nvSpPr>
            <p:cNvPr id="20" name="Frihandsfigur: Form 22">
              <a:extLst>
                <a:ext uri="{FF2B5EF4-FFF2-40B4-BE49-F238E27FC236}">
                  <a16:creationId xmlns:a16="http://schemas.microsoft.com/office/drawing/2014/main" id="{03EAB122-FBE9-C72A-CD8B-869DECD37CE8}"/>
                </a:ext>
              </a:extLst>
            </p:cNvPr>
            <p:cNvSpPr/>
            <p:nvPr/>
          </p:nvSpPr>
          <p:spPr>
            <a:xfrm>
              <a:off x="6001680" y="3647780"/>
              <a:ext cx="1279668" cy="483430"/>
            </a:xfrm>
            <a:custGeom>
              <a:avLst/>
              <a:gdLst>
                <a:gd name="connsiteX0" fmla="*/ 2132171 w 2571750"/>
                <a:gd name="connsiteY0" fmla="*/ 71914 h 971550"/>
                <a:gd name="connsiteX1" fmla="*/ 547211 w 2571750"/>
                <a:gd name="connsiteY1" fmla="*/ 97631 h 971550"/>
                <a:gd name="connsiteX2" fmla="*/ 548164 w 2571750"/>
                <a:gd name="connsiteY2" fmla="*/ 96679 h 971550"/>
                <a:gd name="connsiteX3" fmla="*/ 637699 w 2571750"/>
                <a:gd name="connsiteY3" fmla="*/ 7144 h 971550"/>
                <a:gd name="connsiteX4" fmla="*/ 473869 w 2571750"/>
                <a:gd name="connsiteY4" fmla="*/ 30004 h 971550"/>
                <a:gd name="connsiteX5" fmla="*/ 465296 w 2571750"/>
                <a:gd name="connsiteY5" fmla="*/ 21431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43339 w 2571750"/>
                <a:gd name="connsiteY13" fmla="*/ 427196 h 971550"/>
                <a:gd name="connsiteX14" fmla="*/ 48101 w 2571750"/>
                <a:gd name="connsiteY14" fmla="*/ 431959 h 971550"/>
                <a:gd name="connsiteX15" fmla="*/ 50006 w 2571750"/>
                <a:gd name="connsiteY15" fmla="*/ 433864 h 971550"/>
                <a:gd name="connsiteX16" fmla="*/ 50006 w 2571750"/>
                <a:gd name="connsiteY16" fmla="*/ 433864 h 971550"/>
                <a:gd name="connsiteX17" fmla="*/ 7144 w 2571750"/>
                <a:gd name="connsiteY17" fmla="*/ 624364 h 971550"/>
                <a:gd name="connsiteX18" fmla="*/ 125254 w 2571750"/>
                <a:gd name="connsiteY18" fmla="*/ 506254 h 971550"/>
                <a:gd name="connsiteX19" fmla="*/ 2568416 w 2571750"/>
                <a:gd name="connsiteY19" fmla="*/ 465296 h 971550"/>
                <a:gd name="connsiteX20" fmla="*/ 2188369 w 2571750"/>
                <a:gd name="connsiteY20" fmla="*/ 397669 h 971550"/>
                <a:gd name="connsiteX21" fmla="*/ 2132171 w 2571750"/>
                <a:gd name="connsiteY21" fmla="*/ 7191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1750" h="971550">
                  <a:moveTo>
                    <a:pt x="2132171" y="71914"/>
                  </a:moveTo>
                  <a:cubicBezTo>
                    <a:pt x="1682591" y="477679"/>
                    <a:pt x="1004411" y="484346"/>
                    <a:pt x="547211" y="97631"/>
                  </a:cubicBezTo>
                  <a:lnTo>
                    <a:pt x="548164" y="96679"/>
                  </a:lnTo>
                  <a:lnTo>
                    <a:pt x="637699" y="7144"/>
                  </a:lnTo>
                  <a:lnTo>
                    <a:pt x="473869" y="30004"/>
                  </a:lnTo>
                  <a:cubicBezTo>
                    <a:pt x="471011" y="27146"/>
                    <a:pt x="468154" y="24289"/>
                    <a:pt x="465296" y="21431"/>
                  </a:cubicBezTo>
                  <a:cubicBezTo>
                    <a:pt x="464344" y="20479"/>
                    <a:pt x="463391" y="19526"/>
                    <a:pt x="462439" y="18574"/>
                  </a:cubicBezTo>
                  <a:lnTo>
                    <a:pt x="462439" y="18574"/>
                  </a:lnTo>
                  <a:lnTo>
                    <a:pt x="447199" y="33814"/>
                  </a:lnTo>
                  <a:lnTo>
                    <a:pt x="130016" y="78581"/>
                  </a:lnTo>
                  <a:lnTo>
                    <a:pt x="54769" y="416719"/>
                  </a:lnTo>
                  <a:lnTo>
                    <a:pt x="43339" y="427196"/>
                  </a:lnTo>
                  <a:lnTo>
                    <a:pt x="43339" y="427196"/>
                  </a:lnTo>
                  <a:lnTo>
                    <a:pt x="43339" y="427196"/>
                  </a:lnTo>
                  <a:cubicBezTo>
                    <a:pt x="45244" y="429101"/>
                    <a:pt x="47149" y="431006"/>
                    <a:pt x="48101" y="431959"/>
                  </a:cubicBezTo>
                  <a:cubicBezTo>
                    <a:pt x="49054" y="432911"/>
                    <a:pt x="49054" y="432911"/>
                    <a:pt x="50006" y="433864"/>
                  </a:cubicBezTo>
                  <a:lnTo>
                    <a:pt x="50006" y="433864"/>
                  </a:lnTo>
                  <a:lnTo>
                    <a:pt x="7144" y="624364"/>
                  </a:lnTo>
                  <a:lnTo>
                    <a:pt x="125254" y="506254"/>
                  </a:lnTo>
                  <a:cubicBezTo>
                    <a:pt x="818674" y="1132999"/>
                    <a:pt x="1887379" y="1122521"/>
                    <a:pt x="2568416" y="465296"/>
                  </a:cubicBezTo>
                  <a:lnTo>
                    <a:pt x="2188369" y="397669"/>
                  </a:lnTo>
                  <a:lnTo>
                    <a:pt x="2132171" y="71914"/>
                  </a:lnTo>
                  <a:close/>
                </a:path>
              </a:pathLst>
            </a:custGeom>
            <a:solidFill>
              <a:srgbClr val="FFFFFF"/>
            </a:solidFill>
            <a:ln w="9525" cap="flat">
              <a:noFill/>
              <a:prstDash val="solid"/>
              <a:miter/>
            </a:ln>
          </p:spPr>
          <p:txBody>
            <a:bodyPr rtlCol="0" anchor="ctr"/>
            <a:lstStyle/>
            <a:p>
              <a:pPr rtl="0"/>
              <a:endParaRPr lang="sv-SE"/>
            </a:p>
          </p:txBody>
        </p:sp>
        <p:sp>
          <p:nvSpPr>
            <p:cNvPr id="21" name="Frihandsfigur: Form 23">
              <a:extLst>
                <a:ext uri="{FF2B5EF4-FFF2-40B4-BE49-F238E27FC236}">
                  <a16:creationId xmlns:a16="http://schemas.microsoft.com/office/drawing/2014/main" id="{710D4303-6488-39CD-1145-399A14F1F551}"/>
                </a:ext>
              </a:extLst>
            </p:cNvPr>
            <p:cNvSpPr/>
            <p:nvPr/>
          </p:nvSpPr>
          <p:spPr>
            <a:xfrm>
              <a:off x="5989425" y="3633976"/>
              <a:ext cx="1303365" cy="507128"/>
            </a:xfrm>
            <a:custGeom>
              <a:avLst/>
              <a:gdLst>
                <a:gd name="connsiteX0" fmla="*/ 1350033 w 2619375"/>
                <a:gd name="connsiteY0" fmla="*/ 1019770 h 1019175"/>
                <a:gd name="connsiteX1" fmla="*/ 151788 w 2619375"/>
                <a:gd name="connsiteY1" fmla="*/ 570190 h 1019175"/>
                <a:gd name="connsiteX2" fmla="*/ 50823 w 2619375"/>
                <a:gd name="connsiteY2" fmla="*/ 671155 h 1019175"/>
                <a:gd name="connsiteX3" fmla="*/ 20343 w 2619375"/>
                <a:gd name="connsiteY3" fmla="*/ 675918 h 1019175"/>
                <a:gd name="connsiteX4" fmla="*/ 7960 w 2619375"/>
                <a:gd name="connsiteY4" fmla="*/ 647343 h 1019175"/>
                <a:gd name="connsiteX5" fmla="*/ 47013 w 2619375"/>
                <a:gd name="connsiteY5" fmla="*/ 470178 h 1019175"/>
                <a:gd name="connsiteX6" fmla="*/ 45108 w 2619375"/>
                <a:gd name="connsiteY6" fmla="*/ 466368 h 1019175"/>
                <a:gd name="connsiteX7" fmla="*/ 51775 w 2619375"/>
                <a:gd name="connsiteY7" fmla="*/ 434935 h 1019175"/>
                <a:gd name="connsiteX8" fmla="*/ 56538 w 2619375"/>
                <a:gd name="connsiteY8" fmla="*/ 430173 h 1019175"/>
                <a:gd name="connsiteX9" fmla="*/ 129881 w 2619375"/>
                <a:gd name="connsiteY9" fmla="*/ 99655 h 1019175"/>
                <a:gd name="connsiteX10" fmla="*/ 151788 w 2619375"/>
                <a:gd name="connsiteY10" fmla="*/ 79653 h 1019175"/>
                <a:gd name="connsiteX11" fmla="*/ 460398 w 2619375"/>
                <a:gd name="connsiteY11" fmla="*/ 36790 h 1019175"/>
                <a:gd name="connsiteX12" fmla="*/ 469923 w 2619375"/>
                <a:gd name="connsiteY12" fmla="*/ 27265 h 1019175"/>
                <a:gd name="connsiteX13" fmla="*/ 488020 w 2619375"/>
                <a:gd name="connsiteY13" fmla="*/ 19645 h 1019175"/>
                <a:gd name="connsiteX14" fmla="*/ 506118 w 2619375"/>
                <a:gd name="connsiteY14" fmla="*/ 27265 h 1019175"/>
                <a:gd name="connsiteX15" fmla="*/ 505166 w 2619375"/>
                <a:gd name="connsiteY15" fmla="*/ 29170 h 1019175"/>
                <a:gd name="connsiteX16" fmla="*/ 659470 w 2619375"/>
                <a:gd name="connsiteY16" fmla="*/ 7263 h 1019175"/>
                <a:gd name="connsiteX17" fmla="*/ 686141 w 2619375"/>
                <a:gd name="connsiteY17" fmla="*/ 21550 h 1019175"/>
                <a:gd name="connsiteX18" fmla="*/ 681378 w 2619375"/>
                <a:gd name="connsiteY18" fmla="*/ 51078 h 1019175"/>
                <a:gd name="connsiteX19" fmla="*/ 610893 w 2619375"/>
                <a:gd name="connsiteY19" fmla="*/ 121563 h 1019175"/>
                <a:gd name="connsiteX20" fmla="*/ 2139656 w 2619375"/>
                <a:gd name="connsiteY20" fmla="*/ 78700 h 1019175"/>
                <a:gd name="connsiteX21" fmla="*/ 2165373 w 2619375"/>
                <a:gd name="connsiteY21" fmla="*/ 72985 h 1019175"/>
                <a:gd name="connsiteX22" fmla="*/ 2182518 w 2619375"/>
                <a:gd name="connsiteY22" fmla="*/ 92988 h 1019175"/>
                <a:gd name="connsiteX23" fmla="*/ 2236811 w 2619375"/>
                <a:gd name="connsiteY23" fmla="*/ 401598 h 1019175"/>
                <a:gd name="connsiteX24" fmla="*/ 2598761 w 2619375"/>
                <a:gd name="connsiteY24" fmla="*/ 465415 h 1019175"/>
                <a:gd name="connsiteX25" fmla="*/ 2618763 w 2619375"/>
                <a:gd name="connsiteY25" fmla="*/ 483513 h 1019175"/>
                <a:gd name="connsiteX26" fmla="*/ 2612095 w 2619375"/>
                <a:gd name="connsiteY26" fmla="*/ 510183 h 1019175"/>
                <a:gd name="connsiteX27" fmla="*/ 1350033 w 2619375"/>
                <a:gd name="connsiteY27" fmla="*/ 1019770 h 1019175"/>
                <a:gd name="connsiteX28" fmla="*/ 150835 w 2619375"/>
                <a:gd name="connsiteY28" fmla="*/ 508278 h 1019175"/>
                <a:gd name="connsiteX29" fmla="*/ 167981 w 2619375"/>
                <a:gd name="connsiteY29" fmla="*/ 514945 h 1019175"/>
                <a:gd name="connsiteX30" fmla="*/ 2537801 w 2619375"/>
                <a:gd name="connsiteY30" fmla="*/ 510183 h 1019175"/>
                <a:gd name="connsiteX31" fmla="*/ 2208236 w 2619375"/>
                <a:gd name="connsiteY31" fmla="*/ 452080 h 1019175"/>
                <a:gd name="connsiteX32" fmla="*/ 2187281 w 2619375"/>
                <a:gd name="connsiteY32" fmla="*/ 431125 h 1019175"/>
                <a:gd name="connsiteX33" fmla="*/ 2137751 w 2619375"/>
                <a:gd name="connsiteY33" fmla="*/ 150138 h 1019175"/>
                <a:gd name="connsiteX34" fmla="*/ 553743 w 2619375"/>
                <a:gd name="connsiteY34" fmla="*/ 146328 h 1019175"/>
                <a:gd name="connsiteX35" fmla="*/ 544218 w 2619375"/>
                <a:gd name="connsiteY35" fmla="*/ 127278 h 1019175"/>
                <a:gd name="connsiteX36" fmla="*/ 552791 w 2619375"/>
                <a:gd name="connsiteY36" fmla="*/ 107275 h 1019175"/>
                <a:gd name="connsiteX37" fmla="*/ 588033 w 2619375"/>
                <a:gd name="connsiteY37" fmla="*/ 72033 h 1019175"/>
                <a:gd name="connsiteX38" fmla="*/ 501356 w 2619375"/>
                <a:gd name="connsiteY38" fmla="*/ 84415 h 1019175"/>
                <a:gd name="connsiteX39" fmla="*/ 487068 w 2619375"/>
                <a:gd name="connsiteY39" fmla="*/ 82510 h 1019175"/>
                <a:gd name="connsiteX40" fmla="*/ 473733 w 2619375"/>
                <a:gd name="connsiteY40" fmla="*/ 88225 h 1019175"/>
                <a:gd name="connsiteX41" fmla="*/ 174648 w 2619375"/>
                <a:gd name="connsiteY41" fmla="*/ 130135 h 1019175"/>
                <a:gd name="connsiteX42" fmla="*/ 103210 w 2619375"/>
                <a:gd name="connsiteY42" fmla="*/ 450175 h 1019175"/>
                <a:gd name="connsiteX43" fmla="*/ 99400 w 2619375"/>
                <a:gd name="connsiteY43" fmla="*/ 459700 h 1019175"/>
                <a:gd name="connsiteX44" fmla="*/ 99400 w 2619375"/>
                <a:gd name="connsiteY44" fmla="*/ 468273 h 1019175"/>
                <a:gd name="connsiteX45" fmla="*/ 76541 w 2619375"/>
                <a:gd name="connsiteY45" fmla="*/ 572095 h 1019175"/>
                <a:gd name="connsiteX46" fmla="*/ 131785 w 2619375"/>
                <a:gd name="connsiteY46" fmla="*/ 516850 h 1019175"/>
                <a:gd name="connsiteX47" fmla="*/ 150835 w 2619375"/>
                <a:gd name="connsiteY47" fmla="*/ 508278 h 1019175"/>
                <a:gd name="connsiteX48" fmla="*/ 496593 w 2619375"/>
                <a:gd name="connsiteY48" fmla="*/ 45363 h 1019175"/>
                <a:gd name="connsiteX49" fmla="*/ 492783 w 2619375"/>
                <a:gd name="connsiteY49" fmla="*/ 52983 h 1019175"/>
                <a:gd name="connsiteX50" fmla="*/ 496593 w 2619375"/>
                <a:gd name="connsiteY50" fmla="*/ 48220 h 1019175"/>
                <a:gd name="connsiteX51" fmla="*/ 496593 w 2619375"/>
                <a:gd name="connsiteY51" fmla="*/ 4536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619375" h="1019175">
                  <a:moveTo>
                    <a:pt x="1350033" y="1019770"/>
                  </a:moveTo>
                  <a:cubicBezTo>
                    <a:pt x="922360" y="1019770"/>
                    <a:pt x="493735" y="870228"/>
                    <a:pt x="151788" y="570190"/>
                  </a:cubicBezTo>
                  <a:lnTo>
                    <a:pt x="50823" y="671155"/>
                  </a:lnTo>
                  <a:cubicBezTo>
                    <a:pt x="42250" y="679728"/>
                    <a:pt x="29868" y="680680"/>
                    <a:pt x="20343" y="675918"/>
                  </a:cubicBezTo>
                  <a:cubicBezTo>
                    <a:pt x="9866" y="670203"/>
                    <a:pt x="5103" y="658773"/>
                    <a:pt x="7960" y="647343"/>
                  </a:cubicBezTo>
                  <a:lnTo>
                    <a:pt x="47013" y="470178"/>
                  </a:lnTo>
                  <a:cubicBezTo>
                    <a:pt x="46060" y="469225"/>
                    <a:pt x="46060" y="468273"/>
                    <a:pt x="45108" y="466368"/>
                  </a:cubicBezTo>
                  <a:cubicBezTo>
                    <a:pt x="39393" y="455890"/>
                    <a:pt x="42250" y="442555"/>
                    <a:pt x="51775" y="434935"/>
                  </a:cubicBezTo>
                  <a:lnTo>
                    <a:pt x="56538" y="430173"/>
                  </a:lnTo>
                  <a:lnTo>
                    <a:pt x="129881" y="99655"/>
                  </a:lnTo>
                  <a:cubicBezTo>
                    <a:pt x="131785" y="89178"/>
                    <a:pt x="141310" y="81558"/>
                    <a:pt x="151788" y="79653"/>
                  </a:cubicBezTo>
                  <a:lnTo>
                    <a:pt x="460398" y="36790"/>
                  </a:lnTo>
                  <a:lnTo>
                    <a:pt x="469923" y="27265"/>
                  </a:lnTo>
                  <a:cubicBezTo>
                    <a:pt x="474685" y="22503"/>
                    <a:pt x="481353" y="19645"/>
                    <a:pt x="488020" y="19645"/>
                  </a:cubicBezTo>
                  <a:cubicBezTo>
                    <a:pt x="494688" y="19645"/>
                    <a:pt x="501356" y="22503"/>
                    <a:pt x="506118" y="27265"/>
                  </a:cubicBezTo>
                  <a:lnTo>
                    <a:pt x="505166" y="29170"/>
                  </a:lnTo>
                  <a:lnTo>
                    <a:pt x="659470" y="7263"/>
                  </a:lnTo>
                  <a:cubicBezTo>
                    <a:pt x="670900" y="6310"/>
                    <a:pt x="681378" y="11073"/>
                    <a:pt x="686141" y="21550"/>
                  </a:cubicBezTo>
                  <a:cubicBezTo>
                    <a:pt x="690903" y="31075"/>
                    <a:pt x="688998" y="43458"/>
                    <a:pt x="681378" y="51078"/>
                  </a:cubicBezTo>
                  <a:lnTo>
                    <a:pt x="610893" y="121563"/>
                  </a:lnTo>
                  <a:cubicBezTo>
                    <a:pt x="1057616" y="482560"/>
                    <a:pt x="1710078" y="465415"/>
                    <a:pt x="2139656" y="78700"/>
                  </a:cubicBezTo>
                  <a:cubicBezTo>
                    <a:pt x="2146323" y="72033"/>
                    <a:pt x="2156801" y="70128"/>
                    <a:pt x="2165373" y="72985"/>
                  </a:cubicBezTo>
                  <a:cubicBezTo>
                    <a:pt x="2173945" y="75843"/>
                    <a:pt x="2180613" y="83463"/>
                    <a:pt x="2182518" y="92988"/>
                  </a:cubicBezTo>
                  <a:lnTo>
                    <a:pt x="2236811" y="401598"/>
                  </a:lnTo>
                  <a:lnTo>
                    <a:pt x="2598761" y="465415"/>
                  </a:lnTo>
                  <a:cubicBezTo>
                    <a:pt x="2608286" y="467320"/>
                    <a:pt x="2615906" y="473988"/>
                    <a:pt x="2618763" y="483513"/>
                  </a:cubicBezTo>
                  <a:cubicBezTo>
                    <a:pt x="2621620" y="493038"/>
                    <a:pt x="2618763" y="502563"/>
                    <a:pt x="2612095" y="510183"/>
                  </a:cubicBezTo>
                  <a:cubicBezTo>
                    <a:pt x="2261576" y="850225"/>
                    <a:pt x="1805328" y="1019770"/>
                    <a:pt x="1350033" y="1019770"/>
                  </a:cubicBezTo>
                  <a:close/>
                  <a:moveTo>
                    <a:pt x="150835" y="508278"/>
                  </a:moveTo>
                  <a:cubicBezTo>
                    <a:pt x="157503" y="508278"/>
                    <a:pt x="163218" y="510183"/>
                    <a:pt x="167981" y="514945"/>
                  </a:cubicBezTo>
                  <a:cubicBezTo>
                    <a:pt x="840445" y="1122640"/>
                    <a:pt x="1871051" y="1116925"/>
                    <a:pt x="2537801" y="510183"/>
                  </a:cubicBezTo>
                  <a:lnTo>
                    <a:pt x="2208236" y="452080"/>
                  </a:lnTo>
                  <a:cubicBezTo>
                    <a:pt x="2197758" y="450175"/>
                    <a:pt x="2189186" y="441603"/>
                    <a:pt x="2187281" y="431125"/>
                  </a:cubicBezTo>
                  <a:lnTo>
                    <a:pt x="2137751" y="150138"/>
                  </a:lnTo>
                  <a:cubicBezTo>
                    <a:pt x="1681503" y="531138"/>
                    <a:pt x="1009038" y="532090"/>
                    <a:pt x="553743" y="146328"/>
                  </a:cubicBezTo>
                  <a:cubicBezTo>
                    <a:pt x="548028" y="141565"/>
                    <a:pt x="545170" y="134898"/>
                    <a:pt x="544218" y="127278"/>
                  </a:cubicBezTo>
                  <a:cubicBezTo>
                    <a:pt x="544218" y="119658"/>
                    <a:pt x="547075" y="112990"/>
                    <a:pt x="552791" y="107275"/>
                  </a:cubicBezTo>
                  <a:lnTo>
                    <a:pt x="588033" y="72033"/>
                  </a:lnTo>
                  <a:lnTo>
                    <a:pt x="501356" y="84415"/>
                  </a:lnTo>
                  <a:cubicBezTo>
                    <a:pt x="496593" y="85368"/>
                    <a:pt x="491831" y="84415"/>
                    <a:pt x="487068" y="82510"/>
                  </a:cubicBezTo>
                  <a:cubicBezTo>
                    <a:pt x="483258" y="85368"/>
                    <a:pt x="478495" y="87273"/>
                    <a:pt x="473733" y="88225"/>
                  </a:cubicBezTo>
                  <a:lnTo>
                    <a:pt x="174648" y="130135"/>
                  </a:lnTo>
                  <a:lnTo>
                    <a:pt x="103210" y="450175"/>
                  </a:lnTo>
                  <a:cubicBezTo>
                    <a:pt x="102258" y="453033"/>
                    <a:pt x="101306" y="456843"/>
                    <a:pt x="99400" y="459700"/>
                  </a:cubicBezTo>
                  <a:cubicBezTo>
                    <a:pt x="100353" y="462558"/>
                    <a:pt x="100353" y="465415"/>
                    <a:pt x="99400" y="468273"/>
                  </a:cubicBezTo>
                  <a:lnTo>
                    <a:pt x="76541" y="572095"/>
                  </a:lnTo>
                  <a:lnTo>
                    <a:pt x="131785" y="516850"/>
                  </a:lnTo>
                  <a:cubicBezTo>
                    <a:pt x="137500" y="511135"/>
                    <a:pt x="144168" y="508278"/>
                    <a:pt x="150835" y="508278"/>
                  </a:cubicBezTo>
                  <a:close/>
                  <a:moveTo>
                    <a:pt x="496593" y="45363"/>
                  </a:moveTo>
                  <a:lnTo>
                    <a:pt x="492783" y="52983"/>
                  </a:lnTo>
                  <a:lnTo>
                    <a:pt x="496593" y="48220"/>
                  </a:lnTo>
                  <a:lnTo>
                    <a:pt x="496593" y="45363"/>
                  </a:lnTo>
                  <a:close/>
                </a:path>
              </a:pathLst>
            </a:custGeom>
            <a:solidFill>
              <a:srgbClr val="A9C941"/>
            </a:solidFill>
            <a:ln w="9525" cap="flat">
              <a:noFill/>
              <a:prstDash val="solid"/>
              <a:miter/>
            </a:ln>
          </p:spPr>
          <p:txBody>
            <a:bodyPr rtlCol="0" anchor="ctr"/>
            <a:lstStyle/>
            <a:p>
              <a:pPr rtl="0"/>
              <a:endParaRPr lang="sv-SE"/>
            </a:p>
          </p:txBody>
        </p:sp>
        <p:sp>
          <p:nvSpPr>
            <p:cNvPr id="22" name="Frihandsfigur: Form 24">
              <a:extLst>
                <a:ext uri="{FF2B5EF4-FFF2-40B4-BE49-F238E27FC236}">
                  <a16:creationId xmlns:a16="http://schemas.microsoft.com/office/drawing/2014/main" id="{53D7DC57-4372-EA24-5C48-D23D866DF6A5}"/>
                </a:ext>
              </a:extLst>
            </p:cNvPr>
            <p:cNvSpPr/>
            <p:nvPr/>
          </p:nvSpPr>
          <p:spPr>
            <a:xfrm>
              <a:off x="7041055" y="2612671"/>
              <a:ext cx="502388" cy="1279668"/>
            </a:xfrm>
            <a:custGeom>
              <a:avLst/>
              <a:gdLst>
                <a:gd name="connsiteX0" fmla="*/ 538639 w 1009650"/>
                <a:gd name="connsiteY0" fmla="*/ 2486501 h 2571750"/>
                <a:gd name="connsiteX1" fmla="*/ 538639 w 1009650"/>
                <a:gd name="connsiteY1" fmla="*/ 2486501 h 2571750"/>
                <a:gd name="connsiteX2" fmla="*/ 486251 w 1009650"/>
                <a:gd name="connsiteY2" fmla="*/ 7144 h 2571750"/>
                <a:gd name="connsiteX3" fmla="*/ 72866 w 1009650"/>
                <a:gd name="connsiteY3" fmla="*/ 420529 h 2571750"/>
                <a:gd name="connsiteX4" fmla="*/ 130016 w 1009650"/>
                <a:gd name="connsiteY4" fmla="*/ 2064544 h 2571750"/>
                <a:gd name="connsiteX5" fmla="*/ 7144 w 1009650"/>
                <a:gd name="connsiteY5" fmla="*/ 1941671 h 2571750"/>
                <a:gd name="connsiteX6" fmla="*/ 43339 w 1009650"/>
                <a:gd name="connsiteY6" fmla="*/ 2152174 h 2571750"/>
                <a:gd name="connsiteX7" fmla="*/ 100489 w 1009650"/>
                <a:gd name="connsiteY7" fmla="*/ 2478882 h 2571750"/>
                <a:gd name="connsiteX8" fmla="*/ 480536 w 1009650"/>
                <a:gd name="connsiteY8" fmla="*/ 2546509 h 2571750"/>
                <a:gd name="connsiteX9" fmla="*/ 624364 w 1009650"/>
                <a:gd name="connsiteY9" fmla="*/ 2572226 h 2571750"/>
                <a:gd name="connsiteX10" fmla="*/ 538639 w 1009650"/>
                <a:gd name="connsiteY10" fmla="*/ 2486501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538639" y="2486501"/>
                  </a:moveTo>
                  <a:lnTo>
                    <a:pt x="538639" y="2486501"/>
                  </a:lnTo>
                  <a:cubicBezTo>
                    <a:pt x="1185386" y="1783556"/>
                    <a:pt x="1168241" y="689134"/>
                    <a:pt x="486251" y="7144"/>
                  </a:cubicBezTo>
                  <a:lnTo>
                    <a:pt x="72866" y="420529"/>
                  </a:lnTo>
                  <a:cubicBezTo>
                    <a:pt x="524351" y="872014"/>
                    <a:pt x="542449" y="1591151"/>
                    <a:pt x="130016" y="2064544"/>
                  </a:cubicBezTo>
                  <a:lnTo>
                    <a:pt x="7144" y="1941671"/>
                  </a:lnTo>
                  <a:lnTo>
                    <a:pt x="43339" y="2152174"/>
                  </a:lnTo>
                  <a:lnTo>
                    <a:pt x="100489" y="2478882"/>
                  </a:lnTo>
                  <a:lnTo>
                    <a:pt x="480536" y="2546509"/>
                  </a:lnTo>
                  <a:lnTo>
                    <a:pt x="624364" y="2572226"/>
                  </a:lnTo>
                  <a:lnTo>
                    <a:pt x="538639" y="2486501"/>
                  </a:lnTo>
                  <a:close/>
                </a:path>
              </a:pathLst>
            </a:custGeom>
            <a:solidFill>
              <a:srgbClr val="FFFFFF"/>
            </a:solidFill>
            <a:ln w="9525" cap="flat">
              <a:noFill/>
              <a:prstDash val="solid"/>
              <a:miter/>
            </a:ln>
          </p:spPr>
          <p:txBody>
            <a:bodyPr rtlCol="0" anchor="ctr"/>
            <a:lstStyle/>
            <a:p>
              <a:pPr rtl="0"/>
              <a:endParaRPr lang="sv-SE"/>
            </a:p>
          </p:txBody>
        </p:sp>
        <p:sp>
          <p:nvSpPr>
            <p:cNvPr id="23" name="Frihandsfigur: Form 25">
              <a:extLst>
                <a:ext uri="{FF2B5EF4-FFF2-40B4-BE49-F238E27FC236}">
                  <a16:creationId xmlns:a16="http://schemas.microsoft.com/office/drawing/2014/main" id="{A6DC87AA-4D00-497B-F010-F259C55C88F0}"/>
                </a:ext>
              </a:extLst>
            </p:cNvPr>
            <p:cNvSpPr/>
            <p:nvPr/>
          </p:nvSpPr>
          <p:spPr>
            <a:xfrm>
              <a:off x="7027602" y="2600230"/>
              <a:ext cx="530825" cy="1308105"/>
            </a:xfrm>
            <a:custGeom>
              <a:avLst/>
              <a:gdLst>
                <a:gd name="connsiteX0" fmla="*/ 650446 w 1066800"/>
                <a:gd name="connsiteY0" fmla="*/ 2622947 h 2628900"/>
                <a:gd name="connsiteX1" fmla="*/ 645684 w 1066800"/>
                <a:gd name="connsiteY1" fmla="*/ 2622947 h 2628900"/>
                <a:gd name="connsiteX2" fmla="*/ 121809 w 1066800"/>
                <a:gd name="connsiteY2" fmla="*/ 2529602 h 2628900"/>
                <a:gd name="connsiteX3" fmla="*/ 100854 w 1066800"/>
                <a:gd name="connsiteY3" fmla="*/ 2508647 h 2628900"/>
                <a:gd name="connsiteX4" fmla="*/ 7509 w 1066800"/>
                <a:gd name="connsiteY4" fmla="*/ 1971437 h 2628900"/>
                <a:gd name="connsiteX5" fmla="*/ 20843 w 1066800"/>
                <a:gd name="connsiteY5" fmla="*/ 1943814 h 2628900"/>
                <a:gd name="connsiteX6" fmla="*/ 51324 w 1066800"/>
                <a:gd name="connsiteY6" fmla="*/ 1948577 h 2628900"/>
                <a:gd name="connsiteX7" fmla="*/ 155146 w 1066800"/>
                <a:gd name="connsiteY7" fmla="*/ 2052399 h 2628900"/>
                <a:gd name="connsiteX8" fmla="*/ 80851 w 1066800"/>
                <a:gd name="connsiteY8" fmla="*/ 464582 h 2628900"/>
                <a:gd name="connsiteX9" fmla="*/ 73231 w 1066800"/>
                <a:gd name="connsiteY9" fmla="*/ 446484 h 2628900"/>
                <a:gd name="connsiteX10" fmla="*/ 80851 w 1066800"/>
                <a:gd name="connsiteY10" fmla="*/ 428387 h 2628900"/>
                <a:gd name="connsiteX11" fmla="*/ 494236 w 1066800"/>
                <a:gd name="connsiteY11" fmla="*/ 15002 h 2628900"/>
                <a:gd name="connsiteX12" fmla="*/ 530431 w 1066800"/>
                <a:gd name="connsiteY12" fmla="*/ 15002 h 2628900"/>
                <a:gd name="connsiteX13" fmla="*/ 599963 w 1066800"/>
                <a:gd name="connsiteY13" fmla="*/ 2511504 h 2628900"/>
                <a:gd name="connsiteX14" fmla="*/ 668543 w 1066800"/>
                <a:gd name="connsiteY14" fmla="*/ 2580085 h 2628900"/>
                <a:gd name="connsiteX15" fmla="*/ 673306 w 1066800"/>
                <a:gd name="connsiteY15" fmla="*/ 2610564 h 2628900"/>
                <a:gd name="connsiteX16" fmla="*/ 650446 w 1066800"/>
                <a:gd name="connsiteY16" fmla="*/ 2622947 h 2628900"/>
                <a:gd name="connsiteX17" fmla="*/ 149431 w 1066800"/>
                <a:gd name="connsiteY17" fmla="*/ 2481024 h 2628900"/>
                <a:gd name="connsiteX18" fmla="*/ 574246 w 1066800"/>
                <a:gd name="connsiteY18" fmla="*/ 2556272 h 2628900"/>
                <a:gd name="connsiteX19" fmla="*/ 546624 w 1066800"/>
                <a:gd name="connsiteY19" fmla="*/ 2528649 h 2628900"/>
                <a:gd name="connsiteX20" fmla="*/ 545671 w 1066800"/>
                <a:gd name="connsiteY20" fmla="*/ 2492454 h 2628900"/>
                <a:gd name="connsiteX21" fmla="*/ 512334 w 1066800"/>
                <a:gd name="connsiteY21" fmla="*/ 68342 h 2628900"/>
                <a:gd name="connsiteX22" fmla="*/ 135143 w 1066800"/>
                <a:gd name="connsiteY22" fmla="*/ 445532 h 2628900"/>
                <a:gd name="connsiteX23" fmla="*/ 175149 w 1066800"/>
                <a:gd name="connsiteY23" fmla="*/ 2106692 h 2628900"/>
                <a:gd name="connsiteX24" fmla="*/ 156099 w 1066800"/>
                <a:gd name="connsiteY24" fmla="*/ 2115264 h 2628900"/>
                <a:gd name="connsiteX25" fmla="*/ 137049 w 1066800"/>
                <a:gd name="connsiteY25" fmla="*/ 2107645 h 2628900"/>
                <a:gd name="connsiteX26" fmla="*/ 71326 w 1066800"/>
                <a:gd name="connsiteY26" fmla="*/ 2041922 h 2628900"/>
                <a:gd name="connsiteX27" fmla="*/ 149431 w 1066800"/>
                <a:gd name="connsiteY27" fmla="*/ 248102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2628900">
                  <a:moveTo>
                    <a:pt x="650446" y="2622947"/>
                  </a:moveTo>
                  <a:cubicBezTo>
                    <a:pt x="648541" y="2622947"/>
                    <a:pt x="647588" y="2622947"/>
                    <a:pt x="645684" y="2622947"/>
                  </a:cubicBezTo>
                  <a:lnTo>
                    <a:pt x="121809" y="2529602"/>
                  </a:lnTo>
                  <a:cubicBezTo>
                    <a:pt x="111331" y="2527697"/>
                    <a:pt x="102759" y="2519124"/>
                    <a:pt x="100854" y="2508647"/>
                  </a:cubicBezTo>
                  <a:lnTo>
                    <a:pt x="7509" y="1971437"/>
                  </a:lnTo>
                  <a:cubicBezTo>
                    <a:pt x="5604" y="1960007"/>
                    <a:pt x="11318" y="1949529"/>
                    <a:pt x="20843" y="1943814"/>
                  </a:cubicBezTo>
                  <a:cubicBezTo>
                    <a:pt x="31321" y="1939052"/>
                    <a:pt x="42751" y="1940957"/>
                    <a:pt x="51324" y="1948577"/>
                  </a:cubicBezTo>
                  <a:lnTo>
                    <a:pt x="155146" y="2052399"/>
                  </a:lnTo>
                  <a:cubicBezTo>
                    <a:pt x="541861" y="1586627"/>
                    <a:pt x="511381" y="895112"/>
                    <a:pt x="80851" y="464582"/>
                  </a:cubicBezTo>
                  <a:cubicBezTo>
                    <a:pt x="76088" y="459819"/>
                    <a:pt x="73231" y="453152"/>
                    <a:pt x="73231" y="446484"/>
                  </a:cubicBezTo>
                  <a:cubicBezTo>
                    <a:pt x="73231" y="439817"/>
                    <a:pt x="76088" y="433149"/>
                    <a:pt x="80851" y="428387"/>
                  </a:cubicBezTo>
                  <a:lnTo>
                    <a:pt x="494236" y="15002"/>
                  </a:lnTo>
                  <a:cubicBezTo>
                    <a:pt x="504713" y="4524"/>
                    <a:pt x="520906" y="4524"/>
                    <a:pt x="530431" y="15002"/>
                  </a:cubicBezTo>
                  <a:cubicBezTo>
                    <a:pt x="1216231" y="700802"/>
                    <a:pt x="1244806" y="1792367"/>
                    <a:pt x="599963" y="2511504"/>
                  </a:cubicBezTo>
                  <a:lnTo>
                    <a:pt x="668543" y="2580085"/>
                  </a:lnTo>
                  <a:cubicBezTo>
                    <a:pt x="676163" y="2587704"/>
                    <a:pt x="678068" y="2600087"/>
                    <a:pt x="673306" y="2610564"/>
                  </a:cubicBezTo>
                  <a:cubicBezTo>
                    <a:pt x="669496" y="2617232"/>
                    <a:pt x="659971" y="2622947"/>
                    <a:pt x="650446" y="2622947"/>
                  </a:cubicBezTo>
                  <a:close/>
                  <a:moveTo>
                    <a:pt x="149431" y="2481024"/>
                  </a:moveTo>
                  <a:lnTo>
                    <a:pt x="574246" y="2556272"/>
                  </a:lnTo>
                  <a:lnTo>
                    <a:pt x="546624" y="2528649"/>
                  </a:lnTo>
                  <a:cubicBezTo>
                    <a:pt x="537099" y="2519124"/>
                    <a:pt x="536146" y="2502932"/>
                    <a:pt x="545671" y="2492454"/>
                  </a:cubicBezTo>
                  <a:cubicBezTo>
                    <a:pt x="1182894" y="1800939"/>
                    <a:pt x="1166701" y="740807"/>
                    <a:pt x="512334" y="68342"/>
                  </a:cubicBezTo>
                  <a:lnTo>
                    <a:pt x="135143" y="445532"/>
                  </a:lnTo>
                  <a:cubicBezTo>
                    <a:pt x="573293" y="902732"/>
                    <a:pt x="593296" y="1627585"/>
                    <a:pt x="175149" y="2106692"/>
                  </a:cubicBezTo>
                  <a:cubicBezTo>
                    <a:pt x="170386" y="2112407"/>
                    <a:pt x="163718" y="2115264"/>
                    <a:pt x="156099" y="2115264"/>
                  </a:cubicBezTo>
                  <a:cubicBezTo>
                    <a:pt x="148479" y="2115264"/>
                    <a:pt x="141811" y="2112407"/>
                    <a:pt x="137049" y="2107645"/>
                  </a:cubicBezTo>
                  <a:lnTo>
                    <a:pt x="71326" y="2041922"/>
                  </a:lnTo>
                  <a:lnTo>
                    <a:pt x="149431" y="2481024"/>
                  </a:lnTo>
                  <a:close/>
                </a:path>
              </a:pathLst>
            </a:custGeom>
            <a:solidFill>
              <a:srgbClr val="A9C941"/>
            </a:solidFill>
            <a:ln w="9525" cap="flat">
              <a:noFill/>
              <a:prstDash val="solid"/>
              <a:miter/>
            </a:ln>
          </p:spPr>
          <p:txBody>
            <a:bodyPr rtlCol="0" anchor="ctr"/>
            <a:lstStyle/>
            <a:p>
              <a:pPr rtl="0"/>
              <a:endParaRPr lang="sv-SE"/>
            </a:p>
          </p:txBody>
        </p:sp>
        <p:sp>
          <p:nvSpPr>
            <p:cNvPr id="24" name="Frihandsfigur: Form 23">
              <a:extLst>
                <a:ext uri="{FF2B5EF4-FFF2-40B4-BE49-F238E27FC236}">
                  <a16:creationId xmlns:a16="http://schemas.microsoft.com/office/drawing/2014/main" id="{3265D5F0-593B-EFEA-473B-DAB513DFE86C}"/>
                </a:ext>
              </a:extLst>
            </p:cNvPr>
            <p:cNvSpPr/>
            <p:nvPr/>
          </p:nvSpPr>
          <p:spPr>
            <a:xfrm>
              <a:off x="6986076" y="2529729"/>
              <a:ext cx="317547" cy="312808"/>
            </a:xfrm>
            <a:custGeom>
              <a:avLst/>
              <a:gdLst>
                <a:gd name="connsiteX0" fmla="*/ 111919 w 638175"/>
                <a:gd name="connsiteY0" fmla="*/ 520541 h 628650"/>
                <a:gd name="connsiteX1" fmla="*/ 7144 w 638175"/>
                <a:gd name="connsiteY1" fmla="*/ 625316 h 628650"/>
                <a:gd name="connsiteX2" fmla="*/ 514827 w 638175"/>
                <a:gd name="connsiteY2" fmla="*/ 553879 h 628650"/>
                <a:gd name="connsiteX3" fmla="*/ 597694 w 638175"/>
                <a:gd name="connsiteY3" fmla="*/ 180499 h 628650"/>
                <a:gd name="connsiteX4" fmla="*/ 600552 w 638175"/>
                <a:gd name="connsiteY4" fmla="*/ 177641 h 628650"/>
                <a:gd name="connsiteX5" fmla="*/ 598647 w 638175"/>
                <a:gd name="connsiteY5" fmla="*/ 175736 h 628650"/>
                <a:gd name="connsiteX6" fmla="*/ 635794 w 638175"/>
                <a:gd name="connsiteY6" fmla="*/ 7144 h 628650"/>
                <a:gd name="connsiteX7" fmla="*/ 531972 w 638175"/>
                <a:gd name="connsiteY7" fmla="*/ 11096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628650">
                  <a:moveTo>
                    <a:pt x="111919" y="520541"/>
                  </a:moveTo>
                  <a:lnTo>
                    <a:pt x="7144" y="625316"/>
                  </a:lnTo>
                  <a:lnTo>
                    <a:pt x="514827" y="553879"/>
                  </a:lnTo>
                  <a:lnTo>
                    <a:pt x="597694" y="180499"/>
                  </a:lnTo>
                  <a:lnTo>
                    <a:pt x="600552" y="177641"/>
                  </a:lnTo>
                  <a:cubicBezTo>
                    <a:pt x="599599" y="176689"/>
                    <a:pt x="599599" y="176689"/>
                    <a:pt x="598647" y="175736"/>
                  </a:cubicBezTo>
                  <a:lnTo>
                    <a:pt x="635794" y="7144"/>
                  </a:lnTo>
                  <a:lnTo>
                    <a:pt x="531972" y="110966"/>
                  </a:lnTo>
                </a:path>
              </a:pathLst>
            </a:custGeom>
            <a:solidFill>
              <a:srgbClr val="FFFFFF"/>
            </a:solidFill>
            <a:ln w="9525" cap="flat">
              <a:noFill/>
              <a:prstDash val="solid"/>
              <a:miter/>
            </a:ln>
          </p:spPr>
          <p:txBody>
            <a:bodyPr rtlCol="0" anchor="ctr"/>
            <a:lstStyle/>
            <a:p>
              <a:pPr rtl="0"/>
              <a:endParaRPr lang="sv-SE"/>
            </a:p>
          </p:txBody>
        </p:sp>
        <p:sp>
          <p:nvSpPr>
            <p:cNvPr id="25" name="Frihandsfigur: Form 24">
              <a:extLst>
                <a:ext uri="{FF2B5EF4-FFF2-40B4-BE49-F238E27FC236}">
                  <a16:creationId xmlns:a16="http://schemas.microsoft.com/office/drawing/2014/main" id="{A586D110-A089-5E0D-ECF8-1B06A82FB888}"/>
                </a:ext>
              </a:extLst>
            </p:cNvPr>
            <p:cNvSpPr/>
            <p:nvPr/>
          </p:nvSpPr>
          <p:spPr>
            <a:xfrm>
              <a:off x="6949582" y="2489918"/>
              <a:ext cx="374421" cy="369682"/>
            </a:xfrm>
            <a:custGeom>
              <a:avLst/>
              <a:gdLst>
                <a:gd name="connsiteX0" fmla="*/ 7144 w 752475"/>
                <a:gd name="connsiteY0" fmla="*/ 742474 h 742950"/>
                <a:gd name="connsiteX1" fmla="*/ 167164 w 752475"/>
                <a:gd name="connsiteY1" fmla="*/ 582454 h 742950"/>
                <a:gd name="connsiteX2" fmla="*/ 203359 w 752475"/>
                <a:gd name="connsiteY2" fmla="*/ 582454 h 742950"/>
                <a:gd name="connsiteX3" fmla="*/ 203359 w 752475"/>
                <a:gd name="connsiteY3" fmla="*/ 618649 h 742950"/>
                <a:gd name="connsiteX4" fmla="*/ 152876 w 752475"/>
                <a:gd name="connsiteY4" fmla="*/ 669131 h 742950"/>
                <a:gd name="connsiteX5" fmla="*/ 566261 w 752475"/>
                <a:gd name="connsiteY5" fmla="*/ 611029 h 742950"/>
                <a:gd name="connsiteX6" fmla="*/ 664369 w 752475"/>
                <a:gd name="connsiteY6" fmla="*/ 169069 h 742950"/>
                <a:gd name="connsiteX7" fmla="*/ 623411 w 752475"/>
                <a:gd name="connsiteY7" fmla="*/ 210026 h 742950"/>
                <a:gd name="connsiteX8" fmla="*/ 587216 w 752475"/>
                <a:gd name="connsiteY8" fmla="*/ 210026 h 742950"/>
                <a:gd name="connsiteX9" fmla="*/ 587216 w 752475"/>
                <a:gd name="connsiteY9" fmla="*/ 173831 h 742950"/>
                <a:gd name="connsiteX10" fmla="*/ 753903 w 752475"/>
                <a:gd name="connsiteY10" fmla="*/ 7144 h 742950"/>
                <a:gd name="connsiteX11" fmla="*/ 699611 w 752475"/>
                <a:gd name="connsiteY11" fmla="*/ 249079 h 742950"/>
                <a:gd name="connsiteX12" fmla="*/ 707231 w 752475"/>
                <a:gd name="connsiteY12" fmla="*/ 257651 h 742950"/>
                <a:gd name="connsiteX13" fmla="*/ 693896 w 752475"/>
                <a:gd name="connsiteY13" fmla="*/ 273844 h 742950"/>
                <a:gd name="connsiteX14" fmla="*/ 608171 w 752475"/>
                <a:gd name="connsiteY14" fmla="*/ 657701 h 742950"/>
                <a:gd name="connsiteX15" fmla="*/ 7144 w 752475"/>
                <a:gd name="connsiteY15" fmla="*/ 74247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75" h="742950">
                  <a:moveTo>
                    <a:pt x="7144" y="742474"/>
                  </a:moveTo>
                  <a:lnTo>
                    <a:pt x="167164" y="582454"/>
                  </a:lnTo>
                  <a:cubicBezTo>
                    <a:pt x="177641" y="571976"/>
                    <a:pt x="193834" y="571976"/>
                    <a:pt x="203359" y="582454"/>
                  </a:cubicBezTo>
                  <a:cubicBezTo>
                    <a:pt x="213836" y="592931"/>
                    <a:pt x="213836" y="609124"/>
                    <a:pt x="203359" y="618649"/>
                  </a:cubicBezTo>
                  <a:lnTo>
                    <a:pt x="152876" y="669131"/>
                  </a:lnTo>
                  <a:lnTo>
                    <a:pt x="566261" y="611029"/>
                  </a:lnTo>
                  <a:lnTo>
                    <a:pt x="664369" y="169069"/>
                  </a:lnTo>
                  <a:lnTo>
                    <a:pt x="623411" y="210026"/>
                  </a:lnTo>
                  <a:cubicBezTo>
                    <a:pt x="612934" y="220504"/>
                    <a:pt x="596741" y="220504"/>
                    <a:pt x="587216" y="210026"/>
                  </a:cubicBezTo>
                  <a:cubicBezTo>
                    <a:pt x="576739" y="199549"/>
                    <a:pt x="576739" y="183356"/>
                    <a:pt x="587216" y="173831"/>
                  </a:cubicBezTo>
                  <a:lnTo>
                    <a:pt x="753903" y="7144"/>
                  </a:lnTo>
                  <a:lnTo>
                    <a:pt x="699611" y="249079"/>
                  </a:lnTo>
                  <a:lnTo>
                    <a:pt x="707231" y="257651"/>
                  </a:lnTo>
                  <a:lnTo>
                    <a:pt x="693896" y="273844"/>
                  </a:lnTo>
                  <a:lnTo>
                    <a:pt x="608171" y="657701"/>
                  </a:lnTo>
                  <a:lnTo>
                    <a:pt x="7144" y="742474"/>
                  </a:lnTo>
                  <a:close/>
                </a:path>
              </a:pathLst>
            </a:custGeom>
            <a:solidFill>
              <a:srgbClr val="A9C941"/>
            </a:solidFill>
            <a:ln w="9525" cap="flat">
              <a:noFill/>
              <a:prstDash val="solid"/>
              <a:miter/>
            </a:ln>
          </p:spPr>
          <p:txBody>
            <a:bodyPr rtlCol="0" anchor="ctr"/>
            <a:lstStyle/>
            <a:p>
              <a:pPr rtl="0"/>
              <a:endParaRPr lang="sv-SE"/>
            </a:p>
          </p:txBody>
        </p:sp>
        <p:sp>
          <p:nvSpPr>
            <p:cNvPr id="26" name="Frihandsfigur: Form 30">
              <a:extLst>
                <a:ext uri="{FF2B5EF4-FFF2-40B4-BE49-F238E27FC236}">
                  <a16:creationId xmlns:a16="http://schemas.microsoft.com/office/drawing/2014/main" id="{4672AC62-6DAB-9423-7E2C-F355C8841021}"/>
                </a:ext>
              </a:extLst>
            </p:cNvPr>
            <p:cNvSpPr/>
            <p:nvPr/>
          </p:nvSpPr>
          <p:spPr>
            <a:xfrm>
              <a:off x="6274675" y="3191365"/>
              <a:ext cx="66353" cy="90051"/>
            </a:xfrm>
            <a:custGeom>
              <a:avLst/>
              <a:gdLst>
                <a:gd name="connsiteX0" fmla="*/ 120491 w 133350"/>
                <a:gd name="connsiteY0" fmla="*/ 40481 h 180975"/>
                <a:gd name="connsiteX1" fmla="*/ 89059 w 133350"/>
                <a:gd name="connsiteY1" fmla="*/ 31909 h 180975"/>
                <a:gd name="connsiteX2" fmla="*/ 59531 w 133350"/>
                <a:gd name="connsiteY2" fmla="*/ 50959 h 180975"/>
                <a:gd name="connsiteX3" fmla="*/ 113824 w 133350"/>
                <a:gd name="connsiteY3" fmla="*/ 123349 h 180975"/>
                <a:gd name="connsiteX4" fmla="*/ 53816 w 133350"/>
                <a:gd name="connsiteY4" fmla="*/ 173831 h 180975"/>
                <a:gd name="connsiteX5" fmla="*/ 7144 w 133350"/>
                <a:gd name="connsiteY5" fmla="*/ 166211 h 180975"/>
                <a:gd name="connsiteX6" fmla="*/ 12859 w 133350"/>
                <a:gd name="connsiteY6" fmla="*/ 141446 h 180975"/>
                <a:gd name="connsiteX7" fmla="*/ 49054 w 133350"/>
                <a:gd name="connsiteY7" fmla="*/ 150019 h 180975"/>
                <a:gd name="connsiteX8" fmla="*/ 82391 w 133350"/>
                <a:gd name="connsiteY8" fmla="*/ 125254 h 180975"/>
                <a:gd name="connsiteX9" fmla="*/ 28099 w 133350"/>
                <a:gd name="connsiteY9" fmla="*/ 53816 h 180975"/>
                <a:gd name="connsiteX10" fmla="*/ 88106 w 133350"/>
                <a:gd name="connsiteY10" fmla="*/ 7144 h 180975"/>
                <a:gd name="connsiteX11" fmla="*/ 129064 w 133350"/>
                <a:gd name="connsiteY11" fmla="*/ 15716 h 180975"/>
                <a:gd name="connsiteX12" fmla="*/ 120491 w 133350"/>
                <a:gd name="connsiteY12" fmla="*/ 404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80975">
                  <a:moveTo>
                    <a:pt x="120491" y="40481"/>
                  </a:moveTo>
                  <a:cubicBezTo>
                    <a:pt x="111919" y="36671"/>
                    <a:pt x="99536" y="31909"/>
                    <a:pt x="89059" y="31909"/>
                  </a:cubicBezTo>
                  <a:cubicBezTo>
                    <a:pt x="76676" y="31909"/>
                    <a:pt x="59531" y="35719"/>
                    <a:pt x="59531" y="50959"/>
                  </a:cubicBezTo>
                  <a:cubicBezTo>
                    <a:pt x="59531" y="77629"/>
                    <a:pt x="113824" y="79534"/>
                    <a:pt x="113824" y="123349"/>
                  </a:cubicBezTo>
                  <a:cubicBezTo>
                    <a:pt x="113824" y="161449"/>
                    <a:pt x="78581" y="173831"/>
                    <a:pt x="53816" y="173831"/>
                  </a:cubicBezTo>
                  <a:cubicBezTo>
                    <a:pt x="29051" y="173831"/>
                    <a:pt x="19526" y="170021"/>
                    <a:pt x="7144" y="166211"/>
                  </a:cubicBezTo>
                  <a:lnTo>
                    <a:pt x="12859" y="141446"/>
                  </a:lnTo>
                  <a:cubicBezTo>
                    <a:pt x="24289" y="146209"/>
                    <a:pt x="36671" y="150019"/>
                    <a:pt x="49054" y="150019"/>
                  </a:cubicBezTo>
                  <a:cubicBezTo>
                    <a:pt x="65246" y="150019"/>
                    <a:pt x="82391" y="143351"/>
                    <a:pt x="82391" y="125254"/>
                  </a:cubicBezTo>
                  <a:cubicBezTo>
                    <a:pt x="82391" y="98584"/>
                    <a:pt x="28099" y="93821"/>
                    <a:pt x="28099" y="53816"/>
                  </a:cubicBezTo>
                  <a:cubicBezTo>
                    <a:pt x="28099" y="20479"/>
                    <a:pt x="61436" y="7144"/>
                    <a:pt x="88106" y="7144"/>
                  </a:cubicBezTo>
                  <a:cubicBezTo>
                    <a:pt x="102394" y="7144"/>
                    <a:pt x="116681" y="10954"/>
                    <a:pt x="129064" y="15716"/>
                  </a:cubicBezTo>
                  <a:lnTo>
                    <a:pt x="120491" y="40481"/>
                  </a:lnTo>
                  <a:close/>
                </a:path>
              </a:pathLst>
            </a:custGeom>
            <a:solidFill>
              <a:srgbClr val="1D1D1B"/>
            </a:solidFill>
            <a:ln w="9525" cap="flat">
              <a:noFill/>
              <a:prstDash val="solid"/>
              <a:miter/>
            </a:ln>
          </p:spPr>
          <p:txBody>
            <a:bodyPr rtlCol="0" anchor="ctr"/>
            <a:lstStyle/>
            <a:p>
              <a:pPr rtl="0"/>
              <a:endParaRPr lang="sv-SE"/>
            </a:p>
          </p:txBody>
        </p:sp>
        <p:sp>
          <p:nvSpPr>
            <p:cNvPr id="27" name="Frihandsfigur: Form 31">
              <a:extLst>
                <a:ext uri="{FF2B5EF4-FFF2-40B4-BE49-F238E27FC236}">
                  <a16:creationId xmlns:a16="http://schemas.microsoft.com/office/drawing/2014/main" id="{E1AD3D21-0373-3E2A-D578-E9B28A055DE4}"/>
                </a:ext>
              </a:extLst>
            </p:cNvPr>
            <p:cNvSpPr/>
            <p:nvPr/>
          </p:nvSpPr>
          <p:spPr>
            <a:xfrm>
              <a:off x="6339607" y="3192313"/>
              <a:ext cx="75832" cy="85311"/>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6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6"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8109" y="70961"/>
                    <a:pt x="115729" y="71914"/>
                    <a:pt x="122396"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pPr rtl="0"/>
              <a:endParaRPr lang="sv-SE"/>
            </a:p>
          </p:txBody>
        </p:sp>
        <p:sp>
          <p:nvSpPr>
            <p:cNvPr id="28" name="Frihandsfigur: Form 32">
              <a:extLst>
                <a:ext uri="{FF2B5EF4-FFF2-40B4-BE49-F238E27FC236}">
                  <a16:creationId xmlns:a16="http://schemas.microsoft.com/office/drawing/2014/main" id="{8B4EC657-AAB7-3F15-7608-8BD37347520D}"/>
                </a:ext>
              </a:extLst>
            </p:cNvPr>
            <p:cNvSpPr/>
            <p:nvPr/>
          </p:nvSpPr>
          <p:spPr>
            <a:xfrm>
              <a:off x="6426340" y="3191839"/>
              <a:ext cx="127967" cy="85311"/>
            </a:xfrm>
            <a:custGeom>
              <a:avLst/>
              <a:gdLst>
                <a:gd name="connsiteX0" fmla="*/ 37624 w 257175"/>
                <a:gd name="connsiteY0" fmla="*/ 29051 h 171450"/>
                <a:gd name="connsiteX1" fmla="*/ 40481 w 257175"/>
                <a:gd name="connsiteY1" fmla="*/ 10954 h 171450"/>
                <a:gd name="connsiteX2" fmla="*/ 68104 w 257175"/>
                <a:gd name="connsiteY2" fmla="*/ 10954 h 171450"/>
                <a:gd name="connsiteX3" fmla="*/ 64294 w 257175"/>
                <a:gd name="connsiteY3" fmla="*/ 32861 h 171450"/>
                <a:gd name="connsiteX4" fmla="*/ 65246 w 257175"/>
                <a:gd name="connsiteY4" fmla="*/ 32861 h 171450"/>
                <a:gd name="connsiteX5" fmla="*/ 115729 w 257175"/>
                <a:gd name="connsiteY5" fmla="*/ 7144 h 171450"/>
                <a:gd name="connsiteX6" fmla="*/ 157639 w 257175"/>
                <a:gd name="connsiteY6" fmla="*/ 34766 h 171450"/>
                <a:gd name="connsiteX7" fmla="*/ 213836 w 257175"/>
                <a:gd name="connsiteY7" fmla="*/ 7144 h 171450"/>
                <a:gd name="connsiteX8" fmla="*/ 257651 w 257175"/>
                <a:gd name="connsiteY8" fmla="*/ 48101 h 171450"/>
                <a:gd name="connsiteX9" fmla="*/ 252889 w 257175"/>
                <a:gd name="connsiteY9" fmla="*/ 81439 h 171450"/>
                <a:gd name="connsiteX10" fmla="*/ 234791 w 257175"/>
                <a:gd name="connsiteY10" fmla="*/ 169069 h 171450"/>
                <a:gd name="connsiteX11" fmla="*/ 205264 w 257175"/>
                <a:gd name="connsiteY11" fmla="*/ 169069 h 171450"/>
                <a:gd name="connsiteX12" fmla="*/ 226219 w 257175"/>
                <a:gd name="connsiteY12" fmla="*/ 69056 h 171450"/>
                <a:gd name="connsiteX13" fmla="*/ 228124 w 257175"/>
                <a:gd name="connsiteY13" fmla="*/ 53816 h 171450"/>
                <a:gd name="connsiteX14" fmla="*/ 205264 w 257175"/>
                <a:gd name="connsiteY14" fmla="*/ 30004 h 171450"/>
                <a:gd name="connsiteX15" fmla="*/ 153829 w 257175"/>
                <a:gd name="connsiteY15" fmla="*/ 89059 h 171450"/>
                <a:gd name="connsiteX16" fmla="*/ 135731 w 257175"/>
                <a:gd name="connsiteY16" fmla="*/ 169069 h 171450"/>
                <a:gd name="connsiteX17" fmla="*/ 106204 w 257175"/>
                <a:gd name="connsiteY17" fmla="*/ 169069 h 171450"/>
                <a:gd name="connsiteX18" fmla="*/ 127159 w 257175"/>
                <a:gd name="connsiteY18" fmla="*/ 69056 h 171450"/>
                <a:gd name="connsiteX19" fmla="*/ 129064 w 257175"/>
                <a:gd name="connsiteY19" fmla="*/ 53816 h 171450"/>
                <a:gd name="connsiteX20" fmla="*/ 106204 w 257175"/>
                <a:gd name="connsiteY20" fmla="*/ 30004 h 171450"/>
                <a:gd name="connsiteX21" fmla="*/ 54769 w 257175"/>
                <a:gd name="connsiteY21" fmla="*/ 89059 h 171450"/>
                <a:gd name="connsiteX22" fmla="*/ 36671 w 257175"/>
                <a:gd name="connsiteY22" fmla="*/ 169069 h 171450"/>
                <a:gd name="connsiteX23" fmla="*/ 7144 w 257175"/>
                <a:gd name="connsiteY23" fmla="*/ 169069 h 171450"/>
                <a:gd name="connsiteX24" fmla="*/ 37624 w 257175"/>
                <a:gd name="connsiteY24" fmla="*/ 290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75" h="171450">
                  <a:moveTo>
                    <a:pt x="37624" y="29051"/>
                  </a:moveTo>
                  <a:cubicBezTo>
                    <a:pt x="38576" y="23336"/>
                    <a:pt x="39529" y="17621"/>
                    <a:pt x="40481" y="10954"/>
                  </a:cubicBezTo>
                  <a:lnTo>
                    <a:pt x="68104" y="10954"/>
                  </a:lnTo>
                  <a:lnTo>
                    <a:pt x="64294" y="32861"/>
                  </a:lnTo>
                  <a:lnTo>
                    <a:pt x="65246" y="32861"/>
                  </a:lnTo>
                  <a:cubicBezTo>
                    <a:pt x="76676" y="15716"/>
                    <a:pt x="94774" y="7144"/>
                    <a:pt x="115729" y="7144"/>
                  </a:cubicBezTo>
                  <a:cubicBezTo>
                    <a:pt x="134779" y="7144"/>
                    <a:pt x="152876" y="15716"/>
                    <a:pt x="157639" y="34766"/>
                  </a:cubicBezTo>
                  <a:cubicBezTo>
                    <a:pt x="172879" y="16669"/>
                    <a:pt x="190024" y="7144"/>
                    <a:pt x="213836" y="7144"/>
                  </a:cubicBezTo>
                  <a:cubicBezTo>
                    <a:pt x="239554" y="7144"/>
                    <a:pt x="257651" y="24289"/>
                    <a:pt x="257651" y="48101"/>
                  </a:cubicBezTo>
                  <a:cubicBezTo>
                    <a:pt x="257651" y="57626"/>
                    <a:pt x="255746" y="70009"/>
                    <a:pt x="252889" y="81439"/>
                  </a:cubicBezTo>
                  <a:lnTo>
                    <a:pt x="234791" y="169069"/>
                  </a:lnTo>
                  <a:lnTo>
                    <a:pt x="205264" y="169069"/>
                  </a:lnTo>
                  <a:lnTo>
                    <a:pt x="226219" y="69056"/>
                  </a:lnTo>
                  <a:cubicBezTo>
                    <a:pt x="227171" y="62389"/>
                    <a:pt x="228124" y="57626"/>
                    <a:pt x="228124" y="53816"/>
                  </a:cubicBezTo>
                  <a:cubicBezTo>
                    <a:pt x="228124" y="40481"/>
                    <a:pt x="219551" y="30004"/>
                    <a:pt x="205264" y="30004"/>
                  </a:cubicBezTo>
                  <a:cubicBezTo>
                    <a:pt x="175736" y="30004"/>
                    <a:pt x="159544" y="64294"/>
                    <a:pt x="153829" y="89059"/>
                  </a:cubicBezTo>
                  <a:lnTo>
                    <a:pt x="135731" y="169069"/>
                  </a:lnTo>
                  <a:lnTo>
                    <a:pt x="106204" y="169069"/>
                  </a:lnTo>
                  <a:lnTo>
                    <a:pt x="127159" y="69056"/>
                  </a:lnTo>
                  <a:cubicBezTo>
                    <a:pt x="128111" y="62389"/>
                    <a:pt x="129064" y="57626"/>
                    <a:pt x="129064" y="53816"/>
                  </a:cubicBezTo>
                  <a:cubicBezTo>
                    <a:pt x="129064" y="40481"/>
                    <a:pt x="120491" y="30004"/>
                    <a:pt x="106204" y="30004"/>
                  </a:cubicBezTo>
                  <a:cubicBezTo>
                    <a:pt x="76676" y="30004"/>
                    <a:pt x="60484" y="64294"/>
                    <a:pt x="54769" y="89059"/>
                  </a:cubicBezTo>
                  <a:lnTo>
                    <a:pt x="36671" y="169069"/>
                  </a:lnTo>
                  <a:lnTo>
                    <a:pt x="7144" y="169069"/>
                  </a:lnTo>
                  <a:lnTo>
                    <a:pt x="37624" y="29051"/>
                  </a:lnTo>
                  <a:close/>
                </a:path>
              </a:pathLst>
            </a:custGeom>
            <a:solidFill>
              <a:srgbClr val="1D1D1B"/>
            </a:solidFill>
            <a:ln w="9525" cap="flat">
              <a:noFill/>
              <a:prstDash val="solid"/>
              <a:miter/>
            </a:ln>
          </p:spPr>
          <p:txBody>
            <a:bodyPr rtlCol="0" anchor="ctr"/>
            <a:lstStyle/>
            <a:p>
              <a:pPr rtl="0"/>
              <a:endParaRPr lang="sv-SE"/>
            </a:p>
          </p:txBody>
        </p:sp>
        <p:sp>
          <p:nvSpPr>
            <p:cNvPr id="29" name="Frihandsfigur: Form 33">
              <a:extLst>
                <a:ext uri="{FF2B5EF4-FFF2-40B4-BE49-F238E27FC236}">
                  <a16:creationId xmlns:a16="http://schemas.microsoft.com/office/drawing/2014/main" id="{69FA06E1-FCA2-329A-1432-818A1CD14E05}"/>
                </a:ext>
              </a:extLst>
            </p:cNvPr>
            <p:cNvSpPr/>
            <p:nvPr/>
          </p:nvSpPr>
          <p:spPr>
            <a:xfrm>
              <a:off x="6569473" y="3193735"/>
              <a:ext cx="80572" cy="85311"/>
            </a:xfrm>
            <a:custGeom>
              <a:avLst/>
              <a:gdLst>
                <a:gd name="connsiteX0" fmla="*/ 7144 w 161925"/>
                <a:gd name="connsiteY0" fmla="*/ 7144 h 171450"/>
                <a:gd name="connsiteX1" fmla="*/ 38576 w 161925"/>
                <a:gd name="connsiteY1" fmla="*/ 7144 h 171450"/>
                <a:gd name="connsiteX2" fmla="*/ 54769 w 161925"/>
                <a:gd name="connsiteY2" fmla="*/ 134779 h 171450"/>
                <a:gd name="connsiteX3" fmla="*/ 55721 w 161925"/>
                <a:gd name="connsiteY3" fmla="*/ 134779 h 171450"/>
                <a:gd name="connsiteX4" fmla="*/ 126206 w 161925"/>
                <a:gd name="connsiteY4" fmla="*/ 7144 h 171450"/>
                <a:gd name="connsiteX5" fmla="*/ 157639 w 161925"/>
                <a:gd name="connsiteY5" fmla="*/ 7144 h 171450"/>
                <a:gd name="connsiteX6" fmla="*/ 67151 w 161925"/>
                <a:gd name="connsiteY6" fmla="*/ 165259 h 171450"/>
                <a:gd name="connsiteX7" fmla="*/ 32861 w 161925"/>
                <a:gd name="connsiteY7" fmla="*/ 165259 h 171450"/>
                <a:gd name="connsiteX8" fmla="*/ 7144 w 16192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7144" y="7144"/>
                  </a:moveTo>
                  <a:lnTo>
                    <a:pt x="38576" y="7144"/>
                  </a:lnTo>
                  <a:lnTo>
                    <a:pt x="54769" y="134779"/>
                  </a:lnTo>
                  <a:lnTo>
                    <a:pt x="55721" y="134779"/>
                  </a:lnTo>
                  <a:lnTo>
                    <a:pt x="126206" y="7144"/>
                  </a:lnTo>
                  <a:lnTo>
                    <a:pt x="157639" y="7144"/>
                  </a:lnTo>
                  <a:lnTo>
                    <a:pt x="67151" y="165259"/>
                  </a:lnTo>
                  <a:lnTo>
                    <a:pt x="32861" y="165259"/>
                  </a:lnTo>
                  <a:lnTo>
                    <a:pt x="7144" y="7144"/>
                  </a:lnTo>
                  <a:close/>
                </a:path>
              </a:pathLst>
            </a:custGeom>
            <a:solidFill>
              <a:srgbClr val="1D1D1B"/>
            </a:solidFill>
            <a:ln w="9525" cap="flat">
              <a:noFill/>
              <a:prstDash val="solid"/>
              <a:miter/>
            </a:ln>
          </p:spPr>
          <p:txBody>
            <a:bodyPr rtlCol="0" anchor="ctr"/>
            <a:lstStyle/>
            <a:p>
              <a:pPr rtl="0"/>
              <a:endParaRPr lang="sv-SE"/>
            </a:p>
          </p:txBody>
        </p:sp>
        <p:sp>
          <p:nvSpPr>
            <p:cNvPr id="30" name="Frihandsfigur: Form 34">
              <a:extLst>
                <a:ext uri="{FF2B5EF4-FFF2-40B4-BE49-F238E27FC236}">
                  <a16:creationId xmlns:a16="http://schemas.microsoft.com/office/drawing/2014/main" id="{CD8F0330-EC56-FBD5-5E5F-0E87E335FA86}"/>
                </a:ext>
              </a:extLst>
            </p:cNvPr>
            <p:cNvSpPr/>
            <p:nvPr/>
          </p:nvSpPr>
          <p:spPr>
            <a:xfrm>
              <a:off x="6643884" y="3192313"/>
              <a:ext cx="75832" cy="85311"/>
            </a:xfrm>
            <a:custGeom>
              <a:avLst/>
              <a:gdLst>
                <a:gd name="connsiteX0" fmla="*/ 127159 w 152400"/>
                <a:gd name="connsiteY0" fmla="*/ 166211 h 171450"/>
                <a:gd name="connsiteX1" fmla="*/ 80486 w 152400"/>
                <a:gd name="connsiteY1" fmla="*/ 172879 h 171450"/>
                <a:gd name="connsiteX2" fmla="*/ 7144 w 152400"/>
                <a:gd name="connsiteY2" fmla="*/ 101441 h 171450"/>
                <a:gd name="connsiteX3" fmla="*/ 93821 w 152400"/>
                <a:gd name="connsiteY3" fmla="*/ 7144 h 171450"/>
                <a:gd name="connsiteX4" fmla="*/ 153829 w 152400"/>
                <a:gd name="connsiteY4" fmla="*/ 68104 h 171450"/>
                <a:gd name="connsiteX5" fmla="*/ 150971 w 152400"/>
                <a:gd name="connsiteY5" fmla="*/ 96679 h 171450"/>
                <a:gd name="connsiteX6" fmla="*/ 39529 w 152400"/>
                <a:gd name="connsiteY6" fmla="*/ 96679 h 171450"/>
                <a:gd name="connsiteX7" fmla="*/ 38576 w 152400"/>
                <a:gd name="connsiteY7" fmla="*/ 106204 h 171450"/>
                <a:gd name="connsiteX8" fmla="*/ 87154 w 152400"/>
                <a:gd name="connsiteY8" fmla="*/ 149066 h 171450"/>
                <a:gd name="connsiteX9" fmla="*/ 131921 w 152400"/>
                <a:gd name="connsiteY9" fmla="*/ 139541 h 171450"/>
                <a:gd name="connsiteX10" fmla="*/ 127159 w 152400"/>
                <a:gd name="connsiteY10" fmla="*/ 166211 h 171450"/>
                <a:gd name="connsiteX11" fmla="*/ 123349 w 152400"/>
                <a:gd name="connsiteY11" fmla="*/ 74771 h 171450"/>
                <a:gd name="connsiteX12" fmla="*/ 124301 w 152400"/>
                <a:gd name="connsiteY12" fmla="*/ 62389 h 171450"/>
                <a:gd name="connsiteX13" fmla="*/ 90964 w 152400"/>
                <a:gd name="connsiteY13" fmla="*/ 30004 h 171450"/>
                <a:gd name="connsiteX14" fmla="*/ 42386 w 152400"/>
                <a:gd name="connsiteY14" fmla="*/ 73819 h 171450"/>
                <a:gd name="connsiteX15" fmla="*/ 123349 w 152400"/>
                <a:gd name="connsiteY15" fmla="*/ 738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71450">
                  <a:moveTo>
                    <a:pt x="127159" y="166211"/>
                  </a:moveTo>
                  <a:cubicBezTo>
                    <a:pt x="111919" y="170021"/>
                    <a:pt x="95726" y="172879"/>
                    <a:pt x="80486" y="172879"/>
                  </a:cubicBezTo>
                  <a:cubicBezTo>
                    <a:pt x="42386" y="172879"/>
                    <a:pt x="7144" y="157639"/>
                    <a:pt x="7144" y="101441"/>
                  </a:cubicBezTo>
                  <a:cubicBezTo>
                    <a:pt x="7144" y="57626"/>
                    <a:pt x="37624" y="7144"/>
                    <a:pt x="93821" y="7144"/>
                  </a:cubicBezTo>
                  <a:cubicBezTo>
                    <a:pt x="131921" y="7144"/>
                    <a:pt x="153829" y="30004"/>
                    <a:pt x="153829" y="68104"/>
                  </a:cubicBezTo>
                  <a:cubicBezTo>
                    <a:pt x="153829" y="78581"/>
                    <a:pt x="152876" y="88106"/>
                    <a:pt x="150971" y="96679"/>
                  </a:cubicBezTo>
                  <a:lnTo>
                    <a:pt x="39529" y="96679"/>
                  </a:lnTo>
                  <a:cubicBezTo>
                    <a:pt x="38576" y="100489"/>
                    <a:pt x="38576" y="103346"/>
                    <a:pt x="38576" y="106204"/>
                  </a:cubicBezTo>
                  <a:cubicBezTo>
                    <a:pt x="38576" y="139541"/>
                    <a:pt x="59531" y="149066"/>
                    <a:pt x="87154" y="149066"/>
                  </a:cubicBezTo>
                  <a:cubicBezTo>
                    <a:pt x="101441" y="149066"/>
                    <a:pt x="117634" y="145256"/>
                    <a:pt x="131921" y="139541"/>
                  </a:cubicBezTo>
                  <a:lnTo>
                    <a:pt x="127159" y="166211"/>
                  </a:lnTo>
                  <a:close/>
                  <a:moveTo>
                    <a:pt x="123349" y="74771"/>
                  </a:moveTo>
                  <a:cubicBezTo>
                    <a:pt x="124301" y="70009"/>
                    <a:pt x="124301" y="66199"/>
                    <a:pt x="124301" y="62389"/>
                  </a:cubicBezTo>
                  <a:cubicBezTo>
                    <a:pt x="124301" y="43339"/>
                    <a:pt x="112871" y="30004"/>
                    <a:pt x="90964" y="30004"/>
                  </a:cubicBezTo>
                  <a:cubicBezTo>
                    <a:pt x="67151" y="30004"/>
                    <a:pt x="49054" y="50959"/>
                    <a:pt x="42386" y="73819"/>
                  </a:cubicBezTo>
                  <a:lnTo>
                    <a:pt x="123349" y="73819"/>
                  </a:lnTo>
                  <a:close/>
                </a:path>
              </a:pathLst>
            </a:custGeom>
            <a:solidFill>
              <a:srgbClr val="1D1D1B"/>
            </a:solidFill>
            <a:ln w="9525" cap="flat">
              <a:noFill/>
              <a:prstDash val="solid"/>
              <a:miter/>
            </a:ln>
          </p:spPr>
          <p:txBody>
            <a:bodyPr rtlCol="0" anchor="ctr"/>
            <a:lstStyle/>
            <a:p>
              <a:pPr rtl="0"/>
              <a:endParaRPr lang="sv-SE"/>
            </a:p>
          </p:txBody>
        </p:sp>
        <p:sp>
          <p:nvSpPr>
            <p:cNvPr id="31" name="Frihandsfigur: Form 35">
              <a:extLst>
                <a:ext uri="{FF2B5EF4-FFF2-40B4-BE49-F238E27FC236}">
                  <a16:creationId xmlns:a16="http://schemas.microsoft.com/office/drawing/2014/main" id="{0E0D74A2-6D56-C1A1-8BFA-8F20C81725F1}"/>
                </a:ext>
              </a:extLst>
            </p:cNvPr>
            <p:cNvSpPr/>
            <p:nvPr/>
          </p:nvSpPr>
          <p:spPr>
            <a:xfrm>
              <a:off x="6728247" y="3192313"/>
              <a:ext cx="66353" cy="85311"/>
            </a:xfrm>
            <a:custGeom>
              <a:avLst/>
              <a:gdLst>
                <a:gd name="connsiteX0" fmla="*/ 33814 w 133350"/>
                <a:gd name="connsiteY0" fmla="*/ 34766 h 171450"/>
                <a:gd name="connsiteX1" fmla="*/ 38576 w 133350"/>
                <a:gd name="connsiteY1" fmla="*/ 10954 h 171450"/>
                <a:gd name="connsiteX2" fmla="*/ 66199 w 133350"/>
                <a:gd name="connsiteY2" fmla="*/ 10954 h 171450"/>
                <a:gd name="connsiteX3" fmla="*/ 61436 w 133350"/>
                <a:gd name="connsiteY3" fmla="*/ 35719 h 171450"/>
                <a:gd name="connsiteX4" fmla="*/ 62389 w 133350"/>
                <a:gd name="connsiteY4" fmla="*/ 35719 h 171450"/>
                <a:gd name="connsiteX5" fmla="*/ 116681 w 133350"/>
                <a:gd name="connsiteY5" fmla="*/ 7144 h 171450"/>
                <a:gd name="connsiteX6" fmla="*/ 130016 w 133350"/>
                <a:gd name="connsiteY6" fmla="*/ 10001 h 171450"/>
                <a:gd name="connsiteX7" fmla="*/ 123349 w 133350"/>
                <a:gd name="connsiteY7" fmla="*/ 35719 h 171450"/>
                <a:gd name="connsiteX8" fmla="*/ 110966 w 133350"/>
                <a:gd name="connsiteY8" fmla="*/ 32861 h 171450"/>
                <a:gd name="connsiteX9" fmla="*/ 52864 w 133350"/>
                <a:gd name="connsiteY9" fmla="*/ 91916 h 171450"/>
                <a:gd name="connsiteX10" fmla="*/ 36671 w 133350"/>
                <a:gd name="connsiteY10" fmla="*/ 170021 h 171450"/>
                <a:gd name="connsiteX11" fmla="*/ 7144 w 133350"/>
                <a:gd name="connsiteY11" fmla="*/ 170021 h 171450"/>
                <a:gd name="connsiteX12" fmla="*/ 33814 w 133350"/>
                <a:gd name="connsiteY12"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19539" y="7144"/>
                    <a:pt x="124301" y="8096"/>
                    <a:pt x="130016" y="10001"/>
                  </a:cubicBezTo>
                  <a:lnTo>
                    <a:pt x="123349" y="35719"/>
                  </a:lnTo>
                  <a:cubicBezTo>
                    <a:pt x="117634" y="33814"/>
                    <a:pt x="112871" y="32861"/>
                    <a:pt x="110966" y="32861"/>
                  </a:cubicBezTo>
                  <a:cubicBezTo>
                    <a:pt x="74771" y="32861"/>
                    <a:pt x="56674" y="71914"/>
                    <a:pt x="52864" y="91916"/>
                  </a:cubicBezTo>
                  <a:lnTo>
                    <a:pt x="36671" y="170021"/>
                  </a:lnTo>
                  <a:lnTo>
                    <a:pt x="7144" y="170021"/>
                  </a:lnTo>
                  <a:lnTo>
                    <a:pt x="33814" y="34766"/>
                  </a:lnTo>
                  <a:close/>
                </a:path>
              </a:pathLst>
            </a:custGeom>
            <a:solidFill>
              <a:srgbClr val="1D1D1B"/>
            </a:solidFill>
            <a:ln w="9525" cap="flat">
              <a:noFill/>
              <a:prstDash val="solid"/>
              <a:miter/>
            </a:ln>
          </p:spPr>
          <p:txBody>
            <a:bodyPr rtlCol="0" anchor="ctr"/>
            <a:lstStyle/>
            <a:p>
              <a:pPr rtl="0"/>
              <a:endParaRPr lang="sv-SE"/>
            </a:p>
          </p:txBody>
        </p:sp>
        <p:sp>
          <p:nvSpPr>
            <p:cNvPr id="32" name="Frihandsfigur: Form 36">
              <a:extLst>
                <a:ext uri="{FF2B5EF4-FFF2-40B4-BE49-F238E27FC236}">
                  <a16:creationId xmlns:a16="http://schemas.microsoft.com/office/drawing/2014/main" id="{DA771B64-C9E8-8397-52EB-BBCF0DA39A8F}"/>
                </a:ext>
              </a:extLst>
            </p:cNvPr>
            <p:cNvSpPr/>
            <p:nvPr/>
          </p:nvSpPr>
          <p:spPr>
            <a:xfrm>
              <a:off x="6788438" y="3156767"/>
              <a:ext cx="85311" cy="123227"/>
            </a:xfrm>
            <a:custGeom>
              <a:avLst/>
              <a:gdLst>
                <a:gd name="connsiteX0" fmla="*/ 55721 w 171450"/>
                <a:gd name="connsiteY0" fmla="*/ 7144 h 247650"/>
                <a:gd name="connsiteX1" fmla="*/ 85249 w 171450"/>
                <a:gd name="connsiteY1" fmla="*/ 7144 h 247650"/>
                <a:gd name="connsiteX2" fmla="*/ 55721 w 171450"/>
                <a:gd name="connsiteY2" fmla="*/ 144304 h 247650"/>
                <a:gd name="connsiteX3" fmla="*/ 56674 w 171450"/>
                <a:gd name="connsiteY3" fmla="*/ 144304 h 247650"/>
                <a:gd name="connsiteX4" fmla="*/ 130016 w 171450"/>
                <a:gd name="connsiteY4" fmla="*/ 82391 h 247650"/>
                <a:gd name="connsiteX5" fmla="*/ 172879 w 171450"/>
                <a:gd name="connsiteY5" fmla="*/ 82391 h 247650"/>
                <a:gd name="connsiteX6" fmla="*/ 83344 w 171450"/>
                <a:gd name="connsiteY6" fmla="*/ 152876 h 247650"/>
                <a:gd name="connsiteX7" fmla="*/ 148114 w 171450"/>
                <a:gd name="connsiteY7" fmla="*/ 241459 h 247650"/>
                <a:gd name="connsiteX8" fmla="*/ 110966 w 171450"/>
                <a:gd name="connsiteY8" fmla="*/ 241459 h 247650"/>
                <a:gd name="connsiteX9" fmla="*/ 53816 w 171450"/>
                <a:gd name="connsiteY9" fmla="*/ 159544 h 247650"/>
                <a:gd name="connsiteX10" fmla="*/ 36671 w 171450"/>
                <a:gd name="connsiteY10" fmla="*/ 241459 h 247650"/>
                <a:gd name="connsiteX11" fmla="*/ 7144 w 171450"/>
                <a:gd name="connsiteY11" fmla="*/ 241459 h 247650"/>
                <a:gd name="connsiteX12" fmla="*/ 55721 w 171450"/>
                <a:gd name="connsiteY12"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247650">
                  <a:moveTo>
                    <a:pt x="55721" y="7144"/>
                  </a:moveTo>
                  <a:lnTo>
                    <a:pt x="85249" y="7144"/>
                  </a:lnTo>
                  <a:lnTo>
                    <a:pt x="55721" y="144304"/>
                  </a:lnTo>
                  <a:lnTo>
                    <a:pt x="56674" y="144304"/>
                  </a:lnTo>
                  <a:lnTo>
                    <a:pt x="130016" y="82391"/>
                  </a:lnTo>
                  <a:lnTo>
                    <a:pt x="172879" y="82391"/>
                  </a:lnTo>
                  <a:lnTo>
                    <a:pt x="83344" y="152876"/>
                  </a:lnTo>
                  <a:lnTo>
                    <a:pt x="148114" y="241459"/>
                  </a:lnTo>
                  <a:lnTo>
                    <a:pt x="110966" y="241459"/>
                  </a:lnTo>
                  <a:lnTo>
                    <a:pt x="53816" y="159544"/>
                  </a:lnTo>
                  <a:lnTo>
                    <a:pt x="36671" y="241459"/>
                  </a:lnTo>
                  <a:lnTo>
                    <a:pt x="7144" y="241459"/>
                  </a:lnTo>
                  <a:lnTo>
                    <a:pt x="55721" y="7144"/>
                  </a:lnTo>
                  <a:close/>
                </a:path>
              </a:pathLst>
            </a:custGeom>
            <a:solidFill>
              <a:srgbClr val="1D1D1B"/>
            </a:solidFill>
            <a:ln w="9525" cap="flat">
              <a:noFill/>
              <a:prstDash val="solid"/>
              <a:miter/>
            </a:ln>
          </p:spPr>
          <p:txBody>
            <a:bodyPr rtlCol="0" anchor="ctr"/>
            <a:lstStyle/>
            <a:p>
              <a:pPr rtl="0"/>
              <a:endParaRPr lang="sv-SE"/>
            </a:p>
          </p:txBody>
        </p:sp>
        <p:sp>
          <p:nvSpPr>
            <p:cNvPr id="33" name="Frihandsfigur: Form 37">
              <a:extLst>
                <a:ext uri="{FF2B5EF4-FFF2-40B4-BE49-F238E27FC236}">
                  <a16:creationId xmlns:a16="http://schemas.microsoft.com/office/drawing/2014/main" id="{BC54EA91-9B9E-2C45-9316-9A9BEBA4FD36}"/>
                </a:ext>
              </a:extLst>
            </p:cNvPr>
            <p:cNvSpPr/>
            <p:nvPr/>
          </p:nvSpPr>
          <p:spPr>
            <a:xfrm>
              <a:off x="6873276" y="3192313"/>
              <a:ext cx="75832" cy="85311"/>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7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7"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7156" y="70961"/>
                    <a:pt x="115729" y="71914"/>
                    <a:pt x="122397"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pPr rtl="0"/>
              <a:endParaRPr lang="sv-SE"/>
            </a:p>
          </p:txBody>
        </p:sp>
        <p:sp>
          <p:nvSpPr>
            <p:cNvPr id="34" name="Frihandsfigur: Form 38">
              <a:extLst>
                <a:ext uri="{FF2B5EF4-FFF2-40B4-BE49-F238E27FC236}">
                  <a16:creationId xmlns:a16="http://schemas.microsoft.com/office/drawing/2014/main" id="{EFE7CD48-9F7C-570D-2536-67D5C6807A32}"/>
                </a:ext>
              </a:extLst>
            </p:cNvPr>
            <p:cNvSpPr/>
            <p:nvPr/>
          </p:nvSpPr>
          <p:spPr>
            <a:xfrm>
              <a:off x="6960483" y="3192313"/>
              <a:ext cx="85311" cy="85311"/>
            </a:xfrm>
            <a:custGeom>
              <a:avLst/>
              <a:gdLst>
                <a:gd name="connsiteX0" fmla="*/ 33814 w 171450"/>
                <a:gd name="connsiteY0" fmla="*/ 34766 h 171450"/>
                <a:gd name="connsiteX1" fmla="*/ 38576 w 171450"/>
                <a:gd name="connsiteY1" fmla="*/ 10954 h 171450"/>
                <a:gd name="connsiteX2" fmla="*/ 66199 w 171450"/>
                <a:gd name="connsiteY2" fmla="*/ 10954 h 171450"/>
                <a:gd name="connsiteX3" fmla="*/ 61436 w 171450"/>
                <a:gd name="connsiteY3" fmla="*/ 35719 h 171450"/>
                <a:gd name="connsiteX4" fmla="*/ 62389 w 171450"/>
                <a:gd name="connsiteY4" fmla="*/ 35719 h 171450"/>
                <a:gd name="connsiteX5" fmla="*/ 116681 w 171450"/>
                <a:gd name="connsiteY5" fmla="*/ 7144 h 171450"/>
                <a:gd name="connsiteX6" fmla="*/ 169069 w 171450"/>
                <a:gd name="connsiteY6" fmla="*/ 56674 h 171450"/>
                <a:gd name="connsiteX7" fmla="*/ 165259 w 171450"/>
                <a:gd name="connsiteY7" fmla="*/ 85249 h 171450"/>
                <a:gd name="connsiteX8" fmla="*/ 148114 w 171450"/>
                <a:gd name="connsiteY8" fmla="*/ 169069 h 171450"/>
                <a:gd name="connsiteX9" fmla="*/ 118586 w 171450"/>
                <a:gd name="connsiteY9" fmla="*/ 169069 h 171450"/>
                <a:gd name="connsiteX10" fmla="*/ 138589 w 171450"/>
                <a:gd name="connsiteY10" fmla="*/ 73819 h 171450"/>
                <a:gd name="connsiteX11" fmla="*/ 140494 w 171450"/>
                <a:gd name="connsiteY11" fmla="*/ 58579 h 171450"/>
                <a:gd name="connsiteX12" fmla="*/ 111919 w 171450"/>
                <a:gd name="connsiteY12" fmla="*/ 30004 h 171450"/>
                <a:gd name="connsiteX13" fmla="*/ 53816 w 171450"/>
                <a:gd name="connsiteY13" fmla="*/ 89059 h 171450"/>
                <a:gd name="connsiteX14" fmla="*/ 36671 w 171450"/>
                <a:gd name="connsiteY14" fmla="*/ 169069 h 171450"/>
                <a:gd name="connsiteX15" fmla="*/ 7144 w 171450"/>
                <a:gd name="connsiteY15" fmla="*/ 169069 h 171450"/>
                <a:gd name="connsiteX16" fmla="*/ 33814 w 171450"/>
                <a:gd name="connsiteY16"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47161" y="7144"/>
                    <a:pt x="169069" y="23336"/>
                    <a:pt x="169069" y="56674"/>
                  </a:cubicBezTo>
                  <a:cubicBezTo>
                    <a:pt x="169069" y="66199"/>
                    <a:pt x="167164" y="76676"/>
                    <a:pt x="165259" y="85249"/>
                  </a:cubicBezTo>
                  <a:lnTo>
                    <a:pt x="148114" y="169069"/>
                  </a:lnTo>
                  <a:lnTo>
                    <a:pt x="118586" y="169069"/>
                  </a:lnTo>
                  <a:lnTo>
                    <a:pt x="138589" y="73819"/>
                  </a:lnTo>
                  <a:cubicBezTo>
                    <a:pt x="139541" y="68104"/>
                    <a:pt x="140494" y="62389"/>
                    <a:pt x="140494" y="58579"/>
                  </a:cubicBezTo>
                  <a:cubicBezTo>
                    <a:pt x="140494" y="42386"/>
                    <a:pt x="130016" y="30004"/>
                    <a:pt x="111919" y="30004"/>
                  </a:cubicBezTo>
                  <a:cubicBezTo>
                    <a:pt x="75724" y="30004"/>
                    <a:pt x="57626" y="69056"/>
                    <a:pt x="53816" y="89059"/>
                  </a:cubicBezTo>
                  <a:lnTo>
                    <a:pt x="36671" y="169069"/>
                  </a:lnTo>
                  <a:lnTo>
                    <a:pt x="7144" y="169069"/>
                  </a:lnTo>
                  <a:lnTo>
                    <a:pt x="33814" y="34766"/>
                  </a:lnTo>
                  <a:close/>
                </a:path>
              </a:pathLst>
            </a:custGeom>
            <a:solidFill>
              <a:srgbClr val="1D1D1B"/>
            </a:solidFill>
            <a:ln w="9525" cap="flat">
              <a:noFill/>
              <a:prstDash val="solid"/>
              <a:miter/>
            </a:ln>
          </p:spPr>
          <p:txBody>
            <a:bodyPr rtlCol="0" anchor="ctr"/>
            <a:lstStyle/>
            <a:p>
              <a:pPr rtl="0"/>
              <a:endParaRPr lang="sv-SE"/>
            </a:p>
          </p:txBody>
        </p:sp>
        <p:sp>
          <p:nvSpPr>
            <p:cNvPr id="35" name="Frihandsfigur: Form 39">
              <a:extLst>
                <a:ext uri="{FF2B5EF4-FFF2-40B4-BE49-F238E27FC236}">
                  <a16:creationId xmlns:a16="http://schemas.microsoft.com/office/drawing/2014/main" id="{A3D1C17C-FE6B-ED07-1CC3-B4C267973263}"/>
                </a:ext>
              </a:extLst>
            </p:cNvPr>
            <p:cNvSpPr/>
            <p:nvPr/>
          </p:nvSpPr>
          <p:spPr>
            <a:xfrm>
              <a:off x="5923004" y="3470522"/>
              <a:ext cx="127967" cy="118488"/>
            </a:xfrm>
            <a:custGeom>
              <a:avLst/>
              <a:gdLst>
                <a:gd name="connsiteX0" fmla="*/ 72866 w 257175"/>
                <a:gd name="connsiteY0" fmla="*/ 237649 h 238125"/>
                <a:gd name="connsiteX1" fmla="*/ 56674 w 257175"/>
                <a:gd name="connsiteY1" fmla="*/ 201454 h 238125"/>
                <a:gd name="connsiteX2" fmla="*/ 134779 w 257175"/>
                <a:gd name="connsiteY2" fmla="*/ 167164 h 238125"/>
                <a:gd name="connsiteX3" fmla="*/ 27146 w 257175"/>
                <a:gd name="connsiteY3" fmla="*/ 135731 h 238125"/>
                <a:gd name="connsiteX4" fmla="*/ 7144 w 257175"/>
                <a:gd name="connsiteY4" fmla="*/ 90964 h 238125"/>
                <a:gd name="connsiteX5" fmla="*/ 126206 w 257175"/>
                <a:gd name="connsiteY5" fmla="*/ 128111 h 238125"/>
                <a:gd name="connsiteX6" fmla="*/ 188119 w 257175"/>
                <a:gd name="connsiteY6" fmla="*/ 7144 h 238125"/>
                <a:gd name="connsiteX7" fmla="*/ 209074 w 257175"/>
                <a:gd name="connsiteY7" fmla="*/ 54769 h 238125"/>
                <a:gd name="connsiteX8" fmla="*/ 152876 w 257175"/>
                <a:gd name="connsiteY8" fmla="*/ 157639 h 238125"/>
                <a:gd name="connsiteX9" fmla="*/ 152876 w 257175"/>
                <a:gd name="connsiteY9" fmla="*/ 158591 h 238125"/>
                <a:gd name="connsiteX10" fmla="*/ 237649 w 257175"/>
                <a:gd name="connsiteY10" fmla="*/ 121444 h 238125"/>
                <a:gd name="connsiteX11" fmla="*/ 253841 w 257175"/>
                <a:gd name="connsiteY11" fmla="*/ 157639 h 238125"/>
                <a:gd name="connsiteX12" fmla="*/ 72866 w 257175"/>
                <a:gd name="connsiteY12"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238125">
                  <a:moveTo>
                    <a:pt x="72866" y="237649"/>
                  </a:moveTo>
                  <a:lnTo>
                    <a:pt x="56674" y="201454"/>
                  </a:lnTo>
                  <a:lnTo>
                    <a:pt x="134779" y="167164"/>
                  </a:lnTo>
                  <a:lnTo>
                    <a:pt x="27146" y="135731"/>
                  </a:lnTo>
                  <a:lnTo>
                    <a:pt x="7144" y="90964"/>
                  </a:lnTo>
                  <a:lnTo>
                    <a:pt x="126206" y="128111"/>
                  </a:lnTo>
                  <a:lnTo>
                    <a:pt x="188119" y="7144"/>
                  </a:lnTo>
                  <a:lnTo>
                    <a:pt x="209074" y="54769"/>
                  </a:lnTo>
                  <a:lnTo>
                    <a:pt x="152876" y="157639"/>
                  </a:lnTo>
                  <a:lnTo>
                    <a:pt x="152876" y="158591"/>
                  </a:lnTo>
                  <a:lnTo>
                    <a:pt x="237649" y="121444"/>
                  </a:lnTo>
                  <a:lnTo>
                    <a:pt x="253841" y="157639"/>
                  </a:lnTo>
                  <a:lnTo>
                    <a:pt x="72866" y="237649"/>
                  </a:lnTo>
                  <a:close/>
                </a:path>
              </a:pathLst>
            </a:custGeom>
            <a:solidFill>
              <a:srgbClr val="1D1D1B"/>
            </a:solidFill>
            <a:ln w="9525" cap="flat">
              <a:noFill/>
              <a:prstDash val="solid"/>
              <a:miter/>
            </a:ln>
          </p:spPr>
          <p:txBody>
            <a:bodyPr rtlCol="0" anchor="ctr"/>
            <a:lstStyle/>
            <a:p>
              <a:pPr rtl="0"/>
              <a:endParaRPr lang="sv-SE"/>
            </a:p>
          </p:txBody>
        </p:sp>
        <p:sp>
          <p:nvSpPr>
            <p:cNvPr id="36" name="Frihandsfigur: Form 40">
              <a:extLst>
                <a:ext uri="{FF2B5EF4-FFF2-40B4-BE49-F238E27FC236}">
                  <a16:creationId xmlns:a16="http://schemas.microsoft.com/office/drawing/2014/main" id="{1309D2E6-BC57-465A-39BA-D0ACD21A8C0A}"/>
                </a:ext>
              </a:extLst>
            </p:cNvPr>
            <p:cNvSpPr/>
            <p:nvPr/>
          </p:nvSpPr>
          <p:spPr>
            <a:xfrm>
              <a:off x="5929650" y="3405549"/>
              <a:ext cx="80572" cy="80572"/>
            </a:xfrm>
            <a:custGeom>
              <a:avLst/>
              <a:gdLst>
                <a:gd name="connsiteX0" fmla="*/ 10933 w 161925"/>
                <a:gd name="connsiteY0" fmla="*/ 107241 h 161925"/>
                <a:gd name="connsiteX1" fmla="*/ 63320 w 161925"/>
                <a:gd name="connsiteY1" fmla="*/ 11038 h 161925"/>
                <a:gd name="connsiteX2" fmla="*/ 157618 w 161925"/>
                <a:gd name="connsiteY2" fmla="*/ 62473 h 161925"/>
                <a:gd name="connsiteX3" fmla="*/ 107135 w 161925"/>
                <a:gd name="connsiteY3" fmla="*/ 157723 h 161925"/>
                <a:gd name="connsiteX4" fmla="*/ 10933 w 161925"/>
                <a:gd name="connsiteY4" fmla="*/ 107241 h 161925"/>
                <a:gd name="connsiteX5" fmla="*/ 129043 w 161925"/>
                <a:gd name="connsiteY5" fmla="*/ 71998 h 161925"/>
                <a:gd name="connsiteX6" fmla="*/ 69988 w 161925"/>
                <a:gd name="connsiteY6" fmla="*/ 51043 h 161925"/>
                <a:gd name="connsiteX7" fmla="*/ 38555 w 161925"/>
                <a:gd name="connsiteY7" fmla="*/ 98668 h 161925"/>
                <a:gd name="connsiteX8" fmla="*/ 90943 w 161925"/>
                <a:gd name="connsiteY8" fmla="*/ 121528 h 161925"/>
                <a:gd name="connsiteX9" fmla="*/ 129043 w 161925"/>
                <a:gd name="connsiteY9" fmla="*/ 719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0933" y="107241"/>
                  </a:moveTo>
                  <a:cubicBezTo>
                    <a:pt x="-1450" y="65331"/>
                    <a:pt x="16648" y="25326"/>
                    <a:pt x="63320" y="11038"/>
                  </a:cubicBezTo>
                  <a:cubicBezTo>
                    <a:pt x="103325" y="-1344"/>
                    <a:pt x="144283" y="15801"/>
                    <a:pt x="157618" y="62473"/>
                  </a:cubicBezTo>
                  <a:cubicBezTo>
                    <a:pt x="171905" y="109146"/>
                    <a:pt x="147140" y="145341"/>
                    <a:pt x="107135" y="157723"/>
                  </a:cubicBezTo>
                  <a:cubicBezTo>
                    <a:pt x="60463" y="172963"/>
                    <a:pt x="23315" y="149151"/>
                    <a:pt x="10933" y="107241"/>
                  </a:cubicBezTo>
                  <a:close/>
                  <a:moveTo>
                    <a:pt x="129043" y="71998"/>
                  </a:moveTo>
                  <a:cubicBezTo>
                    <a:pt x="120470" y="43423"/>
                    <a:pt x="92848" y="44376"/>
                    <a:pt x="69988" y="51043"/>
                  </a:cubicBezTo>
                  <a:cubicBezTo>
                    <a:pt x="48080" y="57711"/>
                    <a:pt x="31888" y="74856"/>
                    <a:pt x="38555" y="98668"/>
                  </a:cubicBezTo>
                  <a:cubicBezTo>
                    <a:pt x="45223" y="122481"/>
                    <a:pt x="69988" y="127243"/>
                    <a:pt x="90943" y="121528"/>
                  </a:cubicBezTo>
                  <a:cubicBezTo>
                    <a:pt x="114755" y="114861"/>
                    <a:pt x="137615" y="99621"/>
                    <a:pt x="129043" y="71998"/>
                  </a:cubicBezTo>
                  <a:close/>
                </a:path>
              </a:pathLst>
            </a:custGeom>
            <a:solidFill>
              <a:srgbClr val="1D1D1B"/>
            </a:solidFill>
            <a:ln w="9525" cap="flat">
              <a:noFill/>
              <a:prstDash val="solid"/>
              <a:miter/>
            </a:ln>
          </p:spPr>
          <p:txBody>
            <a:bodyPr rtlCol="0" anchor="ctr"/>
            <a:lstStyle/>
            <a:p>
              <a:pPr rtl="0"/>
              <a:endParaRPr lang="sv-SE"/>
            </a:p>
          </p:txBody>
        </p:sp>
        <p:sp>
          <p:nvSpPr>
            <p:cNvPr id="37" name="Frihandsfigur: Form 41">
              <a:extLst>
                <a:ext uri="{FF2B5EF4-FFF2-40B4-BE49-F238E27FC236}">
                  <a16:creationId xmlns:a16="http://schemas.microsoft.com/office/drawing/2014/main" id="{7F73C3F0-AEB4-E906-B684-CB9A3100660C}"/>
                </a:ext>
              </a:extLst>
            </p:cNvPr>
            <p:cNvSpPr/>
            <p:nvPr/>
          </p:nvSpPr>
          <p:spPr>
            <a:xfrm>
              <a:off x="5909266" y="3324072"/>
              <a:ext cx="85311" cy="85311"/>
            </a:xfrm>
            <a:custGeom>
              <a:avLst/>
              <a:gdLst>
                <a:gd name="connsiteX0" fmla="*/ 26179 w 171450"/>
                <a:gd name="connsiteY0" fmla="*/ 166211 h 171450"/>
                <a:gd name="connsiteX1" fmla="*/ 19512 w 171450"/>
                <a:gd name="connsiteY1" fmla="*/ 130969 h 171450"/>
                <a:gd name="connsiteX2" fmla="*/ 39514 w 171450"/>
                <a:gd name="connsiteY2" fmla="*/ 127159 h 171450"/>
                <a:gd name="connsiteX3" fmla="*/ 39514 w 171450"/>
                <a:gd name="connsiteY3" fmla="*/ 126206 h 171450"/>
                <a:gd name="connsiteX4" fmla="*/ 8082 w 171450"/>
                <a:gd name="connsiteY4" fmla="*/ 82391 h 171450"/>
                <a:gd name="connsiteX5" fmla="*/ 55707 w 171450"/>
                <a:gd name="connsiteY5" fmla="*/ 23336 h 171450"/>
                <a:gd name="connsiteX6" fmla="*/ 147147 w 171450"/>
                <a:gd name="connsiteY6" fmla="*/ 7144 h 171450"/>
                <a:gd name="connsiteX7" fmla="*/ 153814 w 171450"/>
                <a:gd name="connsiteY7" fmla="*/ 44291 h 171450"/>
                <a:gd name="connsiteX8" fmla="*/ 76662 w 171450"/>
                <a:gd name="connsiteY8" fmla="*/ 57626 h 171450"/>
                <a:gd name="connsiteX9" fmla="*/ 39514 w 171450"/>
                <a:gd name="connsiteY9" fmla="*/ 89059 h 171450"/>
                <a:gd name="connsiteX10" fmla="*/ 93807 w 171450"/>
                <a:gd name="connsiteY10" fmla="*/ 113824 h 171450"/>
                <a:gd name="connsiteX11" fmla="*/ 164292 w 171450"/>
                <a:gd name="connsiteY11" fmla="*/ 101441 h 171450"/>
                <a:gd name="connsiteX12" fmla="*/ 170959 w 171450"/>
                <a:gd name="connsiteY12" fmla="*/ 139541 h 171450"/>
                <a:gd name="connsiteX13" fmla="*/ 26179 w 171450"/>
                <a:gd name="connsiteY13" fmla="*/ 16621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26179" y="166211"/>
                  </a:moveTo>
                  <a:lnTo>
                    <a:pt x="19512" y="130969"/>
                  </a:lnTo>
                  <a:lnTo>
                    <a:pt x="39514" y="127159"/>
                  </a:lnTo>
                  <a:lnTo>
                    <a:pt x="39514" y="126206"/>
                  </a:lnTo>
                  <a:cubicBezTo>
                    <a:pt x="20464" y="117634"/>
                    <a:pt x="11892" y="102394"/>
                    <a:pt x="8082" y="82391"/>
                  </a:cubicBezTo>
                  <a:cubicBezTo>
                    <a:pt x="2367" y="48101"/>
                    <a:pt x="23322" y="29051"/>
                    <a:pt x="55707" y="23336"/>
                  </a:cubicBezTo>
                  <a:lnTo>
                    <a:pt x="147147" y="7144"/>
                  </a:lnTo>
                  <a:lnTo>
                    <a:pt x="153814" y="44291"/>
                  </a:lnTo>
                  <a:lnTo>
                    <a:pt x="76662" y="57626"/>
                  </a:lnTo>
                  <a:cubicBezTo>
                    <a:pt x="58564" y="60484"/>
                    <a:pt x="34752" y="65246"/>
                    <a:pt x="39514" y="89059"/>
                  </a:cubicBezTo>
                  <a:cubicBezTo>
                    <a:pt x="44277" y="116681"/>
                    <a:pt x="74757" y="116681"/>
                    <a:pt x="93807" y="113824"/>
                  </a:cubicBezTo>
                  <a:lnTo>
                    <a:pt x="164292" y="101441"/>
                  </a:lnTo>
                  <a:lnTo>
                    <a:pt x="170959" y="139541"/>
                  </a:lnTo>
                  <a:lnTo>
                    <a:pt x="26179" y="166211"/>
                  </a:lnTo>
                  <a:close/>
                </a:path>
              </a:pathLst>
            </a:custGeom>
            <a:solidFill>
              <a:srgbClr val="1D1D1B"/>
            </a:solidFill>
            <a:ln w="9525" cap="flat">
              <a:noFill/>
              <a:prstDash val="solid"/>
              <a:miter/>
            </a:ln>
          </p:spPr>
          <p:txBody>
            <a:bodyPr rtlCol="0" anchor="ctr"/>
            <a:lstStyle/>
            <a:p>
              <a:pPr rtl="0"/>
              <a:endParaRPr lang="sv-SE"/>
            </a:p>
          </p:txBody>
        </p:sp>
        <p:sp>
          <p:nvSpPr>
            <p:cNvPr id="38" name="Frihandsfigur: Form 42">
              <a:extLst>
                <a:ext uri="{FF2B5EF4-FFF2-40B4-BE49-F238E27FC236}">
                  <a16:creationId xmlns:a16="http://schemas.microsoft.com/office/drawing/2014/main" id="{025BC363-5095-3E01-0F7C-E4E795E801A6}"/>
                </a:ext>
              </a:extLst>
            </p:cNvPr>
            <p:cNvSpPr/>
            <p:nvPr/>
          </p:nvSpPr>
          <p:spPr>
            <a:xfrm>
              <a:off x="5882244" y="3267671"/>
              <a:ext cx="99530" cy="61614"/>
            </a:xfrm>
            <a:custGeom>
              <a:avLst/>
              <a:gdLst>
                <a:gd name="connsiteX0" fmla="*/ 79534 w 200025"/>
                <a:gd name="connsiteY0" fmla="*/ 91916 h 123825"/>
                <a:gd name="connsiteX1" fmla="*/ 81439 w 200025"/>
                <a:gd name="connsiteY1" fmla="*/ 120491 h 123825"/>
                <a:gd name="connsiteX2" fmla="*/ 53816 w 200025"/>
                <a:gd name="connsiteY2" fmla="*/ 122396 h 123825"/>
                <a:gd name="connsiteX3" fmla="*/ 51911 w 200025"/>
                <a:gd name="connsiteY3" fmla="*/ 93821 h 123825"/>
                <a:gd name="connsiteX4" fmla="*/ 22384 w 200025"/>
                <a:gd name="connsiteY4" fmla="*/ 96679 h 123825"/>
                <a:gd name="connsiteX5" fmla="*/ 7144 w 200025"/>
                <a:gd name="connsiteY5" fmla="*/ 59531 h 123825"/>
                <a:gd name="connsiteX6" fmla="*/ 49054 w 200025"/>
                <a:gd name="connsiteY6" fmla="*/ 55721 h 123825"/>
                <a:gd name="connsiteX7" fmla="*/ 46196 w 200025"/>
                <a:gd name="connsiteY7" fmla="*/ 21431 h 123825"/>
                <a:gd name="connsiteX8" fmla="*/ 73819 w 200025"/>
                <a:gd name="connsiteY8" fmla="*/ 19526 h 123825"/>
                <a:gd name="connsiteX9" fmla="*/ 76676 w 200025"/>
                <a:gd name="connsiteY9" fmla="*/ 53816 h 123825"/>
                <a:gd name="connsiteX10" fmla="*/ 145256 w 200025"/>
                <a:gd name="connsiteY10" fmla="*/ 48101 h 123825"/>
                <a:gd name="connsiteX11" fmla="*/ 168116 w 200025"/>
                <a:gd name="connsiteY11" fmla="*/ 28099 h 123825"/>
                <a:gd name="connsiteX12" fmla="*/ 162401 w 200025"/>
                <a:gd name="connsiteY12" fmla="*/ 10954 h 123825"/>
                <a:gd name="connsiteX13" fmla="*/ 192881 w 200025"/>
                <a:gd name="connsiteY13" fmla="*/ 7144 h 123825"/>
                <a:gd name="connsiteX14" fmla="*/ 198596 w 200025"/>
                <a:gd name="connsiteY14" fmla="*/ 34766 h 123825"/>
                <a:gd name="connsiteX15" fmla="*/ 154781 w 200025"/>
                <a:gd name="connsiteY15" fmla="*/ 85249 h 123825"/>
                <a:gd name="connsiteX16" fmla="*/ 79534 w 200025"/>
                <a:gd name="connsiteY16" fmla="*/ 919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123825">
                  <a:moveTo>
                    <a:pt x="79534" y="91916"/>
                  </a:moveTo>
                  <a:lnTo>
                    <a:pt x="81439" y="120491"/>
                  </a:lnTo>
                  <a:lnTo>
                    <a:pt x="53816" y="122396"/>
                  </a:lnTo>
                  <a:lnTo>
                    <a:pt x="51911" y="93821"/>
                  </a:lnTo>
                  <a:lnTo>
                    <a:pt x="22384" y="96679"/>
                  </a:lnTo>
                  <a:lnTo>
                    <a:pt x="7144" y="59531"/>
                  </a:lnTo>
                  <a:lnTo>
                    <a:pt x="49054" y="55721"/>
                  </a:lnTo>
                  <a:lnTo>
                    <a:pt x="46196" y="21431"/>
                  </a:lnTo>
                  <a:lnTo>
                    <a:pt x="73819" y="19526"/>
                  </a:lnTo>
                  <a:lnTo>
                    <a:pt x="76676" y="53816"/>
                  </a:lnTo>
                  <a:lnTo>
                    <a:pt x="145256" y="48101"/>
                  </a:lnTo>
                  <a:cubicBezTo>
                    <a:pt x="157639" y="47149"/>
                    <a:pt x="169069" y="42386"/>
                    <a:pt x="168116" y="28099"/>
                  </a:cubicBezTo>
                  <a:cubicBezTo>
                    <a:pt x="167164" y="21431"/>
                    <a:pt x="165259" y="14764"/>
                    <a:pt x="162401" y="10954"/>
                  </a:cubicBezTo>
                  <a:lnTo>
                    <a:pt x="192881" y="7144"/>
                  </a:lnTo>
                  <a:cubicBezTo>
                    <a:pt x="195739" y="14764"/>
                    <a:pt x="197644" y="23336"/>
                    <a:pt x="198596" y="34766"/>
                  </a:cubicBezTo>
                  <a:cubicBezTo>
                    <a:pt x="201454" y="64294"/>
                    <a:pt x="184309" y="82391"/>
                    <a:pt x="154781" y="85249"/>
                  </a:cubicBezTo>
                  <a:lnTo>
                    <a:pt x="79534" y="91916"/>
                  </a:lnTo>
                  <a:close/>
                </a:path>
              </a:pathLst>
            </a:custGeom>
            <a:solidFill>
              <a:srgbClr val="1D1D1B"/>
            </a:solidFill>
            <a:ln w="9525" cap="flat">
              <a:noFill/>
              <a:prstDash val="solid"/>
              <a:miter/>
            </a:ln>
          </p:spPr>
          <p:txBody>
            <a:bodyPr rtlCol="0" anchor="ctr"/>
            <a:lstStyle/>
            <a:p>
              <a:pPr rtl="0"/>
              <a:endParaRPr lang="sv-SE"/>
            </a:p>
          </p:txBody>
        </p:sp>
        <p:sp>
          <p:nvSpPr>
            <p:cNvPr id="39" name="Frihandsfigur: Form 43">
              <a:extLst>
                <a:ext uri="{FF2B5EF4-FFF2-40B4-BE49-F238E27FC236}">
                  <a16:creationId xmlns:a16="http://schemas.microsoft.com/office/drawing/2014/main" id="{4A8BC75B-6A19-C5DD-6309-4193DA8C8A49}"/>
                </a:ext>
              </a:extLst>
            </p:cNvPr>
            <p:cNvSpPr/>
            <p:nvPr/>
          </p:nvSpPr>
          <p:spPr>
            <a:xfrm>
              <a:off x="5899306" y="3219328"/>
              <a:ext cx="80572" cy="47395"/>
            </a:xfrm>
            <a:custGeom>
              <a:avLst/>
              <a:gdLst>
                <a:gd name="connsiteX0" fmla="*/ 10954 w 161925"/>
                <a:gd name="connsiteY0" fmla="*/ 93821 h 95250"/>
                <a:gd name="connsiteX1" fmla="*/ 10954 w 161925"/>
                <a:gd name="connsiteY1" fmla="*/ 59531 h 95250"/>
                <a:gd name="connsiteX2" fmla="*/ 44291 w 161925"/>
                <a:gd name="connsiteY2" fmla="*/ 59531 h 95250"/>
                <a:gd name="connsiteX3" fmla="*/ 44291 w 161925"/>
                <a:gd name="connsiteY3" fmla="*/ 58579 h 95250"/>
                <a:gd name="connsiteX4" fmla="*/ 7144 w 161925"/>
                <a:gd name="connsiteY4" fmla="*/ 18574 h 95250"/>
                <a:gd name="connsiteX5" fmla="*/ 8096 w 161925"/>
                <a:gd name="connsiteY5" fmla="*/ 7144 h 95250"/>
                <a:gd name="connsiteX6" fmla="*/ 46196 w 161925"/>
                <a:gd name="connsiteY6" fmla="*/ 7144 h 95250"/>
                <a:gd name="connsiteX7" fmla="*/ 43339 w 161925"/>
                <a:gd name="connsiteY7" fmla="*/ 24289 h 95250"/>
                <a:gd name="connsiteX8" fmla="*/ 103346 w 161925"/>
                <a:gd name="connsiteY8" fmla="*/ 54769 h 95250"/>
                <a:gd name="connsiteX9" fmla="*/ 157639 w 161925"/>
                <a:gd name="connsiteY9" fmla="*/ 53816 h 95250"/>
                <a:gd name="connsiteX10" fmla="*/ 157639 w 161925"/>
                <a:gd name="connsiteY10" fmla="*/ 91916 h 95250"/>
                <a:gd name="connsiteX11" fmla="*/ 10954 w 161925"/>
                <a:gd name="connsiteY11" fmla="*/ 938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95250">
                  <a:moveTo>
                    <a:pt x="10954" y="93821"/>
                  </a:moveTo>
                  <a:lnTo>
                    <a:pt x="10954" y="59531"/>
                  </a:lnTo>
                  <a:lnTo>
                    <a:pt x="44291" y="59531"/>
                  </a:lnTo>
                  <a:lnTo>
                    <a:pt x="44291" y="58579"/>
                  </a:lnTo>
                  <a:cubicBezTo>
                    <a:pt x="30956" y="56674"/>
                    <a:pt x="7144" y="41434"/>
                    <a:pt x="7144" y="18574"/>
                  </a:cubicBezTo>
                  <a:cubicBezTo>
                    <a:pt x="7144" y="14764"/>
                    <a:pt x="7144" y="10954"/>
                    <a:pt x="8096" y="7144"/>
                  </a:cubicBezTo>
                  <a:lnTo>
                    <a:pt x="46196" y="7144"/>
                  </a:lnTo>
                  <a:cubicBezTo>
                    <a:pt x="44291" y="10954"/>
                    <a:pt x="43339" y="17621"/>
                    <a:pt x="43339" y="24289"/>
                  </a:cubicBezTo>
                  <a:cubicBezTo>
                    <a:pt x="43339" y="55721"/>
                    <a:pt x="82391" y="54769"/>
                    <a:pt x="103346" y="54769"/>
                  </a:cubicBezTo>
                  <a:lnTo>
                    <a:pt x="157639" y="53816"/>
                  </a:lnTo>
                  <a:lnTo>
                    <a:pt x="157639" y="91916"/>
                  </a:lnTo>
                  <a:lnTo>
                    <a:pt x="10954" y="93821"/>
                  </a:lnTo>
                  <a:close/>
                </a:path>
              </a:pathLst>
            </a:custGeom>
            <a:solidFill>
              <a:srgbClr val="1D1D1B"/>
            </a:solidFill>
            <a:ln w="9525" cap="flat">
              <a:noFill/>
              <a:prstDash val="solid"/>
              <a:miter/>
            </a:ln>
          </p:spPr>
          <p:txBody>
            <a:bodyPr rtlCol="0" anchor="ctr"/>
            <a:lstStyle/>
            <a:p>
              <a:pPr rtl="0"/>
              <a:endParaRPr lang="sv-SE"/>
            </a:p>
          </p:txBody>
        </p:sp>
        <p:sp>
          <p:nvSpPr>
            <p:cNvPr id="40" name="Frihandsfigur: Form 44">
              <a:extLst>
                <a:ext uri="{FF2B5EF4-FFF2-40B4-BE49-F238E27FC236}">
                  <a16:creationId xmlns:a16="http://schemas.microsoft.com/office/drawing/2014/main" id="{920416A2-F395-BBF6-1681-FD860F7DE6B1}"/>
                </a:ext>
              </a:extLst>
            </p:cNvPr>
            <p:cNvSpPr/>
            <p:nvPr/>
          </p:nvSpPr>
          <p:spPr>
            <a:xfrm>
              <a:off x="5901497" y="3141440"/>
              <a:ext cx="80572" cy="80572"/>
            </a:xfrm>
            <a:custGeom>
              <a:avLst/>
              <a:gdLst>
                <a:gd name="connsiteX0" fmla="*/ 7503 w 161925"/>
                <a:gd name="connsiteY0" fmla="*/ 77950 h 161925"/>
                <a:gd name="connsiteX1" fmla="*/ 91323 w 161925"/>
                <a:gd name="connsiteY1" fmla="*/ 7465 h 161925"/>
                <a:gd name="connsiteX2" fmla="*/ 160856 w 161925"/>
                <a:gd name="connsiteY2" fmla="*/ 90332 h 161925"/>
                <a:gd name="connsiteX3" fmla="*/ 78941 w 161925"/>
                <a:gd name="connsiteY3" fmla="*/ 160817 h 161925"/>
                <a:gd name="connsiteX4" fmla="*/ 7503 w 161925"/>
                <a:gd name="connsiteY4" fmla="*/ 77950 h 161925"/>
                <a:gd name="connsiteX5" fmla="*/ 131328 w 161925"/>
                <a:gd name="connsiteY5" fmla="*/ 87475 h 161925"/>
                <a:gd name="connsiteX6" fmla="*/ 83703 w 161925"/>
                <a:gd name="connsiteY6" fmla="*/ 46517 h 161925"/>
                <a:gd name="connsiteX7" fmla="*/ 37031 w 161925"/>
                <a:gd name="connsiteY7" fmla="*/ 79855 h 161925"/>
                <a:gd name="connsiteX8" fmla="*/ 77988 w 161925"/>
                <a:gd name="connsiteY8" fmla="*/ 119860 h 161925"/>
                <a:gd name="connsiteX9" fmla="*/ 131328 w 161925"/>
                <a:gd name="connsiteY9" fmla="*/ 874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7503" y="77950"/>
                  </a:moveTo>
                  <a:cubicBezTo>
                    <a:pt x="11313" y="34135"/>
                    <a:pt x="42746" y="3655"/>
                    <a:pt x="91323" y="7465"/>
                  </a:cubicBezTo>
                  <a:cubicBezTo>
                    <a:pt x="133233" y="11275"/>
                    <a:pt x="164666" y="41755"/>
                    <a:pt x="160856" y="90332"/>
                  </a:cubicBezTo>
                  <a:cubicBezTo>
                    <a:pt x="157046" y="138910"/>
                    <a:pt x="120851" y="163675"/>
                    <a:pt x="78941" y="160817"/>
                  </a:cubicBezTo>
                  <a:cubicBezTo>
                    <a:pt x="30363" y="156055"/>
                    <a:pt x="3693" y="120813"/>
                    <a:pt x="7503" y="77950"/>
                  </a:cubicBezTo>
                  <a:close/>
                  <a:moveTo>
                    <a:pt x="131328" y="87475"/>
                  </a:moveTo>
                  <a:cubicBezTo>
                    <a:pt x="134186" y="57947"/>
                    <a:pt x="108468" y="48422"/>
                    <a:pt x="83703" y="46517"/>
                  </a:cubicBezTo>
                  <a:cubicBezTo>
                    <a:pt x="60843" y="44612"/>
                    <a:pt x="38936" y="55090"/>
                    <a:pt x="37031" y="79855"/>
                  </a:cubicBezTo>
                  <a:cubicBezTo>
                    <a:pt x="35126" y="104620"/>
                    <a:pt x="56081" y="117955"/>
                    <a:pt x="77988" y="119860"/>
                  </a:cubicBezTo>
                  <a:cubicBezTo>
                    <a:pt x="101801" y="122717"/>
                    <a:pt x="128471" y="117002"/>
                    <a:pt x="131328" y="87475"/>
                  </a:cubicBezTo>
                  <a:close/>
                </a:path>
              </a:pathLst>
            </a:custGeom>
            <a:solidFill>
              <a:srgbClr val="1D1D1B"/>
            </a:solidFill>
            <a:ln w="9525" cap="flat">
              <a:noFill/>
              <a:prstDash val="solid"/>
              <a:miter/>
            </a:ln>
          </p:spPr>
          <p:txBody>
            <a:bodyPr rtlCol="0" anchor="ctr"/>
            <a:lstStyle/>
            <a:p>
              <a:pPr rtl="0"/>
              <a:endParaRPr lang="sv-SE"/>
            </a:p>
          </p:txBody>
        </p:sp>
        <p:sp>
          <p:nvSpPr>
            <p:cNvPr id="41" name="Frihandsfigur: Form 45">
              <a:extLst>
                <a:ext uri="{FF2B5EF4-FFF2-40B4-BE49-F238E27FC236}">
                  <a16:creationId xmlns:a16="http://schemas.microsoft.com/office/drawing/2014/main" id="{6C0F9455-7741-4FEF-D41A-220916238C6E}"/>
                </a:ext>
              </a:extLst>
            </p:cNvPr>
            <p:cNvSpPr/>
            <p:nvPr/>
          </p:nvSpPr>
          <p:spPr>
            <a:xfrm>
              <a:off x="5876557" y="3099419"/>
              <a:ext cx="113748" cy="42656"/>
            </a:xfrm>
            <a:custGeom>
              <a:avLst/>
              <a:gdLst>
                <a:gd name="connsiteX0" fmla="*/ 7144 w 228600"/>
                <a:gd name="connsiteY0" fmla="*/ 45244 h 85725"/>
                <a:gd name="connsiteX1" fmla="*/ 13811 w 228600"/>
                <a:gd name="connsiteY1" fmla="*/ 7144 h 85725"/>
                <a:gd name="connsiteX2" fmla="*/ 225266 w 228600"/>
                <a:gd name="connsiteY2" fmla="*/ 42386 h 85725"/>
                <a:gd name="connsiteX3" fmla="*/ 218599 w 228600"/>
                <a:gd name="connsiteY3" fmla="*/ 80486 h 85725"/>
                <a:gd name="connsiteX4" fmla="*/ 7144 w 228600"/>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85725">
                  <a:moveTo>
                    <a:pt x="7144" y="45244"/>
                  </a:moveTo>
                  <a:lnTo>
                    <a:pt x="13811" y="7144"/>
                  </a:lnTo>
                  <a:lnTo>
                    <a:pt x="225266" y="42386"/>
                  </a:lnTo>
                  <a:lnTo>
                    <a:pt x="218599" y="80486"/>
                  </a:lnTo>
                  <a:lnTo>
                    <a:pt x="7144" y="45244"/>
                  </a:lnTo>
                  <a:close/>
                </a:path>
              </a:pathLst>
            </a:custGeom>
            <a:solidFill>
              <a:srgbClr val="1D1D1B"/>
            </a:solidFill>
            <a:ln w="9525" cap="flat">
              <a:noFill/>
              <a:prstDash val="solid"/>
              <a:miter/>
            </a:ln>
          </p:spPr>
          <p:txBody>
            <a:bodyPr rtlCol="0" anchor="ctr"/>
            <a:lstStyle/>
            <a:p>
              <a:pPr rtl="0"/>
              <a:endParaRPr lang="sv-SE"/>
            </a:p>
          </p:txBody>
        </p:sp>
        <p:sp>
          <p:nvSpPr>
            <p:cNvPr id="42" name="Frihandsfigur: Form 46">
              <a:extLst>
                <a:ext uri="{FF2B5EF4-FFF2-40B4-BE49-F238E27FC236}">
                  <a16:creationId xmlns:a16="http://schemas.microsoft.com/office/drawing/2014/main" id="{FEFC1338-8CED-D02A-1DE9-77CD40E01FF0}"/>
                </a:ext>
              </a:extLst>
            </p:cNvPr>
            <p:cNvSpPr/>
            <p:nvPr/>
          </p:nvSpPr>
          <p:spPr>
            <a:xfrm>
              <a:off x="5883666" y="3061028"/>
              <a:ext cx="113748" cy="47395"/>
            </a:xfrm>
            <a:custGeom>
              <a:avLst/>
              <a:gdLst>
                <a:gd name="connsiteX0" fmla="*/ 7144 w 228600"/>
                <a:gd name="connsiteY0" fmla="*/ 44291 h 95250"/>
                <a:gd name="connsiteX1" fmla="*/ 15716 w 228600"/>
                <a:gd name="connsiteY1" fmla="*/ 7144 h 95250"/>
                <a:gd name="connsiteX2" fmla="*/ 224314 w 228600"/>
                <a:gd name="connsiteY2" fmla="*/ 52864 h 95250"/>
                <a:gd name="connsiteX3" fmla="*/ 215741 w 228600"/>
                <a:gd name="connsiteY3" fmla="*/ 90011 h 95250"/>
                <a:gd name="connsiteX4" fmla="*/ 7144 w 228600"/>
                <a:gd name="connsiteY4" fmla="*/ 4429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5250">
                  <a:moveTo>
                    <a:pt x="7144" y="44291"/>
                  </a:moveTo>
                  <a:lnTo>
                    <a:pt x="15716" y="7144"/>
                  </a:lnTo>
                  <a:lnTo>
                    <a:pt x="224314" y="52864"/>
                  </a:lnTo>
                  <a:lnTo>
                    <a:pt x="215741" y="90011"/>
                  </a:lnTo>
                  <a:lnTo>
                    <a:pt x="7144" y="44291"/>
                  </a:lnTo>
                  <a:close/>
                </a:path>
              </a:pathLst>
            </a:custGeom>
            <a:solidFill>
              <a:srgbClr val="1D1D1B"/>
            </a:solidFill>
            <a:ln w="9525" cap="flat">
              <a:noFill/>
              <a:prstDash val="solid"/>
              <a:miter/>
            </a:ln>
          </p:spPr>
          <p:txBody>
            <a:bodyPr rtlCol="0" anchor="ctr"/>
            <a:lstStyle/>
            <a:p>
              <a:pPr rtl="0"/>
              <a:endParaRPr lang="sv-SE"/>
            </a:p>
          </p:txBody>
        </p:sp>
        <p:sp>
          <p:nvSpPr>
            <p:cNvPr id="43" name="Frihandsfigur: Form 47">
              <a:extLst>
                <a:ext uri="{FF2B5EF4-FFF2-40B4-BE49-F238E27FC236}">
                  <a16:creationId xmlns:a16="http://schemas.microsoft.com/office/drawing/2014/main" id="{B7396BA5-26C0-4389-EC2C-E7D1CFB7E14A}"/>
                </a:ext>
              </a:extLst>
            </p:cNvPr>
            <p:cNvSpPr/>
            <p:nvPr/>
          </p:nvSpPr>
          <p:spPr>
            <a:xfrm>
              <a:off x="5929338" y="2996950"/>
              <a:ext cx="85311" cy="75832"/>
            </a:xfrm>
            <a:custGeom>
              <a:avLst/>
              <a:gdLst>
                <a:gd name="connsiteX0" fmla="*/ 163007 w 171450"/>
                <a:gd name="connsiteY0" fmla="*/ 40672 h 152400"/>
                <a:gd name="connsiteX1" fmla="*/ 160150 w 171450"/>
                <a:gd name="connsiteY1" fmla="*/ 92107 h 152400"/>
                <a:gd name="connsiteX2" fmla="*/ 64900 w 171450"/>
                <a:gd name="connsiteY2" fmla="*/ 143542 h 152400"/>
                <a:gd name="connsiteX3" fmla="*/ 10607 w 171450"/>
                <a:gd name="connsiteY3" fmla="*/ 55912 h 152400"/>
                <a:gd name="connsiteX4" fmla="*/ 115382 w 171450"/>
                <a:gd name="connsiteY4" fmla="*/ 14955 h 152400"/>
                <a:gd name="connsiteX5" fmla="*/ 85855 w 171450"/>
                <a:gd name="connsiteY5" fmla="*/ 112109 h 152400"/>
                <a:gd name="connsiteX6" fmla="*/ 133480 w 171450"/>
                <a:gd name="connsiteY6" fmla="*/ 82582 h 152400"/>
                <a:gd name="connsiteX7" fmla="*/ 133480 w 171450"/>
                <a:gd name="connsiteY7" fmla="*/ 32099 h 152400"/>
                <a:gd name="connsiteX8" fmla="*/ 163007 w 171450"/>
                <a:gd name="connsiteY8" fmla="*/ 40672 h 152400"/>
                <a:gd name="connsiteX9" fmla="*/ 80140 w 171450"/>
                <a:gd name="connsiteY9" fmla="*/ 41624 h 152400"/>
                <a:gd name="connsiteX10" fmla="*/ 38230 w 171450"/>
                <a:gd name="connsiteY10" fmla="*/ 61627 h 152400"/>
                <a:gd name="connsiteX11" fmla="*/ 61090 w 171450"/>
                <a:gd name="connsiteY11" fmla="*/ 103537 h 152400"/>
                <a:gd name="connsiteX12" fmla="*/ 80140 w 171450"/>
                <a:gd name="connsiteY12" fmla="*/ 4162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52400">
                  <a:moveTo>
                    <a:pt x="163007" y="40672"/>
                  </a:moveTo>
                  <a:cubicBezTo>
                    <a:pt x="166817" y="55912"/>
                    <a:pt x="165865" y="73057"/>
                    <a:pt x="160150" y="92107"/>
                  </a:cubicBezTo>
                  <a:cubicBezTo>
                    <a:pt x="145862" y="138780"/>
                    <a:pt x="111572" y="157830"/>
                    <a:pt x="64900" y="143542"/>
                  </a:cubicBezTo>
                  <a:cubicBezTo>
                    <a:pt x="23942" y="131159"/>
                    <a:pt x="-2728" y="99727"/>
                    <a:pt x="10607" y="55912"/>
                  </a:cubicBezTo>
                  <a:cubicBezTo>
                    <a:pt x="25847" y="3524"/>
                    <a:pt x="66805" y="-286"/>
                    <a:pt x="115382" y="14955"/>
                  </a:cubicBezTo>
                  <a:lnTo>
                    <a:pt x="85855" y="112109"/>
                  </a:lnTo>
                  <a:cubicBezTo>
                    <a:pt x="108715" y="116872"/>
                    <a:pt x="126812" y="105442"/>
                    <a:pt x="133480" y="82582"/>
                  </a:cubicBezTo>
                  <a:cubicBezTo>
                    <a:pt x="139195" y="64484"/>
                    <a:pt x="136337" y="47339"/>
                    <a:pt x="133480" y="32099"/>
                  </a:cubicBezTo>
                  <a:lnTo>
                    <a:pt x="163007" y="40672"/>
                  </a:lnTo>
                  <a:close/>
                  <a:moveTo>
                    <a:pt x="80140" y="41624"/>
                  </a:moveTo>
                  <a:cubicBezTo>
                    <a:pt x="62042" y="37814"/>
                    <a:pt x="43945" y="40672"/>
                    <a:pt x="38230" y="61627"/>
                  </a:cubicBezTo>
                  <a:cubicBezTo>
                    <a:pt x="32515" y="82582"/>
                    <a:pt x="42992" y="96869"/>
                    <a:pt x="61090" y="103537"/>
                  </a:cubicBezTo>
                  <a:lnTo>
                    <a:pt x="80140" y="41624"/>
                  </a:lnTo>
                  <a:close/>
                </a:path>
              </a:pathLst>
            </a:custGeom>
            <a:solidFill>
              <a:srgbClr val="1D1D1B"/>
            </a:solidFill>
            <a:ln w="9525" cap="flat">
              <a:noFill/>
              <a:prstDash val="solid"/>
              <a:miter/>
            </a:ln>
          </p:spPr>
          <p:txBody>
            <a:bodyPr rtlCol="0" anchor="ctr"/>
            <a:lstStyle/>
            <a:p>
              <a:pPr rtl="0"/>
              <a:endParaRPr lang="sv-SE"/>
            </a:p>
          </p:txBody>
        </p:sp>
        <p:sp>
          <p:nvSpPr>
            <p:cNvPr id="44" name="Frihandsfigur: Form 48">
              <a:extLst>
                <a:ext uri="{FF2B5EF4-FFF2-40B4-BE49-F238E27FC236}">
                  <a16:creationId xmlns:a16="http://schemas.microsoft.com/office/drawing/2014/main" id="{E1EFE5EC-D344-E9E6-C2A6-D51C5D1DDC4C}"/>
                </a:ext>
              </a:extLst>
            </p:cNvPr>
            <p:cNvSpPr/>
            <p:nvPr/>
          </p:nvSpPr>
          <p:spPr>
            <a:xfrm>
              <a:off x="5948597" y="2933062"/>
              <a:ext cx="80572" cy="71093"/>
            </a:xfrm>
            <a:custGeom>
              <a:avLst/>
              <a:gdLst>
                <a:gd name="connsiteX0" fmla="*/ 7144 w 161925"/>
                <a:gd name="connsiteY0" fmla="*/ 89059 h 142875"/>
                <a:gd name="connsiteX1" fmla="*/ 19526 w 161925"/>
                <a:gd name="connsiteY1" fmla="*/ 57626 h 142875"/>
                <a:gd name="connsiteX2" fmla="*/ 50959 w 161925"/>
                <a:gd name="connsiteY2" fmla="*/ 70009 h 142875"/>
                <a:gd name="connsiteX3" fmla="*/ 50959 w 161925"/>
                <a:gd name="connsiteY3" fmla="*/ 69056 h 142875"/>
                <a:gd name="connsiteX4" fmla="*/ 31909 w 161925"/>
                <a:gd name="connsiteY4" fmla="*/ 17621 h 142875"/>
                <a:gd name="connsiteX5" fmla="*/ 37624 w 161925"/>
                <a:gd name="connsiteY5" fmla="*/ 7144 h 142875"/>
                <a:gd name="connsiteX6" fmla="*/ 72866 w 161925"/>
                <a:gd name="connsiteY6" fmla="*/ 21431 h 142875"/>
                <a:gd name="connsiteX7" fmla="*/ 63341 w 161925"/>
                <a:gd name="connsiteY7" fmla="*/ 35719 h 142875"/>
                <a:gd name="connsiteX8" fmla="*/ 107156 w 161925"/>
                <a:gd name="connsiteY8" fmla="*/ 87154 h 142875"/>
                <a:gd name="connsiteX9" fmla="*/ 156686 w 161925"/>
                <a:gd name="connsiteY9" fmla="*/ 107156 h 142875"/>
                <a:gd name="connsiteX10" fmla="*/ 142399 w 161925"/>
                <a:gd name="connsiteY10" fmla="*/ 142399 h 142875"/>
                <a:gd name="connsiteX11" fmla="*/ 7144 w 161925"/>
                <a:gd name="connsiteY11"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42875">
                  <a:moveTo>
                    <a:pt x="7144" y="89059"/>
                  </a:moveTo>
                  <a:lnTo>
                    <a:pt x="19526" y="57626"/>
                  </a:lnTo>
                  <a:lnTo>
                    <a:pt x="50959" y="70009"/>
                  </a:lnTo>
                  <a:lnTo>
                    <a:pt x="50959" y="69056"/>
                  </a:lnTo>
                  <a:cubicBezTo>
                    <a:pt x="38576" y="62389"/>
                    <a:pt x="23336" y="39529"/>
                    <a:pt x="31909" y="17621"/>
                  </a:cubicBezTo>
                  <a:cubicBezTo>
                    <a:pt x="32861" y="13811"/>
                    <a:pt x="34766" y="10001"/>
                    <a:pt x="37624" y="7144"/>
                  </a:cubicBezTo>
                  <a:lnTo>
                    <a:pt x="72866" y="21431"/>
                  </a:lnTo>
                  <a:cubicBezTo>
                    <a:pt x="70009" y="23336"/>
                    <a:pt x="66199" y="30004"/>
                    <a:pt x="63341" y="35719"/>
                  </a:cubicBezTo>
                  <a:cubicBezTo>
                    <a:pt x="51911" y="64294"/>
                    <a:pt x="88106" y="78581"/>
                    <a:pt x="107156" y="87154"/>
                  </a:cubicBezTo>
                  <a:lnTo>
                    <a:pt x="156686" y="107156"/>
                  </a:lnTo>
                  <a:lnTo>
                    <a:pt x="142399" y="142399"/>
                  </a:lnTo>
                  <a:lnTo>
                    <a:pt x="7144" y="89059"/>
                  </a:lnTo>
                  <a:close/>
                </a:path>
              </a:pathLst>
            </a:custGeom>
            <a:solidFill>
              <a:srgbClr val="1D1D1B"/>
            </a:solidFill>
            <a:ln w="9525" cap="flat">
              <a:noFill/>
              <a:prstDash val="solid"/>
              <a:miter/>
            </a:ln>
          </p:spPr>
          <p:txBody>
            <a:bodyPr rtlCol="0" anchor="ctr"/>
            <a:lstStyle/>
            <a:p>
              <a:pPr rtl="0"/>
              <a:endParaRPr lang="sv-SE"/>
            </a:p>
          </p:txBody>
        </p:sp>
        <p:sp>
          <p:nvSpPr>
            <p:cNvPr id="45" name="Frihandsfigur: Form 49">
              <a:extLst>
                <a:ext uri="{FF2B5EF4-FFF2-40B4-BE49-F238E27FC236}">
                  <a16:creationId xmlns:a16="http://schemas.microsoft.com/office/drawing/2014/main" id="{15621769-11FB-111A-6131-F4744208AAFA}"/>
                </a:ext>
              </a:extLst>
            </p:cNvPr>
            <p:cNvSpPr/>
            <p:nvPr/>
          </p:nvSpPr>
          <p:spPr>
            <a:xfrm>
              <a:off x="5974190" y="2877867"/>
              <a:ext cx="94790" cy="80572"/>
            </a:xfrm>
            <a:custGeom>
              <a:avLst/>
              <a:gdLst>
                <a:gd name="connsiteX0" fmla="*/ 7144 w 190500"/>
                <a:gd name="connsiteY0" fmla="*/ 96160 h 161925"/>
                <a:gd name="connsiteX1" fmla="*/ 20479 w 190500"/>
                <a:gd name="connsiteY1" fmla="*/ 45678 h 161925"/>
                <a:gd name="connsiteX2" fmla="*/ 104299 w 190500"/>
                <a:gd name="connsiteY2" fmla="*/ 17103 h 161925"/>
                <a:gd name="connsiteX3" fmla="*/ 121444 w 190500"/>
                <a:gd name="connsiteY3" fmla="*/ 25675 h 161925"/>
                <a:gd name="connsiteX4" fmla="*/ 154781 w 190500"/>
                <a:gd name="connsiteY4" fmla="*/ 41868 h 161925"/>
                <a:gd name="connsiteX5" fmla="*/ 185261 w 190500"/>
                <a:gd name="connsiteY5" fmla="*/ 55203 h 161925"/>
                <a:gd name="connsiteX6" fmla="*/ 170021 w 190500"/>
                <a:gd name="connsiteY6" fmla="*/ 84730 h 161925"/>
                <a:gd name="connsiteX7" fmla="*/ 150019 w 190500"/>
                <a:gd name="connsiteY7" fmla="*/ 76158 h 161925"/>
                <a:gd name="connsiteX8" fmla="*/ 150019 w 190500"/>
                <a:gd name="connsiteY8" fmla="*/ 77110 h 161925"/>
                <a:gd name="connsiteX9" fmla="*/ 151924 w 190500"/>
                <a:gd name="connsiteY9" fmla="*/ 129498 h 161925"/>
                <a:gd name="connsiteX10" fmla="*/ 90011 w 190500"/>
                <a:gd name="connsiteY10" fmla="*/ 155215 h 161925"/>
                <a:gd name="connsiteX11" fmla="*/ 64294 w 190500"/>
                <a:gd name="connsiteY11" fmla="*/ 114258 h 161925"/>
                <a:gd name="connsiteX12" fmla="*/ 79534 w 190500"/>
                <a:gd name="connsiteY12" fmla="*/ 66633 h 161925"/>
                <a:gd name="connsiteX13" fmla="*/ 89059 w 190500"/>
                <a:gd name="connsiteY13" fmla="*/ 47583 h 161925"/>
                <a:gd name="connsiteX14" fmla="*/ 46196 w 190500"/>
                <a:gd name="connsiteY14" fmla="*/ 62823 h 161925"/>
                <a:gd name="connsiteX15" fmla="*/ 39529 w 190500"/>
                <a:gd name="connsiteY15" fmla="*/ 110448 h 161925"/>
                <a:gd name="connsiteX16" fmla="*/ 7144 w 190500"/>
                <a:gd name="connsiteY16" fmla="*/ 96160 h 161925"/>
                <a:gd name="connsiteX17" fmla="*/ 129064 w 190500"/>
                <a:gd name="connsiteY17" fmla="*/ 108543 h 161925"/>
                <a:gd name="connsiteX18" fmla="*/ 130016 w 190500"/>
                <a:gd name="connsiteY18" fmla="*/ 79015 h 161925"/>
                <a:gd name="connsiteX19" fmla="*/ 106204 w 190500"/>
                <a:gd name="connsiteY19" fmla="*/ 58060 h 161925"/>
                <a:gd name="connsiteX20" fmla="*/ 98584 w 190500"/>
                <a:gd name="connsiteY20" fmla="*/ 72348 h 161925"/>
                <a:gd name="connsiteX21" fmla="*/ 101441 w 190500"/>
                <a:gd name="connsiteY21" fmla="*/ 121878 h 161925"/>
                <a:gd name="connsiteX22" fmla="*/ 129064 w 190500"/>
                <a:gd name="connsiteY22" fmla="*/ 10854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7144" y="96160"/>
                  </a:moveTo>
                  <a:cubicBezTo>
                    <a:pt x="8096" y="79968"/>
                    <a:pt x="12859" y="59965"/>
                    <a:pt x="20479" y="45678"/>
                  </a:cubicBezTo>
                  <a:cubicBezTo>
                    <a:pt x="40481" y="5673"/>
                    <a:pt x="66199" y="-1947"/>
                    <a:pt x="104299" y="17103"/>
                  </a:cubicBezTo>
                  <a:lnTo>
                    <a:pt x="121444" y="25675"/>
                  </a:lnTo>
                  <a:cubicBezTo>
                    <a:pt x="134779" y="32343"/>
                    <a:pt x="144304" y="37105"/>
                    <a:pt x="154781" y="41868"/>
                  </a:cubicBezTo>
                  <a:cubicBezTo>
                    <a:pt x="165259" y="46630"/>
                    <a:pt x="173831" y="50440"/>
                    <a:pt x="185261" y="55203"/>
                  </a:cubicBezTo>
                  <a:lnTo>
                    <a:pt x="170021" y="84730"/>
                  </a:lnTo>
                  <a:cubicBezTo>
                    <a:pt x="162401" y="82825"/>
                    <a:pt x="153829" y="78063"/>
                    <a:pt x="150019" y="76158"/>
                  </a:cubicBezTo>
                  <a:lnTo>
                    <a:pt x="150019" y="77110"/>
                  </a:lnTo>
                  <a:cubicBezTo>
                    <a:pt x="160496" y="92350"/>
                    <a:pt x="159544" y="113305"/>
                    <a:pt x="151924" y="129498"/>
                  </a:cubicBezTo>
                  <a:cubicBezTo>
                    <a:pt x="140494" y="152358"/>
                    <a:pt x="114776" y="168550"/>
                    <a:pt x="90011" y="155215"/>
                  </a:cubicBezTo>
                  <a:cubicBezTo>
                    <a:pt x="70009" y="144738"/>
                    <a:pt x="64294" y="130450"/>
                    <a:pt x="64294" y="114258"/>
                  </a:cubicBezTo>
                  <a:cubicBezTo>
                    <a:pt x="64294" y="98065"/>
                    <a:pt x="71914" y="80920"/>
                    <a:pt x="79534" y="66633"/>
                  </a:cubicBezTo>
                  <a:lnTo>
                    <a:pt x="89059" y="47583"/>
                  </a:lnTo>
                  <a:cubicBezTo>
                    <a:pt x="68104" y="37105"/>
                    <a:pt x="55721" y="42820"/>
                    <a:pt x="46196" y="62823"/>
                  </a:cubicBezTo>
                  <a:cubicBezTo>
                    <a:pt x="38576" y="77110"/>
                    <a:pt x="36671" y="94255"/>
                    <a:pt x="39529" y="110448"/>
                  </a:cubicBezTo>
                  <a:lnTo>
                    <a:pt x="7144" y="96160"/>
                  </a:lnTo>
                  <a:close/>
                  <a:moveTo>
                    <a:pt x="129064" y="108543"/>
                  </a:moveTo>
                  <a:cubicBezTo>
                    <a:pt x="134779" y="98065"/>
                    <a:pt x="133826" y="87588"/>
                    <a:pt x="130016" y="79015"/>
                  </a:cubicBezTo>
                  <a:cubicBezTo>
                    <a:pt x="125254" y="69490"/>
                    <a:pt x="116681" y="63775"/>
                    <a:pt x="106204" y="58060"/>
                  </a:cubicBezTo>
                  <a:lnTo>
                    <a:pt x="98584" y="72348"/>
                  </a:lnTo>
                  <a:cubicBezTo>
                    <a:pt x="90964" y="87588"/>
                    <a:pt x="81439" y="111400"/>
                    <a:pt x="101441" y="121878"/>
                  </a:cubicBezTo>
                  <a:cubicBezTo>
                    <a:pt x="113824" y="127593"/>
                    <a:pt x="123349" y="120925"/>
                    <a:pt x="129064" y="108543"/>
                  </a:cubicBezTo>
                  <a:close/>
                </a:path>
              </a:pathLst>
            </a:custGeom>
            <a:solidFill>
              <a:srgbClr val="1D1D1B"/>
            </a:solidFill>
            <a:ln w="9525" cap="flat">
              <a:noFill/>
              <a:prstDash val="solid"/>
              <a:miter/>
            </a:ln>
          </p:spPr>
          <p:txBody>
            <a:bodyPr rtlCol="0" anchor="ctr"/>
            <a:lstStyle/>
            <a:p>
              <a:pPr rtl="0"/>
              <a:endParaRPr lang="sv-SE"/>
            </a:p>
          </p:txBody>
        </p:sp>
        <p:sp>
          <p:nvSpPr>
            <p:cNvPr id="46" name="Frihandsfigur: Form 50">
              <a:extLst>
                <a:ext uri="{FF2B5EF4-FFF2-40B4-BE49-F238E27FC236}">
                  <a16:creationId xmlns:a16="http://schemas.microsoft.com/office/drawing/2014/main" id="{2F89204E-6614-6A49-9C83-64DD19B3AF30}"/>
                </a:ext>
              </a:extLst>
            </p:cNvPr>
            <p:cNvSpPr/>
            <p:nvPr/>
          </p:nvSpPr>
          <p:spPr>
            <a:xfrm>
              <a:off x="6327758" y="2500344"/>
              <a:ext cx="109009" cy="118488"/>
            </a:xfrm>
            <a:custGeom>
              <a:avLst/>
              <a:gdLst>
                <a:gd name="connsiteX0" fmla="*/ 7144 w 219075"/>
                <a:gd name="connsiteY0" fmla="*/ 66199 h 238125"/>
                <a:gd name="connsiteX1" fmla="*/ 44291 w 219075"/>
                <a:gd name="connsiteY1" fmla="*/ 51911 h 238125"/>
                <a:gd name="connsiteX2" fmla="*/ 87154 w 219075"/>
                <a:gd name="connsiteY2" fmla="*/ 158591 h 238125"/>
                <a:gd name="connsiteX3" fmla="*/ 146209 w 219075"/>
                <a:gd name="connsiteY3" fmla="*/ 195739 h 238125"/>
                <a:gd name="connsiteX4" fmla="*/ 164306 w 219075"/>
                <a:gd name="connsiteY4" fmla="*/ 128111 h 238125"/>
                <a:gd name="connsiteX5" fmla="*/ 121444 w 219075"/>
                <a:gd name="connsiteY5" fmla="*/ 21431 h 238125"/>
                <a:gd name="connsiteX6" fmla="*/ 158591 w 219075"/>
                <a:gd name="connsiteY6" fmla="*/ 7144 h 238125"/>
                <a:gd name="connsiteX7" fmla="*/ 205264 w 219075"/>
                <a:gd name="connsiteY7" fmla="*/ 125254 h 238125"/>
                <a:gd name="connsiteX8" fmla="*/ 157639 w 219075"/>
                <a:gd name="connsiteY8" fmla="*/ 225266 h 238125"/>
                <a:gd name="connsiteX9" fmla="*/ 54769 w 219075"/>
                <a:gd name="connsiteY9" fmla="*/ 185261 h 238125"/>
                <a:gd name="connsiteX10" fmla="*/ 7144 w 219075"/>
                <a:gd name="connsiteY10" fmla="*/ 6619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38125">
                  <a:moveTo>
                    <a:pt x="7144" y="66199"/>
                  </a:moveTo>
                  <a:lnTo>
                    <a:pt x="44291" y="51911"/>
                  </a:lnTo>
                  <a:lnTo>
                    <a:pt x="87154" y="158591"/>
                  </a:lnTo>
                  <a:cubicBezTo>
                    <a:pt x="99536" y="190024"/>
                    <a:pt x="117634" y="207169"/>
                    <a:pt x="146209" y="195739"/>
                  </a:cubicBezTo>
                  <a:cubicBezTo>
                    <a:pt x="174784" y="184309"/>
                    <a:pt x="176689" y="159544"/>
                    <a:pt x="164306" y="128111"/>
                  </a:cubicBezTo>
                  <a:lnTo>
                    <a:pt x="121444" y="21431"/>
                  </a:lnTo>
                  <a:lnTo>
                    <a:pt x="158591" y="7144"/>
                  </a:lnTo>
                  <a:lnTo>
                    <a:pt x="205264" y="125254"/>
                  </a:lnTo>
                  <a:cubicBezTo>
                    <a:pt x="225266" y="174784"/>
                    <a:pt x="205264" y="206216"/>
                    <a:pt x="157639" y="225266"/>
                  </a:cubicBezTo>
                  <a:cubicBezTo>
                    <a:pt x="110014" y="244316"/>
                    <a:pt x="73819" y="234791"/>
                    <a:pt x="54769" y="185261"/>
                  </a:cubicBezTo>
                  <a:lnTo>
                    <a:pt x="7144" y="66199"/>
                  </a:lnTo>
                  <a:close/>
                </a:path>
              </a:pathLst>
            </a:custGeom>
            <a:solidFill>
              <a:srgbClr val="1D1D1B"/>
            </a:solidFill>
            <a:ln w="9525" cap="flat">
              <a:noFill/>
              <a:prstDash val="solid"/>
              <a:miter/>
            </a:ln>
          </p:spPr>
          <p:txBody>
            <a:bodyPr rtlCol="0" anchor="ctr"/>
            <a:lstStyle/>
            <a:p>
              <a:pPr rtl="0"/>
              <a:endParaRPr lang="sv-SE"/>
            </a:p>
          </p:txBody>
        </p:sp>
        <p:sp>
          <p:nvSpPr>
            <p:cNvPr id="47" name="Frihandsfigur: Form 51">
              <a:extLst>
                <a:ext uri="{FF2B5EF4-FFF2-40B4-BE49-F238E27FC236}">
                  <a16:creationId xmlns:a16="http://schemas.microsoft.com/office/drawing/2014/main" id="{8B841163-F5E4-1F88-0432-4ED2FD80BEC9}"/>
                </a:ext>
              </a:extLst>
            </p:cNvPr>
            <p:cNvSpPr/>
            <p:nvPr/>
          </p:nvSpPr>
          <p:spPr>
            <a:xfrm>
              <a:off x="6433923" y="2504567"/>
              <a:ext cx="90051" cy="90051"/>
            </a:xfrm>
            <a:custGeom>
              <a:avLst/>
              <a:gdLst>
                <a:gd name="connsiteX0" fmla="*/ 7144 w 180975"/>
                <a:gd name="connsiteY0" fmla="*/ 32947 h 180975"/>
                <a:gd name="connsiteX1" fmla="*/ 42386 w 180975"/>
                <a:gd name="connsiteY1" fmla="*/ 24375 h 180975"/>
                <a:gd name="connsiteX2" fmla="*/ 47149 w 180975"/>
                <a:gd name="connsiteY2" fmla="*/ 43425 h 180975"/>
                <a:gd name="connsiteX3" fmla="*/ 48101 w 180975"/>
                <a:gd name="connsiteY3" fmla="*/ 43425 h 180975"/>
                <a:gd name="connsiteX4" fmla="*/ 89059 w 180975"/>
                <a:gd name="connsiteY4" fmla="*/ 9135 h 180975"/>
                <a:gd name="connsiteX5" fmla="*/ 151924 w 180975"/>
                <a:gd name="connsiteY5" fmla="*/ 51997 h 180975"/>
                <a:gd name="connsiteX6" fmla="*/ 174784 w 180975"/>
                <a:gd name="connsiteY6" fmla="*/ 141532 h 180975"/>
                <a:gd name="connsiteX7" fmla="*/ 137636 w 180975"/>
                <a:gd name="connsiteY7" fmla="*/ 151057 h 180975"/>
                <a:gd name="connsiteX8" fmla="*/ 117634 w 180975"/>
                <a:gd name="connsiteY8" fmla="*/ 74857 h 180975"/>
                <a:gd name="connsiteX9" fmla="*/ 83344 w 180975"/>
                <a:gd name="connsiteY9" fmla="*/ 40567 h 180975"/>
                <a:gd name="connsiteX10" fmla="*/ 63341 w 180975"/>
                <a:gd name="connsiteY10" fmla="*/ 95812 h 180975"/>
                <a:gd name="connsiteX11" fmla="*/ 81439 w 180975"/>
                <a:gd name="connsiteY11" fmla="*/ 165345 h 180975"/>
                <a:gd name="connsiteX12" fmla="*/ 44291 w 180975"/>
                <a:gd name="connsiteY12" fmla="*/ 174870 h 180975"/>
                <a:gd name="connsiteX13" fmla="*/ 7144 w 180975"/>
                <a:gd name="connsiteY13" fmla="*/ 3294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7144" y="32947"/>
                  </a:moveTo>
                  <a:lnTo>
                    <a:pt x="42386" y="24375"/>
                  </a:lnTo>
                  <a:lnTo>
                    <a:pt x="47149" y="43425"/>
                  </a:lnTo>
                  <a:lnTo>
                    <a:pt x="48101" y="43425"/>
                  </a:lnTo>
                  <a:cubicBezTo>
                    <a:pt x="55721" y="24375"/>
                    <a:pt x="70009" y="13897"/>
                    <a:pt x="89059" y="9135"/>
                  </a:cubicBezTo>
                  <a:cubicBezTo>
                    <a:pt x="122396" y="562"/>
                    <a:pt x="143351" y="20565"/>
                    <a:pt x="151924" y="51997"/>
                  </a:cubicBezTo>
                  <a:lnTo>
                    <a:pt x="174784" y="141532"/>
                  </a:lnTo>
                  <a:lnTo>
                    <a:pt x="137636" y="151057"/>
                  </a:lnTo>
                  <a:lnTo>
                    <a:pt x="117634" y="74857"/>
                  </a:lnTo>
                  <a:cubicBezTo>
                    <a:pt x="112871" y="57712"/>
                    <a:pt x="107156" y="33900"/>
                    <a:pt x="83344" y="40567"/>
                  </a:cubicBezTo>
                  <a:cubicBezTo>
                    <a:pt x="56674" y="47235"/>
                    <a:pt x="58579" y="77715"/>
                    <a:pt x="63341" y="95812"/>
                  </a:cubicBezTo>
                  <a:lnTo>
                    <a:pt x="81439" y="165345"/>
                  </a:lnTo>
                  <a:lnTo>
                    <a:pt x="44291" y="174870"/>
                  </a:lnTo>
                  <a:lnTo>
                    <a:pt x="7144" y="32947"/>
                  </a:lnTo>
                  <a:close/>
                </a:path>
              </a:pathLst>
            </a:custGeom>
            <a:solidFill>
              <a:srgbClr val="1D1D1B"/>
            </a:solidFill>
            <a:ln w="9525" cap="flat">
              <a:noFill/>
              <a:prstDash val="solid"/>
              <a:miter/>
            </a:ln>
          </p:spPr>
          <p:txBody>
            <a:bodyPr rtlCol="0" anchor="ctr"/>
            <a:lstStyle/>
            <a:p>
              <a:pPr rtl="0"/>
              <a:endParaRPr lang="sv-SE"/>
            </a:p>
          </p:txBody>
        </p:sp>
        <p:sp>
          <p:nvSpPr>
            <p:cNvPr id="48" name="Frihandsfigur: Form 52">
              <a:extLst>
                <a:ext uri="{FF2B5EF4-FFF2-40B4-BE49-F238E27FC236}">
                  <a16:creationId xmlns:a16="http://schemas.microsoft.com/office/drawing/2014/main" id="{3788F0D0-1E0E-EB52-A4F9-139B36AB0E08}"/>
                </a:ext>
              </a:extLst>
            </p:cNvPr>
            <p:cNvSpPr/>
            <p:nvPr/>
          </p:nvSpPr>
          <p:spPr>
            <a:xfrm>
              <a:off x="6518557" y="2454845"/>
              <a:ext cx="80572" cy="118488"/>
            </a:xfrm>
            <a:custGeom>
              <a:avLst/>
              <a:gdLst>
                <a:gd name="connsiteX0" fmla="*/ 122805 w 161925"/>
                <a:gd name="connsiteY0" fmla="*/ 207169 h 238125"/>
                <a:gd name="connsiteX1" fmla="*/ 122805 w 161925"/>
                <a:gd name="connsiteY1" fmla="*/ 207169 h 238125"/>
                <a:gd name="connsiteX2" fmla="*/ 79943 w 161925"/>
                <a:gd name="connsiteY2" fmla="*/ 232886 h 238125"/>
                <a:gd name="connsiteX3" fmla="*/ 8505 w 161925"/>
                <a:gd name="connsiteY3" fmla="*/ 164306 h 238125"/>
                <a:gd name="connsiteX4" fmla="*/ 58988 w 161925"/>
                <a:gd name="connsiteY4" fmla="*/ 80486 h 238125"/>
                <a:gd name="connsiteX5" fmla="*/ 105660 w 161925"/>
                <a:gd name="connsiteY5" fmla="*/ 94774 h 238125"/>
                <a:gd name="connsiteX6" fmla="*/ 106613 w 161925"/>
                <a:gd name="connsiteY6" fmla="*/ 94774 h 238125"/>
                <a:gd name="connsiteX7" fmla="*/ 95183 w 161925"/>
                <a:gd name="connsiteY7" fmla="*/ 11906 h 238125"/>
                <a:gd name="connsiteX8" fmla="*/ 133283 w 161925"/>
                <a:gd name="connsiteY8" fmla="*/ 7144 h 238125"/>
                <a:gd name="connsiteX9" fmla="*/ 161858 w 161925"/>
                <a:gd name="connsiteY9" fmla="*/ 218599 h 238125"/>
                <a:gd name="connsiteX10" fmla="*/ 124710 w 161925"/>
                <a:gd name="connsiteY10" fmla="*/ 223361 h 238125"/>
                <a:gd name="connsiteX11" fmla="*/ 122805 w 161925"/>
                <a:gd name="connsiteY11" fmla="*/ 207169 h 238125"/>
                <a:gd name="connsiteX12" fmla="*/ 87563 w 161925"/>
                <a:gd name="connsiteY12" fmla="*/ 202406 h 238125"/>
                <a:gd name="connsiteX13" fmla="*/ 114233 w 161925"/>
                <a:gd name="connsiteY13" fmla="*/ 150971 h 238125"/>
                <a:gd name="connsiteX14" fmla="*/ 74228 w 161925"/>
                <a:gd name="connsiteY14" fmla="*/ 109061 h 238125"/>
                <a:gd name="connsiteX15" fmla="*/ 49463 w 161925"/>
                <a:gd name="connsiteY15" fmla="*/ 159544 h 238125"/>
                <a:gd name="connsiteX16" fmla="*/ 87563 w 161925"/>
                <a:gd name="connsiteY16" fmla="*/ 20240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2805" y="207169"/>
                  </a:moveTo>
                  <a:lnTo>
                    <a:pt x="122805" y="207169"/>
                  </a:lnTo>
                  <a:cubicBezTo>
                    <a:pt x="113280" y="223361"/>
                    <a:pt x="98040" y="230981"/>
                    <a:pt x="79943" y="232886"/>
                  </a:cubicBezTo>
                  <a:cubicBezTo>
                    <a:pt x="35175" y="238601"/>
                    <a:pt x="14220" y="204311"/>
                    <a:pt x="8505" y="164306"/>
                  </a:cubicBezTo>
                  <a:cubicBezTo>
                    <a:pt x="2790" y="124301"/>
                    <a:pt x="14220" y="86201"/>
                    <a:pt x="58988" y="80486"/>
                  </a:cubicBezTo>
                  <a:cubicBezTo>
                    <a:pt x="78038" y="77629"/>
                    <a:pt x="92325" y="82391"/>
                    <a:pt x="105660" y="94774"/>
                  </a:cubicBezTo>
                  <a:lnTo>
                    <a:pt x="106613" y="94774"/>
                  </a:lnTo>
                  <a:lnTo>
                    <a:pt x="95183" y="11906"/>
                  </a:lnTo>
                  <a:lnTo>
                    <a:pt x="133283" y="7144"/>
                  </a:lnTo>
                  <a:lnTo>
                    <a:pt x="161858" y="218599"/>
                  </a:lnTo>
                  <a:lnTo>
                    <a:pt x="124710" y="223361"/>
                  </a:lnTo>
                  <a:lnTo>
                    <a:pt x="122805" y="207169"/>
                  </a:lnTo>
                  <a:close/>
                  <a:moveTo>
                    <a:pt x="87563" y="202406"/>
                  </a:moveTo>
                  <a:cubicBezTo>
                    <a:pt x="112328" y="198596"/>
                    <a:pt x="117090" y="170974"/>
                    <a:pt x="114233" y="150971"/>
                  </a:cubicBezTo>
                  <a:cubicBezTo>
                    <a:pt x="111375" y="130969"/>
                    <a:pt x="98040" y="106204"/>
                    <a:pt x="74228" y="109061"/>
                  </a:cubicBezTo>
                  <a:cubicBezTo>
                    <a:pt x="49463" y="112871"/>
                    <a:pt x="46605" y="140494"/>
                    <a:pt x="49463" y="159544"/>
                  </a:cubicBezTo>
                  <a:cubicBezTo>
                    <a:pt x="51368" y="179546"/>
                    <a:pt x="61845" y="206216"/>
                    <a:pt x="87563" y="202406"/>
                  </a:cubicBezTo>
                  <a:close/>
                </a:path>
              </a:pathLst>
            </a:custGeom>
            <a:solidFill>
              <a:srgbClr val="1D1D1B"/>
            </a:solidFill>
            <a:ln w="9525" cap="flat">
              <a:noFill/>
              <a:prstDash val="solid"/>
              <a:miter/>
            </a:ln>
          </p:spPr>
          <p:txBody>
            <a:bodyPr rtlCol="0" anchor="ctr"/>
            <a:lstStyle/>
            <a:p>
              <a:pPr rtl="0"/>
              <a:endParaRPr lang="sv-SE"/>
            </a:p>
          </p:txBody>
        </p:sp>
        <p:sp>
          <p:nvSpPr>
            <p:cNvPr id="49" name="Frihandsfigur: Form 53">
              <a:extLst>
                <a:ext uri="{FF2B5EF4-FFF2-40B4-BE49-F238E27FC236}">
                  <a16:creationId xmlns:a16="http://schemas.microsoft.com/office/drawing/2014/main" id="{51EAA97A-917C-6EAC-0921-897CBBD47658}"/>
                </a:ext>
              </a:extLst>
            </p:cNvPr>
            <p:cNvSpPr/>
            <p:nvPr/>
          </p:nvSpPr>
          <p:spPr>
            <a:xfrm>
              <a:off x="6602161" y="2483747"/>
              <a:ext cx="75832" cy="80572"/>
            </a:xfrm>
            <a:custGeom>
              <a:avLst/>
              <a:gdLst>
                <a:gd name="connsiteX0" fmla="*/ 136714 w 152400"/>
                <a:gd name="connsiteY0" fmla="*/ 147180 h 161925"/>
                <a:gd name="connsiteX1" fmla="*/ 86231 w 152400"/>
                <a:gd name="connsiteY1" fmla="*/ 160515 h 161925"/>
                <a:gd name="connsiteX2" fmla="*/ 7174 w 152400"/>
                <a:gd name="connsiteY2" fmla="*/ 86220 h 161925"/>
                <a:gd name="connsiteX3" fmla="*/ 72896 w 152400"/>
                <a:gd name="connsiteY3" fmla="*/ 7162 h 161925"/>
                <a:gd name="connsiteX4" fmla="*/ 145286 w 152400"/>
                <a:gd name="connsiteY4" fmla="*/ 93840 h 161925"/>
                <a:gd name="connsiteX5" fmla="*/ 43368 w 152400"/>
                <a:gd name="connsiteY5" fmla="*/ 96697 h 161925"/>
                <a:gd name="connsiteX6" fmla="*/ 86231 w 152400"/>
                <a:gd name="connsiteY6" fmla="*/ 132892 h 161925"/>
                <a:gd name="connsiteX7" fmla="*/ 134808 w 152400"/>
                <a:gd name="connsiteY7" fmla="*/ 116700 h 161925"/>
                <a:gd name="connsiteX8" fmla="*/ 136714 w 152400"/>
                <a:gd name="connsiteY8" fmla="*/ 147180 h 161925"/>
                <a:gd name="connsiteX9" fmla="*/ 109091 w 152400"/>
                <a:gd name="connsiteY9" fmla="*/ 69075 h 161925"/>
                <a:gd name="connsiteX10" fmla="*/ 76706 w 152400"/>
                <a:gd name="connsiteY10" fmla="*/ 35737 h 161925"/>
                <a:gd name="connsiteX11" fmla="*/ 43368 w 152400"/>
                <a:gd name="connsiteY11" fmla="*/ 70980 h 161925"/>
                <a:gd name="connsiteX12" fmla="*/ 109091 w 152400"/>
                <a:gd name="connsiteY12" fmla="*/ 690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61925">
                  <a:moveTo>
                    <a:pt x="136714" y="147180"/>
                  </a:moveTo>
                  <a:cubicBezTo>
                    <a:pt x="123378" y="155752"/>
                    <a:pt x="107186" y="159562"/>
                    <a:pt x="86231" y="160515"/>
                  </a:cubicBezTo>
                  <a:cubicBezTo>
                    <a:pt x="37653" y="161467"/>
                    <a:pt x="9078" y="134797"/>
                    <a:pt x="7174" y="86220"/>
                  </a:cubicBezTo>
                  <a:cubicBezTo>
                    <a:pt x="6221" y="43357"/>
                    <a:pt x="28128" y="8115"/>
                    <a:pt x="72896" y="7162"/>
                  </a:cubicBezTo>
                  <a:cubicBezTo>
                    <a:pt x="127189" y="6210"/>
                    <a:pt x="143381" y="42405"/>
                    <a:pt x="145286" y="93840"/>
                  </a:cubicBezTo>
                  <a:lnTo>
                    <a:pt x="43368" y="96697"/>
                  </a:lnTo>
                  <a:cubicBezTo>
                    <a:pt x="45274" y="120510"/>
                    <a:pt x="62418" y="132892"/>
                    <a:pt x="86231" y="132892"/>
                  </a:cubicBezTo>
                  <a:cubicBezTo>
                    <a:pt x="104328" y="132892"/>
                    <a:pt x="120521" y="125272"/>
                    <a:pt x="134808" y="116700"/>
                  </a:cubicBezTo>
                  <a:lnTo>
                    <a:pt x="136714" y="147180"/>
                  </a:lnTo>
                  <a:close/>
                  <a:moveTo>
                    <a:pt x="109091" y="69075"/>
                  </a:moveTo>
                  <a:cubicBezTo>
                    <a:pt x="107186" y="50977"/>
                    <a:pt x="98614" y="34785"/>
                    <a:pt x="76706" y="35737"/>
                  </a:cubicBezTo>
                  <a:cubicBezTo>
                    <a:pt x="55751" y="36690"/>
                    <a:pt x="45274" y="50977"/>
                    <a:pt x="43368" y="70980"/>
                  </a:cubicBezTo>
                  <a:lnTo>
                    <a:pt x="109091" y="69075"/>
                  </a:lnTo>
                  <a:close/>
                </a:path>
              </a:pathLst>
            </a:custGeom>
            <a:solidFill>
              <a:srgbClr val="1D1D1B"/>
            </a:solidFill>
            <a:ln w="9525" cap="flat">
              <a:noFill/>
              <a:prstDash val="solid"/>
              <a:miter/>
            </a:ln>
          </p:spPr>
          <p:txBody>
            <a:bodyPr rtlCol="0" anchor="ctr"/>
            <a:lstStyle/>
            <a:p>
              <a:pPr rtl="0"/>
              <a:endParaRPr lang="sv-SE"/>
            </a:p>
          </p:txBody>
        </p:sp>
        <p:sp>
          <p:nvSpPr>
            <p:cNvPr id="50" name="Frihandsfigur: Form 54">
              <a:extLst>
                <a:ext uri="{FF2B5EF4-FFF2-40B4-BE49-F238E27FC236}">
                  <a16:creationId xmlns:a16="http://schemas.microsoft.com/office/drawing/2014/main" id="{AB312D1B-3FA6-7254-0E86-D75AE7ECFDFC}"/>
                </a:ext>
              </a:extLst>
            </p:cNvPr>
            <p:cNvSpPr/>
            <p:nvPr/>
          </p:nvSpPr>
          <p:spPr>
            <a:xfrm>
              <a:off x="6680852" y="2485652"/>
              <a:ext cx="52135" cy="80572"/>
            </a:xfrm>
            <a:custGeom>
              <a:avLst/>
              <a:gdLst>
                <a:gd name="connsiteX0" fmla="*/ 16669 w 104775"/>
                <a:gd name="connsiteY0" fmla="*/ 7144 h 161925"/>
                <a:gd name="connsiteX1" fmla="*/ 50959 w 104775"/>
                <a:gd name="connsiteY1" fmla="*/ 9049 h 161925"/>
                <a:gd name="connsiteX2" fmla="*/ 49054 w 104775"/>
                <a:gd name="connsiteY2" fmla="*/ 42386 h 161925"/>
                <a:gd name="connsiteX3" fmla="*/ 50006 w 104775"/>
                <a:gd name="connsiteY3" fmla="*/ 42386 h 161925"/>
                <a:gd name="connsiteX4" fmla="*/ 92869 w 104775"/>
                <a:gd name="connsiteY4" fmla="*/ 8096 h 161925"/>
                <a:gd name="connsiteX5" fmla="*/ 104299 w 104775"/>
                <a:gd name="connsiteY5" fmla="*/ 10001 h 161925"/>
                <a:gd name="connsiteX6" fmla="*/ 101441 w 104775"/>
                <a:gd name="connsiteY6" fmla="*/ 48101 h 161925"/>
                <a:gd name="connsiteX7" fmla="*/ 84296 w 104775"/>
                <a:gd name="connsiteY7" fmla="*/ 44291 h 161925"/>
                <a:gd name="connsiteX8" fmla="*/ 49054 w 104775"/>
                <a:gd name="connsiteY8" fmla="*/ 102394 h 161925"/>
                <a:gd name="connsiteX9" fmla="*/ 45244 w 104775"/>
                <a:gd name="connsiteY9" fmla="*/ 155734 h 161925"/>
                <a:gd name="connsiteX10" fmla="*/ 7144 w 104775"/>
                <a:gd name="connsiteY10" fmla="*/ 152876 h 161925"/>
                <a:gd name="connsiteX11" fmla="*/ 16669 w 104775"/>
                <a:gd name="connsiteY11"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61925">
                  <a:moveTo>
                    <a:pt x="16669" y="7144"/>
                  </a:moveTo>
                  <a:lnTo>
                    <a:pt x="50959" y="9049"/>
                  </a:lnTo>
                  <a:lnTo>
                    <a:pt x="49054" y="42386"/>
                  </a:lnTo>
                  <a:lnTo>
                    <a:pt x="50006" y="42386"/>
                  </a:lnTo>
                  <a:cubicBezTo>
                    <a:pt x="52864" y="29051"/>
                    <a:pt x="70009" y="7144"/>
                    <a:pt x="92869" y="8096"/>
                  </a:cubicBezTo>
                  <a:cubicBezTo>
                    <a:pt x="96679" y="8096"/>
                    <a:pt x="100489" y="9049"/>
                    <a:pt x="104299" y="10001"/>
                  </a:cubicBezTo>
                  <a:lnTo>
                    <a:pt x="101441" y="48101"/>
                  </a:lnTo>
                  <a:cubicBezTo>
                    <a:pt x="97631" y="46196"/>
                    <a:pt x="90964" y="44291"/>
                    <a:pt x="84296" y="44291"/>
                  </a:cubicBezTo>
                  <a:cubicBezTo>
                    <a:pt x="52864" y="42386"/>
                    <a:pt x="50959" y="80486"/>
                    <a:pt x="49054" y="102394"/>
                  </a:cubicBezTo>
                  <a:lnTo>
                    <a:pt x="45244" y="155734"/>
                  </a:lnTo>
                  <a:lnTo>
                    <a:pt x="7144" y="152876"/>
                  </a:lnTo>
                  <a:lnTo>
                    <a:pt x="16669" y="7144"/>
                  </a:lnTo>
                  <a:close/>
                </a:path>
              </a:pathLst>
            </a:custGeom>
            <a:solidFill>
              <a:srgbClr val="1D1D1B"/>
            </a:solidFill>
            <a:ln w="9525" cap="flat">
              <a:noFill/>
              <a:prstDash val="solid"/>
              <a:miter/>
            </a:ln>
          </p:spPr>
          <p:txBody>
            <a:bodyPr rtlCol="0" anchor="ctr"/>
            <a:lstStyle/>
            <a:p>
              <a:pPr rtl="0"/>
              <a:endParaRPr lang="sv-SE"/>
            </a:p>
          </p:txBody>
        </p:sp>
        <p:sp>
          <p:nvSpPr>
            <p:cNvPr id="51" name="Frihandsfigur: Form 55">
              <a:extLst>
                <a:ext uri="{FF2B5EF4-FFF2-40B4-BE49-F238E27FC236}">
                  <a16:creationId xmlns:a16="http://schemas.microsoft.com/office/drawing/2014/main" id="{56CCA92E-F661-3556-D837-09258DFCF0CE}"/>
                </a:ext>
              </a:extLst>
            </p:cNvPr>
            <p:cNvSpPr/>
            <p:nvPr/>
          </p:nvSpPr>
          <p:spPr>
            <a:xfrm>
              <a:off x="6726351" y="2490945"/>
              <a:ext cx="61614" cy="80572"/>
            </a:xfrm>
            <a:custGeom>
              <a:avLst/>
              <a:gdLst>
                <a:gd name="connsiteX0" fmla="*/ 117634 w 123825"/>
                <a:gd name="connsiteY0" fmla="*/ 47942 h 161925"/>
                <a:gd name="connsiteX1" fmla="*/ 84296 w 123825"/>
                <a:gd name="connsiteY1" fmla="*/ 36512 h 161925"/>
                <a:gd name="connsiteX2" fmla="*/ 59531 w 123825"/>
                <a:gd name="connsiteY2" fmla="*/ 48894 h 161925"/>
                <a:gd name="connsiteX3" fmla="*/ 116681 w 123825"/>
                <a:gd name="connsiteY3" fmla="*/ 119379 h 161925"/>
                <a:gd name="connsiteX4" fmla="*/ 49054 w 123825"/>
                <a:gd name="connsiteY4" fmla="*/ 158432 h 161925"/>
                <a:gd name="connsiteX5" fmla="*/ 7144 w 123825"/>
                <a:gd name="connsiteY5" fmla="*/ 146049 h 161925"/>
                <a:gd name="connsiteX6" fmla="*/ 13811 w 123825"/>
                <a:gd name="connsiteY6" fmla="*/ 115569 h 161925"/>
                <a:gd name="connsiteX7" fmla="*/ 50006 w 123825"/>
                <a:gd name="connsiteY7" fmla="*/ 130809 h 161925"/>
                <a:gd name="connsiteX8" fmla="*/ 77629 w 123825"/>
                <a:gd name="connsiteY8" fmla="*/ 116522 h 161925"/>
                <a:gd name="connsiteX9" fmla="*/ 20479 w 123825"/>
                <a:gd name="connsiteY9" fmla="*/ 45084 h 161925"/>
                <a:gd name="connsiteX10" fmla="*/ 84296 w 123825"/>
                <a:gd name="connsiteY10" fmla="*/ 7937 h 161925"/>
                <a:gd name="connsiteX11" fmla="*/ 124301 w 123825"/>
                <a:gd name="connsiteY11" fmla="*/ 19367 h 161925"/>
                <a:gd name="connsiteX12" fmla="*/ 117634 w 123825"/>
                <a:gd name="connsiteY12" fmla="*/ 4794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61925">
                  <a:moveTo>
                    <a:pt x="117634" y="47942"/>
                  </a:moveTo>
                  <a:cubicBezTo>
                    <a:pt x="106204" y="42227"/>
                    <a:pt x="98584" y="38417"/>
                    <a:pt x="84296" y="36512"/>
                  </a:cubicBezTo>
                  <a:cubicBezTo>
                    <a:pt x="73819" y="35559"/>
                    <a:pt x="61436" y="36512"/>
                    <a:pt x="59531" y="48894"/>
                  </a:cubicBezTo>
                  <a:cubicBezTo>
                    <a:pt x="55721" y="71754"/>
                    <a:pt x="124301" y="66992"/>
                    <a:pt x="116681" y="119379"/>
                  </a:cubicBezTo>
                  <a:cubicBezTo>
                    <a:pt x="111919" y="153669"/>
                    <a:pt x="79534" y="162242"/>
                    <a:pt x="49054" y="158432"/>
                  </a:cubicBezTo>
                  <a:cubicBezTo>
                    <a:pt x="34766" y="156527"/>
                    <a:pt x="20479" y="151764"/>
                    <a:pt x="7144" y="146049"/>
                  </a:cubicBezTo>
                  <a:lnTo>
                    <a:pt x="13811" y="115569"/>
                  </a:lnTo>
                  <a:cubicBezTo>
                    <a:pt x="25241" y="123189"/>
                    <a:pt x="36671" y="128904"/>
                    <a:pt x="50006" y="130809"/>
                  </a:cubicBezTo>
                  <a:cubicBezTo>
                    <a:pt x="59531" y="131762"/>
                    <a:pt x="75724" y="130809"/>
                    <a:pt x="77629" y="116522"/>
                  </a:cubicBezTo>
                  <a:cubicBezTo>
                    <a:pt x="81439" y="87947"/>
                    <a:pt x="12859" y="97472"/>
                    <a:pt x="20479" y="45084"/>
                  </a:cubicBezTo>
                  <a:cubicBezTo>
                    <a:pt x="25241" y="13652"/>
                    <a:pt x="54769" y="4127"/>
                    <a:pt x="84296" y="7937"/>
                  </a:cubicBezTo>
                  <a:cubicBezTo>
                    <a:pt x="102394" y="10794"/>
                    <a:pt x="112871" y="14604"/>
                    <a:pt x="124301" y="19367"/>
                  </a:cubicBezTo>
                  <a:lnTo>
                    <a:pt x="117634" y="47942"/>
                  </a:lnTo>
                  <a:close/>
                </a:path>
              </a:pathLst>
            </a:custGeom>
            <a:solidFill>
              <a:srgbClr val="1D1D1B"/>
            </a:solidFill>
            <a:ln w="9525" cap="flat">
              <a:noFill/>
              <a:prstDash val="solid"/>
              <a:miter/>
            </a:ln>
          </p:spPr>
          <p:txBody>
            <a:bodyPr rtlCol="0" anchor="ctr"/>
            <a:lstStyle/>
            <a:p>
              <a:pPr rtl="0"/>
              <a:endParaRPr lang="sv-SE"/>
            </a:p>
          </p:txBody>
        </p:sp>
        <p:sp>
          <p:nvSpPr>
            <p:cNvPr id="52" name="Frihandsfigur: Form 56">
              <a:extLst>
                <a:ext uri="{FF2B5EF4-FFF2-40B4-BE49-F238E27FC236}">
                  <a16:creationId xmlns:a16="http://schemas.microsoft.com/office/drawing/2014/main" id="{48C29D01-0205-CD04-604B-A197955AA6B9}"/>
                </a:ext>
              </a:extLst>
            </p:cNvPr>
            <p:cNvSpPr/>
            <p:nvPr/>
          </p:nvSpPr>
          <p:spPr>
            <a:xfrm>
              <a:off x="6787559" y="2472855"/>
              <a:ext cx="80572" cy="113748"/>
            </a:xfrm>
            <a:custGeom>
              <a:avLst/>
              <a:gdLst>
                <a:gd name="connsiteX0" fmla="*/ 103210 w 161925"/>
                <a:gd name="connsiteY0" fmla="*/ 72866 h 228600"/>
                <a:gd name="connsiteX1" fmla="*/ 159407 w 161925"/>
                <a:gd name="connsiteY1" fmla="*/ 167164 h 228600"/>
                <a:gd name="connsiteX2" fmla="*/ 66062 w 161925"/>
                <a:gd name="connsiteY2" fmla="*/ 222409 h 228600"/>
                <a:gd name="connsiteX3" fmla="*/ 9865 w 161925"/>
                <a:gd name="connsiteY3" fmla="*/ 130016 h 228600"/>
                <a:gd name="connsiteX4" fmla="*/ 103210 w 161925"/>
                <a:gd name="connsiteY4" fmla="*/ 72866 h 228600"/>
                <a:gd name="connsiteX5" fmla="*/ 73682 w 161925"/>
                <a:gd name="connsiteY5" fmla="*/ 192881 h 228600"/>
                <a:gd name="connsiteX6" fmla="*/ 122260 w 161925"/>
                <a:gd name="connsiteY6" fmla="*/ 152876 h 228600"/>
                <a:gd name="connsiteX7" fmla="*/ 96542 w 161925"/>
                <a:gd name="connsiteY7" fmla="*/ 101441 h 228600"/>
                <a:gd name="connsiteX8" fmla="*/ 49870 w 161925"/>
                <a:gd name="connsiteY8" fmla="*/ 134779 h 228600"/>
                <a:gd name="connsiteX9" fmla="*/ 73682 w 161925"/>
                <a:gd name="connsiteY9" fmla="*/ 192881 h 228600"/>
                <a:gd name="connsiteX10" fmla="*/ 64157 w 161925"/>
                <a:gd name="connsiteY10" fmla="*/ 39529 h 228600"/>
                <a:gd name="connsiteX11" fmla="*/ 71777 w 161925"/>
                <a:gd name="connsiteY11" fmla="*/ 7144 h 228600"/>
                <a:gd name="connsiteX12" fmla="*/ 104162 w 161925"/>
                <a:gd name="connsiteY12" fmla="*/ 14764 h 228600"/>
                <a:gd name="connsiteX13" fmla="*/ 96542 w 161925"/>
                <a:gd name="connsiteY13" fmla="*/ 47149 h 228600"/>
                <a:gd name="connsiteX14" fmla="*/ 64157 w 161925"/>
                <a:gd name="connsiteY14" fmla="*/ 39529 h 228600"/>
                <a:gd name="connsiteX15" fmla="*/ 161312 w 161925"/>
                <a:gd name="connsiteY15" fmla="*/ 29051 h 228600"/>
                <a:gd name="connsiteX16" fmla="*/ 153692 w 161925"/>
                <a:gd name="connsiteY16" fmla="*/ 61436 h 228600"/>
                <a:gd name="connsiteX17" fmla="*/ 121307 w 161925"/>
                <a:gd name="connsiteY17" fmla="*/ 53816 h 228600"/>
                <a:gd name="connsiteX18" fmla="*/ 128927 w 161925"/>
                <a:gd name="connsiteY18" fmla="*/ 21431 h 228600"/>
                <a:gd name="connsiteX19" fmla="*/ 161312 w 161925"/>
                <a:gd name="connsiteY19" fmla="*/ 290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28600">
                  <a:moveTo>
                    <a:pt x="103210" y="72866"/>
                  </a:moveTo>
                  <a:cubicBezTo>
                    <a:pt x="145120" y="83344"/>
                    <a:pt x="170837" y="119539"/>
                    <a:pt x="159407" y="167164"/>
                  </a:cubicBezTo>
                  <a:cubicBezTo>
                    <a:pt x="148929" y="208121"/>
                    <a:pt x="113687" y="233839"/>
                    <a:pt x="66062" y="222409"/>
                  </a:cubicBezTo>
                  <a:cubicBezTo>
                    <a:pt x="19390" y="210979"/>
                    <a:pt x="-613" y="170974"/>
                    <a:pt x="9865" y="130016"/>
                  </a:cubicBezTo>
                  <a:cubicBezTo>
                    <a:pt x="21295" y="83344"/>
                    <a:pt x="61300" y="62389"/>
                    <a:pt x="103210" y="72866"/>
                  </a:cubicBezTo>
                  <a:close/>
                  <a:moveTo>
                    <a:pt x="73682" y="192881"/>
                  </a:moveTo>
                  <a:cubicBezTo>
                    <a:pt x="102257" y="199549"/>
                    <a:pt x="115592" y="176689"/>
                    <a:pt x="122260" y="152876"/>
                  </a:cubicBezTo>
                  <a:cubicBezTo>
                    <a:pt x="127975" y="130969"/>
                    <a:pt x="121307" y="108109"/>
                    <a:pt x="96542" y="101441"/>
                  </a:cubicBezTo>
                  <a:cubicBezTo>
                    <a:pt x="72729" y="95726"/>
                    <a:pt x="55585" y="113824"/>
                    <a:pt x="49870" y="134779"/>
                  </a:cubicBezTo>
                  <a:cubicBezTo>
                    <a:pt x="44154" y="158591"/>
                    <a:pt x="45107" y="186214"/>
                    <a:pt x="73682" y="192881"/>
                  </a:cubicBezTo>
                  <a:close/>
                  <a:moveTo>
                    <a:pt x="64157" y="39529"/>
                  </a:moveTo>
                  <a:lnTo>
                    <a:pt x="71777" y="7144"/>
                  </a:lnTo>
                  <a:lnTo>
                    <a:pt x="104162" y="14764"/>
                  </a:lnTo>
                  <a:lnTo>
                    <a:pt x="96542" y="47149"/>
                  </a:lnTo>
                  <a:lnTo>
                    <a:pt x="64157" y="39529"/>
                  </a:lnTo>
                  <a:close/>
                  <a:moveTo>
                    <a:pt x="161312" y="29051"/>
                  </a:moveTo>
                  <a:lnTo>
                    <a:pt x="153692" y="61436"/>
                  </a:lnTo>
                  <a:lnTo>
                    <a:pt x="121307" y="53816"/>
                  </a:lnTo>
                  <a:lnTo>
                    <a:pt x="128927" y="21431"/>
                  </a:lnTo>
                  <a:lnTo>
                    <a:pt x="161312" y="29051"/>
                  </a:lnTo>
                  <a:close/>
                </a:path>
              </a:pathLst>
            </a:custGeom>
            <a:solidFill>
              <a:srgbClr val="1D1D1B"/>
            </a:solidFill>
            <a:ln w="9525" cap="flat">
              <a:noFill/>
              <a:prstDash val="solid"/>
              <a:miter/>
            </a:ln>
          </p:spPr>
          <p:txBody>
            <a:bodyPr rtlCol="0" anchor="ctr"/>
            <a:lstStyle/>
            <a:p>
              <a:pPr rtl="0"/>
              <a:endParaRPr lang="sv-SE"/>
            </a:p>
          </p:txBody>
        </p:sp>
        <p:sp>
          <p:nvSpPr>
            <p:cNvPr id="53" name="Frihandsfigur: Form 57">
              <a:extLst>
                <a:ext uri="{FF2B5EF4-FFF2-40B4-BE49-F238E27FC236}">
                  <a16:creationId xmlns:a16="http://schemas.microsoft.com/office/drawing/2014/main" id="{B02B17B8-82C2-06B6-050E-EC5145402792}"/>
                </a:ext>
              </a:extLst>
            </p:cNvPr>
            <p:cNvSpPr/>
            <p:nvPr/>
          </p:nvSpPr>
          <p:spPr>
            <a:xfrm>
              <a:off x="6862375" y="2490865"/>
              <a:ext cx="90051" cy="127967"/>
            </a:xfrm>
            <a:custGeom>
              <a:avLst/>
              <a:gdLst>
                <a:gd name="connsiteX0" fmla="*/ 82391 w 180975"/>
                <a:gd name="connsiteY0" fmla="*/ 7144 h 257175"/>
                <a:gd name="connsiteX1" fmla="*/ 118586 w 180975"/>
                <a:gd name="connsiteY1" fmla="*/ 20479 h 257175"/>
                <a:gd name="connsiteX2" fmla="*/ 74771 w 180975"/>
                <a:gd name="connsiteY2" fmla="*/ 138589 h 257175"/>
                <a:gd name="connsiteX3" fmla="*/ 75724 w 180975"/>
                <a:gd name="connsiteY3" fmla="*/ 138589 h 257175"/>
                <a:gd name="connsiteX4" fmla="*/ 138589 w 180975"/>
                <a:gd name="connsiteY4" fmla="*/ 99536 h 257175"/>
                <a:gd name="connsiteX5" fmla="*/ 180499 w 180975"/>
                <a:gd name="connsiteY5" fmla="*/ 115729 h 257175"/>
                <a:gd name="connsiteX6" fmla="*/ 106204 w 180975"/>
                <a:gd name="connsiteY6" fmla="*/ 157639 h 257175"/>
                <a:gd name="connsiteX7" fmla="*/ 135731 w 180975"/>
                <a:gd name="connsiteY7" fmla="*/ 255746 h 257175"/>
                <a:gd name="connsiteX8" fmla="*/ 90011 w 180975"/>
                <a:gd name="connsiteY8" fmla="*/ 238601 h 257175"/>
                <a:gd name="connsiteX9" fmla="*/ 69056 w 180975"/>
                <a:gd name="connsiteY9" fmla="*/ 154781 h 257175"/>
                <a:gd name="connsiteX10" fmla="*/ 68104 w 180975"/>
                <a:gd name="connsiteY10" fmla="*/ 154781 h 257175"/>
                <a:gd name="connsiteX11" fmla="*/ 43339 w 180975"/>
                <a:gd name="connsiteY11" fmla="*/ 221456 h 257175"/>
                <a:gd name="connsiteX12" fmla="*/ 7144 w 180975"/>
                <a:gd name="connsiteY12" fmla="*/ 208121 h 257175"/>
                <a:gd name="connsiteX13" fmla="*/ 82391 w 180975"/>
                <a:gd name="connsiteY13"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57175">
                  <a:moveTo>
                    <a:pt x="82391" y="7144"/>
                  </a:moveTo>
                  <a:lnTo>
                    <a:pt x="118586" y="20479"/>
                  </a:lnTo>
                  <a:lnTo>
                    <a:pt x="74771" y="138589"/>
                  </a:lnTo>
                  <a:lnTo>
                    <a:pt x="75724" y="138589"/>
                  </a:lnTo>
                  <a:lnTo>
                    <a:pt x="138589" y="99536"/>
                  </a:lnTo>
                  <a:lnTo>
                    <a:pt x="180499" y="115729"/>
                  </a:lnTo>
                  <a:lnTo>
                    <a:pt x="106204" y="157639"/>
                  </a:lnTo>
                  <a:lnTo>
                    <a:pt x="135731" y="255746"/>
                  </a:lnTo>
                  <a:lnTo>
                    <a:pt x="90011" y="238601"/>
                  </a:lnTo>
                  <a:lnTo>
                    <a:pt x="69056" y="154781"/>
                  </a:lnTo>
                  <a:lnTo>
                    <a:pt x="68104" y="154781"/>
                  </a:lnTo>
                  <a:lnTo>
                    <a:pt x="43339" y="221456"/>
                  </a:lnTo>
                  <a:lnTo>
                    <a:pt x="7144" y="208121"/>
                  </a:lnTo>
                  <a:lnTo>
                    <a:pt x="82391" y="7144"/>
                  </a:lnTo>
                  <a:close/>
                </a:path>
              </a:pathLst>
            </a:custGeom>
            <a:solidFill>
              <a:srgbClr val="1D1D1B"/>
            </a:solidFill>
            <a:ln w="9525" cap="flat">
              <a:noFill/>
              <a:prstDash val="solid"/>
              <a:miter/>
            </a:ln>
          </p:spPr>
          <p:txBody>
            <a:bodyPr rtlCol="0" anchor="ctr"/>
            <a:lstStyle/>
            <a:p>
              <a:pPr rtl="0"/>
              <a:endParaRPr lang="sv-SE"/>
            </a:p>
          </p:txBody>
        </p:sp>
        <p:sp>
          <p:nvSpPr>
            <p:cNvPr id="54" name="Frihandsfigur: Form 58">
              <a:extLst>
                <a:ext uri="{FF2B5EF4-FFF2-40B4-BE49-F238E27FC236}">
                  <a16:creationId xmlns:a16="http://schemas.microsoft.com/office/drawing/2014/main" id="{655BCA22-A14B-02E4-B121-9A22EC574EFC}"/>
                </a:ext>
              </a:extLst>
            </p:cNvPr>
            <p:cNvSpPr/>
            <p:nvPr/>
          </p:nvSpPr>
          <p:spPr>
            <a:xfrm>
              <a:off x="6931811" y="2555323"/>
              <a:ext cx="80572" cy="94790"/>
            </a:xfrm>
            <a:custGeom>
              <a:avLst/>
              <a:gdLst>
                <a:gd name="connsiteX0" fmla="*/ 70479 w 161925"/>
                <a:gd name="connsiteY0" fmla="*/ 7144 h 190500"/>
                <a:gd name="connsiteX1" fmla="*/ 120962 w 161925"/>
                <a:gd name="connsiteY1" fmla="*/ 19526 h 190500"/>
                <a:gd name="connsiteX2" fmla="*/ 150490 w 161925"/>
                <a:gd name="connsiteY2" fmla="*/ 103346 h 190500"/>
                <a:gd name="connsiteX3" fmla="*/ 141917 w 161925"/>
                <a:gd name="connsiteY3" fmla="*/ 120491 h 190500"/>
                <a:gd name="connsiteX4" fmla="*/ 125724 w 161925"/>
                <a:gd name="connsiteY4" fmla="*/ 153829 h 190500"/>
                <a:gd name="connsiteX5" fmla="*/ 112390 w 161925"/>
                <a:gd name="connsiteY5" fmla="*/ 184309 h 190500"/>
                <a:gd name="connsiteX6" fmla="*/ 81910 w 161925"/>
                <a:gd name="connsiteY6" fmla="*/ 169069 h 190500"/>
                <a:gd name="connsiteX7" fmla="*/ 90482 w 161925"/>
                <a:gd name="connsiteY7" fmla="*/ 149066 h 190500"/>
                <a:gd name="connsiteX8" fmla="*/ 89529 w 161925"/>
                <a:gd name="connsiteY8" fmla="*/ 149066 h 190500"/>
                <a:gd name="connsiteX9" fmla="*/ 38095 w 161925"/>
                <a:gd name="connsiteY9" fmla="*/ 151924 h 190500"/>
                <a:gd name="connsiteX10" fmla="*/ 11424 w 161925"/>
                <a:gd name="connsiteY10" fmla="*/ 90011 h 190500"/>
                <a:gd name="connsiteX11" fmla="*/ 52382 w 161925"/>
                <a:gd name="connsiteY11" fmla="*/ 63341 h 190500"/>
                <a:gd name="connsiteX12" fmla="*/ 100007 w 161925"/>
                <a:gd name="connsiteY12" fmla="*/ 77629 h 190500"/>
                <a:gd name="connsiteX13" fmla="*/ 119057 w 161925"/>
                <a:gd name="connsiteY13" fmla="*/ 87154 h 190500"/>
                <a:gd name="connsiteX14" fmla="*/ 103817 w 161925"/>
                <a:gd name="connsiteY14" fmla="*/ 44291 h 190500"/>
                <a:gd name="connsiteX15" fmla="*/ 56192 w 161925"/>
                <a:gd name="connsiteY15" fmla="*/ 38576 h 190500"/>
                <a:gd name="connsiteX16" fmla="*/ 70479 w 161925"/>
                <a:gd name="connsiteY16" fmla="*/ 7144 h 190500"/>
                <a:gd name="connsiteX17" fmla="*/ 59049 w 161925"/>
                <a:gd name="connsiteY17" fmla="*/ 130016 h 190500"/>
                <a:gd name="connsiteX18" fmla="*/ 88577 w 161925"/>
                <a:gd name="connsiteY18" fmla="*/ 130016 h 190500"/>
                <a:gd name="connsiteX19" fmla="*/ 109532 w 161925"/>
                <a:gd name="connsiteY19" fmla="*/ 106204 h 190500"/>
                <a:gd name="connsiteX20" fmla="*/ 94292 w 161925"/>
                <a:gd name="connsiteY20" fmla="*/ 98584 h 190500"/>
                <a:gd name="connsiteX21" fmla="*/ 44762 w 161925"/>
                <a:gd name="connsiteY21" fmla="*/ 102394 h 190500"/>
                <a:gd name="connsiteX22" fmla="*/ 59049 w 161925"/>
                <a:gd name="connsiteY22" fmla="*/ 13001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90500">
                  <a:moveTo>
                    <a:pt x="70479" y="7144"/>
                  </a:moveTo>
                  <a:cubicBezTo>
                    <a:pt x="86672" y="7144"/>
                    <a:pt x="106674" y="12859"/>
                    <a:pt x="120962" y="19526"/>
                  </a:cubicBezTo>
                  <a:cubicBezTo>
                    <a:pt x="160967" y="39529"/>
                    <a:pt x="169540" y="64294"/>
                    <a:pt x="150490" y="103346"/>
                  </a:cubicBezTo>
                  <a:lnTo>
                    <a:pt x="141917" y="120491"/>
                  </a:lnTo>
                  <a:cubicBezTo>
                    <a:pt x="135249" y="133826"/>
                    <a:pt x="130487" y="144304"/>
                    <a:pt x="125724" y="153829"/>
                  </a:cubicBezTo>
                  <a:cubicBezTo>
                    <a:pt x="120962" y="164306"/>
                    <a:pt x="117152" y="172879"/>
                    <a:pt x="112390" y="184309"/>
                  </a:cubicBezTo>
                  <a:lnTo>
                    <a:pt x="81910" y="169069"/>
                  </a:lnTo>
                  <a:cubicBezTo>
                    <a:pt x="83815" y="161449"/>
                    <a:pt x="88577" y="152876"/>
                    <a:pt x="90482" y="149066"/>
                  </a:cubicBezTo>
                  <a:lnTo>
                    <a:pt x="89529" y="149066"/>
                  </a:lnTo>
                  <a:cubicBezTo>
                    <a:pt x="74290" y="159544"/>
                    <a:pt x="53335" y="159544"/>
                    <a:pt x="38095" y="151924"/>
                  </a:cubicBezTo>
                  <a:cubicBezTo>
                    <a:pt x="15235" y="140494"/>
                    <a:pt x="-958" y="114776"/>
                    <a:pt x="11424" y="90011"/>
                  </a:cubicBezTo>
                  <a:cubicBezTo>
                    <a:pt x="20949" y="70009"/>
                    <a:pt x="36190" y="63341"/>
                    <a:pt x="52382" y="63341"/>
                  </a:cubicBezTo>
                  <a:cubicBezTo>
                    <a:pt x="68574" y="63341"/>
                    <a:pt x="85720" y="70961"/>
                    <a:pt x="100007" y="77629"/>
                  </a:cubicBezTo>
                  <a:lnTo>
                    <a:pt x="119057" y="87154"/>
                  </a:lnTo>
                  <a:cubicBezTo>
                    <a:pt x="129535" y="66199"/>
                    <a:pt x="123820" y="53816"/>
                    <a:pt x="103817" y="44291"/>
                  </a:cubicBezTo>
                  <a:cubicBezTo>
                    <a:pt x="89529" y="36671"/>
                    <a:pt x="72385" y="35719"/>
                    <a:pt x="56192" y="38576"/>
                  </a:cubicBezTo>
                  <a:lnTo>
                    <a:pt x="70479" y="7144"/>
                  </a:lnTo>
                  <a:close/>
                  <a:moveTo>
                    <a:pt x="59049" y="130016"/>
                  </a:moveTo>
                  <a:cubicBezTo>
                    <a:pt x="69527" y="134779"/>
                    <a:pt x="80004" y="134779"/>
                    <a:pt x="88577" y="130016"/>
                  </a:cubicBezTo>
                  <a:cubicBezTo>
                    <a:pt x="98102" y="125254"/>
                    <a:pt x="103817" y="116681"/>
                    <a:pt x="109532" y="106204"/>
                  </a:cubicBezTo>
                  <a:lnTo>
                    <a:pt x="94292" y="98584"/>
                  </a:lnTo>
                  <a:cubicBezTo>
                    <a:pt x="79052" y="90964"/>
                    <a:pt x="55240" y="82391"/>
                    <a:pt x="44762" y="102394"/>
                  </a:cubicBezTo>
                  <a:cubicBezTo>
                    <a:pt x="39999" y="114776"/>
                    <a:pt x="46667" y="124301"/>
                    <a:pt x="59049" y="130016"/>
                  </a:cubicBezTo>
                  <a:close/>
                </a:path>
              </a:pathLst>
            </a:custGeom>
            <a:solidFill>
              <a:srgbClr val="1D1D1B"/>
            </a:solidFill>
            <a:ln w="9525" cap="flat">
              <a:noFill/>
              <a:prstDash val="solid"/>
              <a:miter/>
            </a:ln>
          </p:spPr>
          <p:txBody>
            <a:bodyPr rtlCol="0" anchor="ctr"/>
            <a:lstStyle/>
            <a:p>
              <a:pPr rtl="0"/>
              <a:endParaRPr lang="sv-SE"/>
            </a:p>
          </p:txBody>
        </p:sp>
        <p:sp>
          <p:nvSpPr>
            <p:cNvPr id="55" name="Frihandsfigur: Form 59">
              <a:extLst>
                <a:ext uri="{FF2B5EF4-FFF2-40B4-BE49-F238E27FC236}">
                  <a16:creationId xmlns:a16="http://schemas.microsoft.com/office/drawing/2014/main" id="{CC1B5F21-7083-5754-9782-B99547E2B3F4}"/>
                </a:ext>
              </a:extLst>
            </p:cNvPr>
            <p:cNvSpPr/>
            <p:nvPr/>
          </p:nvSpPr>
          <p:spPr>
            <a:xfrm>
              <a:off x="7259072" y="2886614"/>
              <a:ext cx="113748" cy="113748"/>
            </a:xfrm>
            <a:custGeom>
              <a:avLst/>
              <a:gdLst>
                <a:gd name="connsiteX0" fmla="*/ 189071 w 228600"/>
                <a:gd name="connsiteY0" fmla="*/ 7144 h 228600"/>
                <a:gd name="connsiteX1" fmla="*/ 207169 w 228600"/>
                <a:gd name="connsiteY1" fmla="*/ 46196 h 228600"/>
                <a:gd name="connsiteX2" fmla="*/ 196691 w 228600"/>
                <a:gd name="connsiteY2" fmla="*/ 153829 h 228600"/>
                <a:gd name="connsiteX3" fmla="*/ 137636 w 228600"/>
                <a:gd name="connsiteY3" fmla="*/ 135731 h 228600"/>
                <a:gd name="connsiteX4" fmla="*/ 136684 w 228600"/>
                <a:gd name="connsiteY4" fmla="*/ 135731 h 228600"/>
                <a:gd name="connsiteX5" fmla="*/ 126206 w 228600"/>
                <a:gd name="connsiteY5" fmla="*/ 163354 h 228600"/>
                <a:gd name="connsiteX6" fmla="*/ 68103 w 228600"/>
                <a:gd name="connsiteY6" fmla="*/ 224314 h 228600"/>
                <a:gd name="connsiteX7" fmla="*/ 50006 w 228600"/>
                <a:gd name="connsiteY7" fmla="*/ 183356 h 228600"/>
                <a:gd name="connsiteX8" fmla="*/ 96678 w 228600"/>
                <a:gd name="connsiteY8" fmla="*/ 135731 h 228600"/>
                <a:gd name="connsiteX9" fmla="*/ 104299 w 228600"/>
                <a:gd name="connsiteY9" fmla="*/ 102394 h 228600"/>
                <a:gd name="connsiteX10" fmla="*/ 98584 w 228600"/>
                <a:gd name="connsiteY10" fmla="*/ 90964 h 228600"/>
                <a:gd name="connsiteX11" fmla="*/ 23336 w 228600"/>
                <a:gd name="connsiteY11" fmla="*/ 125254 h 228600"/>
                <a:gd name="connsiteX12" fmla="*/ 7144 w 228600"/>
                <a:gd name="connsiteY12" fmla="*/ 89059 h 228600"/>
                <a:gd name="connsiteX13" fmla="*/ 189071 w 228600"/>
                <a:gd name="connsiteY13" fmla="*/ 7144 h 228600"/>
                <a:gd name="connsiteX14" fmla="*/ 128111 w 228600"/>
                <a:gd name="connsiteY14" fmla="*/ 78581 h 228600"/>
                <a:gd name="connsiteX15" fmla="*/ 133826 w 228600"/>
                <a:gd name="connsiteY15" fmla="*/ 90964 h 228600"/>
                <a:gd name="connsiteX16" fmla="*/ 176689 w 228600"/>
                <a:gd name="connsiteY16" fmla="*/ 117634 h 228600"/>
                <a:gd name="connsiteX17" fmla="*/ 183356 w 228600"/>
                <a:gd name="connsiteY17" fmla="*/ 68104 h 228600"/>
                <a:gd name="connsiteX18" fmla="*/ 177641 w 228600"/>
                <a:gd name="connsiteY18" fmla="*/ 55721 h 228600"/>
                <a:gd name="connsiteX19" fmla="*/ 128111 w 228600"/>
                <a:gd name="connsiteY19" fmla="*/ 785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228600">
                  <a:moveTo>
                    <a:pt x="189071" y="7144"/>
                  </a:moveTo>
                  <a:lnTo>
                    <a:pt x="207169" y="46196"/>
                  </a:lnTo>
                  <a:cubicBezTo>
                    <a:pt x="224314" y="85249"/>
                    <a:pt x="247174" y="130969"/>
                    <a:pt x="196691" y="153829"/>
                  </a:cubicBezTo>
                  <a:cubicBezTo>
                    <a:pt x="175736" y="163354"/>
                    <a:pt x="150971" y="156686"/>
                    <a:pt x="137636" y="135731"/>
                  </a:cubicBezTo>
                  <a:lnTo>
                    <a:pt x="136684" y="135731"/>
                  </a:lnTo>
                  <a:cubicBezTo>
                    <a:pt x="140494" y="146209"/>
                    <a:pt x="132874" y="155734"/>
                    <a:pt x="126206" y="163354"/>
                  </a:cubicBezTo>
                  <a:lnTo>
                    <a:pt x="68103" y="224314"/>
                  </a:lnTo>
                  <a:lnTo>
                    <a:pt x="50006" y="183356"/>
                  </a:lnTo>
                  <a:lnTo>
                    <a:pt x="96678" y="135731"/>
                  </a:lnTo>
                  <a:cubicBezTo>
                    <a:pt x="108109" y="124301"/>
                    <a:pt x="110966" y="117634"/>
                    <a:pt x="104299" y="102394"/>
                  </a:cubicBezTo>
                  <a:lnTo>
                    <a:pt x="98584" y="90964"/>
                  </a:lnTo>
                  <a:lnTo>
                    <a:pt x="23336" y="125254"/>
                  </a:lnTo>
                  <a:lnTo>
                    <a:pt x="7144" y="89059"/>
                  </a:lnTo>
                  <a:lnTo>
                    <a:pt x="189071" y="7144"/>
                  </a:lnTo>
                  <a:close/>
                  <a:moveTo>
                    <a:pt x="128111" y="78581"/>
                  </a:moveTo>
                  <a:lnTo>
                    <a:pt x="133826" y="90964"/>
                  </a:lnTo>
                  <a:cubicBezTo>
                    <a:pt x="142399" y="109061"/>
                    <a:pt x="153828" y="128111"/>
                    <a:pt x="176689" y="117634"/>
                  </a:cubicBezTo>
                  <a:cubicBezTo>
                    <a:pt x="198596" y="108109"/>
                    <a:pt x="190976" y="86201"/>
                    <a:pt x="183356" y="68104"/>
                  </a:cubicBezTo>
                  <a:lnTo>
                    <a:pt x="177641" y="55721"/>
                  </a:lnTo>
                  <a:lnTo>
                    <a:pt x="128111" y="78581"/>
                  </a:lnTo>
                  <a:close/>
                </a:path>
              </a:pathLst>
            </a:custGeom>
            <a:solidFill>
              <a:srgbClr val="1D1D1B"/>
            </a:solidFill>
            <a:ln w="9525" cap="flat">
              <a:noFill/>
              <a:prstDash val="solid"/>
              <a:miter/>
            </a:ln>
          </p:spPr>
          <p:txBody>
            <a:bodyPr rtlCol="0" anchor="ctr"/>
            <a:lstStyle/>
            <a:p>
              <a:pPr rtl="0"/>
              <a:endParaRPr lang="sv-SE"/>
            </a:p>
          </p:txBody>
        </p:sp>
        <p:sp>
          <p:nvSpPr>
            <p:cNvPr id="56" name="Frihandsfigur: Form 60">
              <a:extLst>
                <a:ext uri="{FF2B5EF4-FFF2-40B4-BE49-F238E27FC236}">
                  <a16:creationId xmlns:a16="http://schemas.microsoft.com/office/drawing/2014/main" id="{E3A0BDB8-C481-E8F9-BA0D-08ADE24C5853}"/>
                </a:ext>
              </a:extLst>
            </p:cNvPr>
            <p:cNvSpPr/>
            <p:nvPr/>
          </p:nvSpPr>
          <p:spPr>
            <a:xfrm>
              <a:off x="7292249" y="2970504"/>
              <a:ext cx="109009" cy="56874"/>
            </a:xfrm>
            <a:custGeom>
              <a:avLst/>
              <a:gdLst>
                <a:gd name="connsiteX0" fmla="*/ 146209 w 219075"/>
                <a:gd name="connsiteY0" fmla="*/ 27146 h 114300"/>
                <a:gd name="connsiteX1" fmla="*/ 158591 w 219075"/>
                <a:gd name="connsiteY1" fmla="*/ 63341 h 114300"/>
                <a:gd name="connsiteX2" fmla="*/ 19526 w 219075"/>
                <a:gd name="connsiteY2" fmla="*/ 111919 h 114300"/>
                <a:gd name="connsiteX3" fmla="*/ 7144 w 219075"/>
                <a:gd name="connsiteY3" fmla="*/ 75724 h 114300"/>
                <a:gd name="connsiteX4" fmla="*/ 146209 w 219075"/>
                <a:gd name="connsiteY4" fmla="*/ 27146 h 114300"/>
                <a:gd name="connsiteX5" fmla="*/ 205264 w 219075"/>
                <a:gd name="connsiteY5" fmla="*/ 7144 h 114300"/>
                <a:gd name="connsiteX6" fmla="*/ 217646 w 219075"/>
                <a:gd name="connsiteY6" fmla="*/ 43339 h 114300"/>
                <a:gd name="connsiteX7" fmla="*/ 183356 w 219075"/>
                <a:gd name="connsiteY7" fmla="*/ 55721 h 114300"/>
                <a:gd name="connsiteX8" fmla="*/ 170974 w 219075"/>
                <a:gd name="connsiteY8" fmla="*/ 19526 h 114300"/>
                <a:gd name="connsiteX9" fmla="*/ 205264 w 219075"/>
                <a:gd name="connsiteY9"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114300">
                  <a:moveTo>
                    <a:pt x="146209" y="27146"/>
                  </a:moveTo>
                  <a:lnTo>
                    <a:pt x="158591" y="63341"/>
                  </a:lnTo>
                  <a:lnTo>
                    <a:pt x="19526" y="111919"/>
                  </a:lnTo>
                  <a:lnTo>
                    <a:pt x="7144" y="75724"/>
                  </a:lnTo>
                  <a:lnTo>
                    <a:pt x="146209" y="27146"/>
                  </a:lnTo>
                  <a:close/>
                  <a:moveTo>
                    <a:pt x="205264" y="7144"/>
                  </a:moveTo>
                  <a:lnTo>
                    <a:pt x="217646" y="43339"/>
                  </a:lnTo>
                  <a:lnTo>
                    <a:pt x="183356" y="55721"/>
                  </a:lnTo>
                  <a:lnTo>
                    <a:pt x="170974" y="19526"/>
                  </a:lnTo>
                  <a:lnTo>
                    <a:pt x="205264" y="7144"/>
                  </a:lnTo>
                  <a:close/>
                </a:path>
              </a:pathLst>
            </a:custGeom>
            <a:solidFill>
              <a:srgbClr val="1D1D1B"/>
            </a:solidFill>
            <a:ln w="9525" cap="flat">
              <a:noFill/>
              <a:prstDash val="solid"/>
              <a:miter/>
            </a:ln>
          </p:spPr>
          <p:txBody>
            <a:bodyPr rtlCol="0" anchor="ctr"/>
            <a:lstStyle/>
            <a:p>
              <a:pPr rtl="0"/>
              <a:endParaRPr lang="sv-SE"/>
            </a:p>
          </p:txBody>
        </p:sp>
        <p:sp>
          <p:nvSpPr>
            <p:cNvPr id="57" name="Frihandsfigur: Form 61">
              <a:extLst>
                <a:ext uri="{FF2B5EF4-FFF2-40B4-BE49-F238E27FC236}">
                  <a16:creationId xmlns:a16="http://schemas.microsoft.com/office/drawing/2014/main" id="{E148D480-E16F-FB0F-4F65-6E11A034D066}"/>
                </a:ext>
              </a:extLst>
            </p:cNvPr>
            <p:cNvSpPr/>
            <p:nvPr/>
          </p:nvSpPr>
          <p:spPr>
            <a:xfrm>
              <a:off x="7304097" y="3019836"/>
              <a:ext cx="85311" cy="66353"/>
            </a:xfrm>
            <a:custGeom>
              <a:avLst/>
              <a:gdLst>
                <a:gd name="connsiteX0" fmla="*/ 141446 w 171450"/>
                <a:gd name="connsiteY0" fmla="*/ 98501 h 133350"/>
                <a:gd name="connsiteX1" fmla="*/ 138589 w 171450"/>
                <a:gd name="connsiteY1" fmla="*/ 64211 h 133350"/>
                <a:gd name="connsiteX2" fmla="*/ 116681 w 171450"/>
                <a:gd name="connsiteY2" fmla="*/ 47066 h 133350"/>
                <a:gd name="connsiteX3" fmla="*/ 74771 w 171450"/>
                <a:gd name="connsiteY3" fmla="*/ 127076 h 133350"/>
                <a:gd name="connsiteX4" fmla="*/ 12859 w 171450"/>
                <a:gd name="connsiteY4" fmla="*/ 80403 h 133350"/>
                <a:gd name="connsiteX5" fmla="*/ 7144 w 171450"/>
                <a:gd name="connsiteY5" fmla="*/ 36588 h 133350"/>
                <a:gd name="connsiteX6" fmla="*/ 37624 w 171450"/>
                <a:gd name="connsiteY6" fmla="*/ 30873 h 133350"/>
                <a:gd name="connsiteX7" fmla="*/ 38576 w 171450"/>
                <a:gd name="connsiteY7" fmla="*/ 69926 h 133350"/>
                <a:gd name="connsiteX8" fmla="*/ 62389 w 171450"/>
                <a:gd name="connsiteY8" fmla="*/ 88976 h 133350"/>
                <a:gd name="connsiteX9" fmla="*/ 105251 w 171450"/>
                <a:gd name="connsiteY9" fmla="*/ 8966 h 133350"/>
                <a:gd name="connsiteX10" fmla="*/ 164306 w 171450"/>
                <a:gd name="connsiteY10" fmla="*/ 52781 h 133350"/>
                <a:gd name="connsiteX11" fmla="*/ 170021 w 171450"/>
                <a:gd name="connsiteY11" fmla="*/ 94691 h 133350"/>
                <a:gd name="connsiteX12" fmla="*/ 141446 w 171450"/>
                <a:gd name="connsiteY12" fmla="*/ 9850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141446" y="98501"/>
                  </a:moveTo>
                  <a:cubicBezTo>
                    <a:pt x="142399" y="86118"/>
                    <a:pt x="142399" y="77546"/>
                    <a:pt x="138589" y="64211"/>
                  </a:cubicBezTo>
                  <a:cubicBezTo>
                    <a:pt x="135731" y="54686"/>
                    <a:pt x="129064" y="43256"/>
                    <a:pt x="116681" y="47066"/>
                  </a:cubicBezTo>
                  <a:cubicBezTo>
                    <a:pt x="93821" y="52781"/>
                    <a:pt x="126206" y="113741"/>
                    <a:pt x="74771" y="127076"/>
                  </a:cubicBezTo>
                  <a:cubicBezTo>
                    <a:pt x="41434" y="135648"/>
                    <a:pt x="20478" y="109931"/>
                    <a:pt x="12859" y="80403"/>
                  </a:cubicBezTo>
                  <a:cubicBezTo>
                    <a:pt x="9049" y="66116"/>
                    <a:pt x="7144" y="50876"/>
                    <a:pt x="7144" y="36588"/>
                  </a:cubicBezTo>
                  <a:lnTo>
                    <a:pt x="37624" y="30873"/>
                  </a:lnTo>
                  <a:cubicBezTo>
                    <a:pt x="34766" y="44208"/>
                    <a:pt x="34766" y="56591"/>
                    <a:pt x="38576" y="69926"/>
                  </a:cubicBezTo>
                  <a:cubicBezTo>
                    <a:pt x="41434" y="79451"/>
                    <a:pt x="49053" y="92786"/>
                    <a:pt x="62389" y="88976"/>
                  </a:cubicBezTo>
                  <a:cubicBezTo>
                    <a:pt x="90011" y="81356"/>
                    <a:pt x="53816" y="22301"/>
                    <a:pt x="105251" y="8966"/>
                  </a:cubicBezTo>
                  <a:cubicBezTo>
                    <a:pt x="135731" y="393"/>
                    <a:pt x="156686" y="23253"/>
                    <a:pt x="164306" y="52781"/>
                  </a:cubicBezTo>
                  <a:cubicBezTo>
                    <a:pt x="169069" y="69926"/>
                    <a:pt x="169069" y="82308"/>
                    <a:pt x="170021" y="94691"/>
                  </a:cubicBezTo>
                  <a:lnTo>
                    <a:pt x="141446" y="98501"/>
                  </a:lnTo>
                  <a:close/>
                </a:path>
              </a:pathLst>
            </a:custGeom>
            <a:solidFill>
              <a:srgbClr val="1D1D1B"/>
            </a:solidFill>
            <a:ln w="9525" cap="flat">
              <a:noFill/>
              <a:prstDash val="solid"/>
              <a:miter/>
            </a:ln>
          </p:spPr>
          <p:txBody>
            <a:bodyPr rtlCol="0" anchor="ctr"/>
            <a:lstStyle/>
            <a:p>
              <a:pPr rtl="0"/>
              <a:endParaRPr lang="sv-SE"/>
            </a:p>
          </p:txBody>
        </p:sp>
        <p:sp>
          <p:nvSpPr>
            <p:cNvPr id="58" name="Frihandsfigur: Form 62">
              <a:extLst>
                <a:ext uri="{FF2B5EF4-FFF2-40B4-BE49-F238E27FC236}">
                  <a16:creationId xmlns:a16="http://schemas.microsoft.com/office/drawing/2014/main" id="{CC4D74B7-BB35-EDCF-0BC8-FE72250DFB29}"/>
                </a:ext>
              </a:extLst>
            </p:cNvPr>
            <p:cNvSpPr/>
            <p:nvPr/>
          </p:nvSpPr>
          <p:spPr>
            <a:xfrm>
              <a:off x="7319738" y="3078091"/>
              <a:ext cx="113748" cy="90051"/>
            </a:xfrm>
            <a:custGeom>
              <a:avLst/>
              <a:gdLst>
                <a:gd name="connsiteX0" fmla="*/ 216694 w 228600"/>
                <a:gd name="connsiteY0" fmla="*/ 7144 h 180975"/>
                <a:gd name="connsiteX1" fmla="*/ 223361 w 228600"/>
                <a:gd name="connsiteY1" fmla="*/ 45244 h 180975"/>
                <a:gd name="connsiteX2" fmla="*/ 99536 w 228600"/>
                <a:gd name="connsiteY2" fmla="*/ 66199 h 180975"/>
                <a:gd name="connsiteX3" fmla="*/ 99536 w 228600"/>
                <a:gd name="connsiteY3" fmla="*/ 67151 h 180975"/>
                <a:gd name="connsiteX4" fmla="*/ 165259 w 228600"/>
                <a:gd name="connsiteY4" fmla="*/ 102394 h 180975"/>
                <a:gd name="connsiteX5" fmla="*/ 172879 w 228600"/>
                <a:gd name="connsiteY5" fmla="*/ 147161 h 180975"/>
                <a:gd name="connsiteX6" fmla="*/ 99536 w 228600"/>
                <a:gd name="connsiteY6" fmla="*/ 104299 h 180975"/>
                <a:gd name="connsiteX7" fmla="*/ 30004 w 228600"/>
                <a:gd name="connsiteY7" fmla="*/ 178594 h 180975"/>
                <a:gd name="connsiteX8" fmla="*/ 22384 w 228600"/>
                <a:gd name="connsiteY8" fmla="*/ 130969 h 180975"/>
                <a:gd name="connsiteX9" fmla="*/ 84296 w 228600"/>
                <a:gd name="connsiteY9" fmla="*/ 70961 h 180975"/>
                <a:gd name="connsiteX10" fmla="*/ 84296 w 228600"/>
                <a:gd name="connsiteY10" fmla="*/ 70009 h 180975"/>
                <a:gd name="connsiteX11" fmla="*/ 13811 w 228600"/>
                <a:gd name="connsiteY11" fmla="*/ 81439 h 180975"/>
                <a:gd name="connsiteX12" fmla="*/ 7144 w 228600"/>
                <a:gd name="connsiteY12" fmla="*/ 43339 h 180975"/>
                <a:gd name="connsiteX13" fmla="*/ 216694 w 228600"/>
                <a:gd name="connsiteY13"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180975">
                  <a:moveTo>
                    <a:pt x="216694" y="7144"/>
                  </a:moveTo>
                  <a:lnTo>
                    <a:pt x="223361" y="45244"/>
                  </a:lnTo>
                  <a:lnTo>
                    <a:pt x="99536" y="66199"/>
                  </a:lnTo>
                  <a:lnTo>
                    <a:pt x="99536" y="67151"/>
                  </a:lnTo>
                  <a:lnTo>
                    <a:pt x="165259" y="102394"/>
                  </a:lnTo>
                  <a:lnTo>
                    <a:pt x="172879" y="147161"/>
                  </a:lnTo>
                  <a:lnTo>
                    <a:pt x="99536" y="104299"/>
                  </a:lnTo>
                  <a:lnTo>
                    <a:pt x="30004" y="178594"/>
                  </a:lnTo>
                  <a:lnTo>
                    <a:pt x="22384" y="130969"/>
                  </a:lnTo>
                  <a:lnTo>
                    <a:pt x="84296" y="70961"/>
                  </a:lnTo>
                  <a:lnTo>
                    <a:pt x="84296" y="70009"/>
                  </a:lnTo>
                  <a:lnTo>
                    <a:pt x="13811" y="81439"/>
                  </a:lnTo>
                  <a:lnTo>
                    <a:pt x="7144" y="43339"/>
                  </a:lnTo>
                  <a:lnTo>
                    <a:pt x="216694" y="7144"/>
                  </a:lnTo>
                  <a:close/>
                </a:path>
              </a:pathLst>
            </a:custGeom>
            <a:solidFill>
              <a:srgbClr val="1D1D1B"/>
            </a:solidFill>
            <a:ln w="9525" cap="flat">
              <a:noFill/>
              <a:prstDash val="solid"/>
              <a:miter/>
            </a:ln>
          </p:spPr>
          <p:txBody>
            <a:bodyPr rtlCol="0" anchor="ctr"/>
            <a:lstStyle/>
            <a:p>
              <a:pPr rtl="0"/>
              <a:endParaRPr lang="sv-SE"/>
            </a:p>
          </p:txBody>
        </p:sp>
        <p:sp>
          <p:nvSpPr>
            <p:cNvPr id="59" name="Frihandsfigur: Form 63">
              <a:extLst>
                <a:ext uri="{FF2B5EF4-FFF2-40B4-BE49-F238E27FC236}">
                  <a16:creationId xmlns:a16="http://schemas.microsoft.com/office/drawing/2014/main" id="{49AB97CE-6B8D-8049-1D8E-14DB9077CB7F}"/>
                </a:ext>
              </a:extLst>
            </p:cNvPr>
            <p:cNvSpPr/>
            <p:nvPr/>
          </p:nvSpPr>
          <p:spPr>
            <a:xfrm>
              <a:off x="7330637" y="3163402"/>
              <a:ext cx="113748" cy="80572"/>
            </a:xfrm>
            <a:custGeom>
              <a:avLst/>
              <a:gdLst>
                <a:gd name="connsiteX0" fmla="*/ 220504 w 228600"/>
                <a:gd name="connsiteY0" fmla="*/ 7144 h 161925"/>
                <a:gd name="connsiteX1" fmla="*/ 222409 w 228600"/>
                <a:gd name="connsiteY1" fmla="*/ 45244 h 161925"/>
                <a:gd name="connsiteX2" fmla="*/ 136684 w 228600"/>
                <a:gd name="connsiteY2" fmla="*/ 50006 h 161925"/>
                <a:gd name="connsiteX3" fmla="*/ 136684 w 228600"/>
                <a:gd name="connsiteY3" fmla="*/ 50959 h 161925"/>
                <a:gd name="connsiteX4" fmla="*/ 161449 w 228600"/>
                <a:gd name="connsiteY4" fmla="*/ 93821 h 161925"/>
                <a:gd name="connsiteX5" fmla="*/ 88106 w 228600"/>
                <a:gd name="connsiteY5" fmla="*/ 159544 h 161925"/>
                <a:gd name="connsiteX6" fmla="*/ 8097 w 228600"/>
                <a:gd name="connsiteY6" fmla="*/ 102394 h 161925"/>
                <a:gd name="connsiteX7" fmla="*/ 27147 w 228600"/>
                <a:gd name="connsiteY7" fmla="*/ 56674 h 161925"/>
                <a:gd name="connsiteX8" fmla="*/ 27147 w 228600"/>
                <a:gd name="connsiteY8" fmla="*/ 55721 h 161925"/>
                <a:gd name="connsiteX9" fmla="*/ 9049 w 228600"/>
                <a:gd name="connsiteY9" fmla="*/ 56674 h 161925"/>
                <a:gd name="connsiteX10" fmla="*/ 7144 w 228600"/>
                <a:gd name="connsiteY10" fmla="*/ 19526 h 161925"/>
                <a:gd name="connsiteX11" fmla="*/ 220504 w 228600"/>
                <a:gd name="connsiteY11" fmla="*/ 7144 h 161925"/>
                <a:gd name="connsiteX12" fmla="*/ 37624 w 228600"/>
                <a:gd name="connsiteY12" fmla="*/ 89059 h 161925"/>
                <a:gd name="connsiteX13" fmla="*/ 87154 w 228600"/>
                <a:gd name="connsiteY13" fmla="*/ 118586 h 161925"/>
                <a:gd name="connsiteX14" fmla="*/ 131922 w 228600"/>
                <a:gd name="connsiteY14" fmla="*/ 84296 h 161925"/>
                <a:gd name="connsiteX15" fmla="*/ 83344 w 228600"/>
                <a:gd name="connsiteY15" fmla="*/ 52864 h 161925"/>
                <a:gd name="connsiteX16" fmla="*/ 37624 w 228600"/>
                <a:gd name="connsiteY16" fmla="*/ 8905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61925">
                  <a:moveTo>
                    <a:pt x="220504" y="7144"/>
                  </a:moveTo>
                  <a:lnTo>
                    <a:pt x="222409" y="45244"/>
                  </a:lnTo>
                  <a:lnTo>
                    <a:pt x="136684" y="50006"/>
                  </a:lnTo>
                  <a:lnTo>
                    <a:pt x="136684" y="50959"/>
                  </a:lnTo>
                  <a:cubicBezTo>
                    <a:pt x="150972" y="60484"/>
                    <a:pt x="160497" y="73819"/>
                    <a:pt x="161449" y="93821"/>
                  </a:cubicBezTo>
                  <a:cubicBezTo>
                    <a:pt x="163354" y="138589"/>
                    <a:pt x="129064" y="157639"/>
                    <a:pt x="88106" y="159544"/>
                  </a:cubicBezTo>
                  <a:cubicBezTo>
                    <a:pt x="48101" y="161449"/>
                    <a:pt x="10001" y="147161"/>
                    <a:pt x="8097" y="102394"/>
                  </a:cubicBezTo>
                  <a:cubicBezTo>
                    <a:pt x="7144" y="86201"/>
                    <a:pt x="11906" y="68104"/>
                    <a:pt x="27147" y="56674"/>
                  </a:cubicBezTo>
                  <a:lnTo>
                    <a:pt x="27147" y="55721"/>
                  </a:lnTo>
                  <a:lnTo>
                    <a:pt x="9049" y="56674"/>
                  </a:lnTo>
                  <a:lnTo>
                    <a:pt x="7144" y="19526"/>
                  </a:lnTo>
                  <a:lnTo>
                    <a:pt x="220504" y="7144"/>
                  </a:lnTo>
                  <a:close/>
                  <a:moveTo>
                    <a:pt x="37624" y="89059"/>
                  </a:moveTo>
                  <a:cubicBezTo>
                    <a:pt x="38576" y="113824"/>
                    <a:pt x="67151" y="119539"/>
                    <a:pt x="87154" y="118586"/>
                  </a:cubicBezTo>
                  <a:cubicBezTo>
                    <a:pt x="107156" y="117634"/>
                    <a:pt x="133826" y="109061"/>
                    <a:pt x="131922" y="84296"/>
                  </a:cubicBezTo>
                  <a:cubicBezTo>
                    <a:pt x="130969" y="59531"/>
                    <a:pt x="104299" y="51911"/>
                    <a:pt x="83344" y="52864"/>
                  </a:cubicBezTo>
                  <a:cubicBezTo>
                    <a:pt x="62389" y="53816"/>
                    <a:pt x="36672" y="64294"/>
                    <a:pt x="37624" y="89059"/>
                  </a:cubicBezTo>
                  <a:close/>
                </a:path>
              </a:pathLst>
            </a:custGeom>
            <a:solidFill>
              <a:srgbClr val="1D1D1B"/>
            </a:solidFill>
            <a:ln w="9525" cap="flat">
              <a:noFill/>
              <a:prstDash val="solid"/>
              <a:miter/>
            </a:ln>
          </p:spPr>
          <p:txBody>
            <a:bodyPr rtlCol="0" anchor="ctr"/>
            <a:lstStyle/>
            <a:p>
              <a:pPr rtl="0"/>
              <a:endParaRPr lang="sv-SE"/>
            </a:p>
          </p:txBody>
        </p:sp>
        <p:sp>
          <p:nvSpPr>
            <p:cNvPr id="60" name="Frihandsfigur: Form 64">
              <a:extLst>
                <a:ext uri="{FF2B5EF4-FFF2-40B4-BE49-F238E27FC236}">
                  <a16:creationId xmlns:a16="http://schemas.microsoft.com/office/drawing/2014/main" id="{310879A6-23A7-0889-51F1-A66B4EC6B450}"/>
                </a:ext>
              </a:extLst>
            </p:cNvPr>
            <p:cNvSpPr/>
            <p:nvPr/>
          </p:nvSpPr>
          <p:spPr>
            <a:xfrm>
              <a:off x="7330075" y="3249481"/>
              <a:ext cx="80572" cy="75832"/>
            </a:xfrm>
            <a:custGeom>
              <a:avLst/>
              <a:gdLst>
                <a:gd name="connsiteX0" fmla="*/ 15895 w 161925"/>
                <a:gd name="connsiteY0" fmla="*/ 130375 h 152400"/>
                <a:gd name="connsiteX1" fmla="*/ 7322 w 161925"/>
                <a:gd name="connsiteY1" fmla="*/ 78941 h 152400"/>
                <a:gd name="connsiteX2" fmla="*/ 88285 w 161925"/>
                <a:gd name="connsiteY2" fmla="*/ 7503 h 152400"/>
                <a:gd name="connsiteX3" fmla="*/ 161628 w 161925"/>
                <a:gd name="connsiteY3" fmla="*/ 80845 h 152400"/>
                <a:gd name="connsiteX4" fmla="*/ 68282 w 161925"/>
                <a:gd name="connsiteY4" fmla="*/ 144663 h 152400"/>
                <a:gd name="connsiteX5" fmla="*/ 74950 w 161925"/>
                <a:gd name="connsiteY5" fmla="*/ 43698 h 152400"/>
                <a:gd name="connsiteX6" fmla="*/ 34945 w 161925"/>
                <a:gd name="connsiteY6" fmla="*/ 83703 h 152400"/>
                <a:gd name="connsiteX7" fmla="*/ 46375 w 161925"/>
                <a:gd name="connsiteY7" fmla="*/ 133233 h 152400"/>
                <a:gd name="connsiteX8" fmla="*/ 15895 w 161925"/>
                <a:gd name="connsiteY8" fmla="*/ 130375 h 152400"/>
                <a:gd name="connsiteX9" fmla="*/ 96857 w 161925"/>
                <a:gd name="connsiteY9" fmla="*/ 109420 h 152400"/>
                <a:gd name="connsiteX10" fmla="*/ 133053 w 161925"/>
                <a:gd name="connsiteY10" fmla="*/ 80845 h 152400"/>
                <a:gd name="connsiteX11" fmla="*/ 100667 w 161925"/>
                <a:gd name="connsiteY11" fmla="*/ 44650 h 152400"/>
                <a:gd name="connsiteX12" fmla="*/ 96857 w 161925"/>
                <a:gd name="connsiteY12" fmla="*/ 1094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 h="152400">
                  <a:moveTo>
                    <a:pt x="15895" y="130375"/>
                  </a:moveTo>
                  <a:cubicBezTo>
                    <a:pt x="9228" y="116088"/>
                    <a:pt x="6370" y="99895"/>
                    <a:pt x="7322" y="78941"/>
                  </a:cubicBezTo>
                  <a:cubicBezTo>
                    <a:pt x="10180" y="30363"/>
                    <a:pt x="39707" y="3693"/>
                    <a:pt x="88285" y="7503"/>
                  </a:cubicBezTo>
                  <a:cubicBezTo>
                    <a:pt x="131147" y="10360"/>
                    <a:pt x="164485" y="35125"/>
                    <a:pt x="161628" y="80845"/>
                  </a:cubicBezTo>
                  <a:cubicBezTo>
                    <a:pt x="157817" y="135138"/>
                    <a:pt x="119717" y="148473"/>
                    <a:pt x="68282" y="144663"/>
                  </a:cubicBezTo>
                  <a:lnTo>
                    <a:pt x="74950" y="43698"/>
                  </a:lnTo>
                  <a:cubicBezTo>
                    <a:pt x="51137" y="43698"/>
                    <a:pt x="36850" y="59891"/>
                    <a:pt x="34945" y="83703"/>
                  </a:cubicBezTo>
                  <a:cubicBezTo>
                    <a:pt x="33992" y="101800"/>
                    <a:pt x="39707" y="118945"/>
                    <a:pt x="46375" y="133233"/>
                  </a:cubicBezTo>
                  <a:lnTo>
                    <a:pt x="15895" y="130375"/>
                  </a:lnTo>
                  <a:close/>
                  <a:moveTo>
                    <a:pt x="96857" y="109420"/>
                  </a:moveTo>
                  <a:cubicBezTo>
                    <a:pt x="114955" y="109420"/>
                    <a:pt x="132100" y="101800"/>
                    <a:pt x="133053" y="80845"/>
                  </a:cubicBezTo>
                  <a:cubicBezTo>
                    <a:pt x="134005" y="59891"/>
                    <a:pt x="120670" y="47508"/>
                    <a:pt x="100667" y="44650"/>
                  </a:cubicBezTo>
                  <a:lnTo>
                    <a:pt x="96857" y="109420"/>
                  </a:lnTo>
                  <a:close/>
                </a:path>
              </a:pathLst>
            </a:custGeom>
            <a:solidFill>
              <a:srgbClr val="1D1D1B"/>
            </a:solidFill>
            <a:ln w="9525" cap="flat">
              <a:noFill/>
              <a:prstDash val="solid"/>
              <a:miter/>
            </a:ln>
          </p:spPr>
          <p:txBody>
            <a:bodyPr rtlCol="0" anchor="ctr"/>
            <a:lstStyle/>
            <a:p>
              <a:pPr rtl="0"/>
              <a:endParaRPr lang="sv-SE"/>
            </a:p>
          </p:txBody>
        </p:sp>
        <p:sp>
          <p:nvSpPr>
            <p:cNvPr id="61" name="Frihandsfigur: Form 65">
              <a:extLst>
                <a:ext uri="{FF2B5EF4-FFF2-40B4-BE49-F238E27FC236}">
                  <a16:creationId xmlns:a16="http://schemas.microsoft.com/office/drawing/2014/main" id="{98CEB3E3-6ADA-8366-9258-8D98FFC64587}"/>
                </a:ext>
              </a:extLst>
            </p:cNvPr>
            <p:cNvSpPr/>
            <p:nvPr/>
          </p:nvSpPr>
          <p:spPr>
            <a:xfrm>
              <a:off x="7316892" y="3326683"/>
              <a:ext cx="113748" cy="90051"/>
            </a:xfrm>
            <a:custGeom>
              <a:avLst/>
              <a:gdLst>
                <a:gd name="connsiteX0" fmla="*/ 30003 w 228600"/>
                <a:gd name="connsiteY0" fmla="*/ 104764 h 180975"/>
                <a:gd name="connsiteX1" fmla="*/ 30003 w 228600"/>
                <a:gd name="connsiteY1" fmla="*/ 104764 h 180975"/>
                <a:gd name="connsiteX2" fmla="*/ 18573 w 228600"/>
                <a:gd name="connsiteY2" fmla="*/ 56186 h 180975"/>
                <a:gd name="connsiteX3" fmla="*/ 105251 w 228600"/>
                <a:gd name="connsiteY3" fmla="*/ 9514 h 180975"/>
                <a:gd name="connsiteX4" fmla="*/ 169069 w 228600"/>
                <a:gd name="connsiteY4" fmla="*/ 83809 h 180975"/>
                <a:gd name="connsiteX5" fmla="*/ 141446 w 228600"/>
                <a:gd name="connsiteY5" fmla="*/ 123814 h 180975"/>
                <a:gd name="connsiteX6" fmla="*/ 141446 w 228600"/>
                <a:gd name="connsiteY6" fmla="*/ 124766 h 180975"/>
                <a:gd name="connsiteX7" fmla="*/ 224314 w 228600"/>
                <a:gd name="connsiteY7" fmla="*/ 140006 h 180975"/>
                <a:gd name="connsiteX8" fmla="*/ 217646 w 228600"/>
                <a:gd name="connsiteY8" fmla="*/ 177154 h 180975"/>
                <a:gd name="connsiteX9" fmla="*/ 7144 w 228600"/>
                <a:gd name="connsiteY9" fmla="*/ 139054 h 180975"/>
                <a:gd name="connsiteX10" fmla="*/ 13811 w 228600"/>
                <a:gd name="connsiteY10" fmla="*/ 102859 h 180975"/>
                <a:gd name="connsiteX11" fmla="*/ 30003 w 228600"/>
                <a:gd name="connsiteY11" fmla="*/ 104764 h 180975"/>
                <a:gd name="connsiteX12" fmla="*/ 45244 w 228600"/>
                <a:gd name="connsiteY12" fmla="*/ 72379 h 180975"/>
                <a:gd name="connsiteX13" fmla="*/ 86201 w 228600"/>
                <a:gd name="connsiteY13" fmla="*/ 114289 h 180975"/>
                <a:gd name="connsiteX14" fmla="*/ 138589 w 228600"/>
                <a:gd name="connsiteY14" fmla="*/ 88571 h 180975"/>
                <a:gd name="connsiteX15" fmla="*/ 98584 w 228600"/>
                <a:gd name="connsiteY15" fmla="*/ 49519 h 180975"/>
                <a:gd name="connsiteX16" fmla="*/ 45244 w 228600"/>
                <a:gd name="connsiteY16" fmla="*/ 723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80975">
                  <a:moveTo>
                    <a:pt x="30003" y="104764"/>
                  </a:moveTo>
                  <a:lnTo>
                    <a:pt x="30003" y="104764"/>
                  </a:lnTo>
                  <a:cubicBezTo>
                    <a:pt x="18573" y="90476"/>
                    <a:pt x="15716" y="74284"/>
                    <a:pt x="18573" y="56186"/>
                  </a:cubicBezTo>
                  <a:cubicBezTo>
                    <a:pt x="26194" y="11419"/>
                    <a:pt x="66198" y="1894"/>
                    <a:pt x="105251" y="9514"/>
                  </a:cubicBezTo>
                  <a:cubicBezTo>
                    <a:pt x="145256" y="17134"/>
                    <a:pt x="177641" y="39041"/>
                    <a:pt x="169069" y="83809"/>
                  </a:cubicBezTo>
                  <a:cubicBezTo>
                    <a:pt x="165259" y="102859"/>
                    <a:pt x="156686" y="114289"/>
                    <a:pt x="141446" y="123814"/>
                  </a:cubicBezTo>
                  <a:lnTo>
                    <a:pt x="141446" y="124766"/>
                  </a:lnTo>
                  <a:lnTo>
                    <a:pt x="224314" y="140006"/>
                  </a:lnTo>
                  <a:lnTo>
                    <a:pt x="217646" y="177154"/>
                  </a:lnTo>
                  <a:lnTo>
                    <a:pt x="7144" y="139054"/>
                  </a:lnTo>
                  <a:lnTo>
                    <a:pt x="13811" y="102859"/>
                  </a:lnTo>
                  <a:lnTo>
                    <a:pt x="30003" y="104764"/>
                  </a:lnTo>
                  <a:close/>
                  <a:moveTo>
                    <a:pt x="45244" y="72379"/>
                  </a:moveTo>
                  <a:cubicBezTo>
                    <a:pt x="40481" y="97144"/>
                    <a:pt x="65246" y="110479"/>
                    <a:pt x="86201" y="114289"/>
                  </a:cubicBezTo>
                  <a:cubicBezTo>
                    <a:pt x="106203" y="118099"/>
                    <a:pt x="133826" y="113336"/>
                    <a:pt x="138589" y="88571"/>
                  </a:cubicBezTo>
                  <a:cubicBezTo>
                    <a:pt x="143351" y="63806"/>
                    <a:pt x="117634" y="52376"/>
                    <a:pt x="98584" y="49519"/>
                  </a:cubicBezTo>
                  <a:cubicBezTo>
                    <a:pt x="78581" y="45709"/>
                    <a:pt x="50006" y="47614"/>
                    <a:pt x="45244" y="72379"/>
                  </a:cubicBezTo>
                  <a:close/>
                </a:path>
              </a:pathLst>
            </a:custGeom>
            <a:solidFill>
              <a:srgbClr val="1D1D1B"/>
            </a:solidFill>
            <a:ln w="9525" cap="flat">
              <a:noFill/>
              <a:prstDash val="solid"/>
              <a:miter/>
            </a:ln>
          </p:spPr>
          <p:txBody>
            <a:bodyPr rtlCol="0" anchor="ctr"/>
            <a:lstStyle/>
            <a:p>
              <a:pPr rtl="0"/>
              <a:endParaRPr lang="sv-SE"/>
            </a:p>
          </p:txBody>
        </p:sp>
        <p:sp>
          <p:nvSpPr>
            <p:cNvPr id="62" name="Frihandsfigur: Form 66">
              <a:extLst>
                <a:ext uri="{FF2B5EF4-FFF2-40B4-BE49-F238E27FC236}">
                  <a16:creationId xmlns:a16="http://schemas.microsoft.com/office/drawing/2014/main" id="{94A8AB69-DFD2-2D3B-3127-0B25E5C937AA}"/>
                </a:ext>
              </a:extLst>
            </p:cNvPr>
            <p:cNvSpPr/>
            <p:nvPr/>
          </p:nvSpPr>
          <p:spPr>
            <a:xfrm>
              <a:off x="7299647" y="3410706"/>
              <a:ext cx="113748" cy="85311"/>
            </a:xfrm>
            <a:custGeom>
              <a:avLst/>
              <a:gdLst>
                <a:gd name="connsiteX0" fmla="*/ 158004 w 228600"/>
                <a:gd name="connsiteY0" fmla="*/ 107351 h 171450"/>
                <a:gd name="connsiteX1" fmla="*/ 60850 w 228600"/>
                <a:gd name="connsiteY1" fmla="*/ 157834 h 171450"/>
                <a:gd name="connsiteX2" fmla="*/ 11320 w 228600"/>
                <a:gd name="connsiteY2" fmla="*/ 61631 h 171450"/>
                <a:gd name="connsiteX3" fmla="*/ 106570 w 228600"/>
                <a:gd name="connsiteY3" fmla="*/ 11149 h 171450"/>
                <a:gd name="connsiteX4" fmla="*/ 158004 w 228600"/>
                <a:gd name="connsiteY4" fmla="*/ 107351 h 171450"/>
                <a:gd name="connsiteX5" fmla="*/ 39895 w 228600"/>
                <a:gd name="connsiteY5" fmla="*/ 70204 h 171450"/>
                <a:gd name="connsiteX6" fmla="*/ 77042 w 228600"/>
                <a:gd name="connsiteY6" fmla="*/ 120686 h 171450"/>
                <a:gd name="connsiteX7" fmla="*/ 129429 w 228600"/>
                <a:gd name="connsiteY7" fmla="*/ 97826 h 171450"/>
                <a:gd name="connsiteX8" fmla="*/ 98950 w 228600"/>
                <a:gd name="connsiteY8" fmla="*/ 50201 h 171450"/>
                <a:gd name="connsiteX9" fmla="*/ 39895 w 228600"/>
                <a:gd name="connsiteY9" fmla="*/ 70204 h 171450"/>
                <a:gd name="connsiteX10" fmla="*/ 198962 w 228600"/>
                <a:gd name="connsiteY10" fmla="*/ 168311 h 171450"/>
                <a:gd name="connsiteX11" fmla="*/ 167529 w 228600"/>
                <a:gd name="connsiteY11" fmla="*/ 158786 h 171450"/>
                <a:gd name="connsiteX12" fmla="*/ 177054 w 228600"/>
                <a:gd name="connsiteY12" fmla="*/ 127354 h 171450"/>
                <a:gd name="connsiteX13" fmla="*/ 208487 w 228600"/>
                <a:gd name="connsiteY13" fmla="*/ 136879 h 171450"/>
                <a:gd name="connsiteX14" fmla="*/ 198962 w 228600"/>
                <a:gd name="connsiteY14" fmla="*/ 168311 h 171450"/>
                <a:gd name="connsiteX15" fmla="*/ 194200 w 228600"/>
                <a:gd name="connsiteY15" fmla="*/ 70204 h 171450"/>
                <a:gd name="connsiteX16" fmla="*/ 225632 w 228600"/>
                <a:gd name="connsiteY16" fmla="*/ 79729 h 171450"/>
                <a:gd name="connsiteX17" fmla="*/ 216107 w 228600"/>
                <a:gd name="connsiteY17" fmla="*/ 111161 h 171450"/>
                <a:gd name="connsiteX18" fmla="*/ 184675 w 228600"/>
                <a:gd name="connsiteY18" fmla="*/ 101636 h 171450"/>
                <a:gd name="connsiteX19" fmla="*/ 194200 w 228600"/>
                <a:gd name="connsiteY19" fmla="*/ 702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71450">
                  <a:moveTo>
                    <a:pt x="158004" y="107351"/>
                  </a:moveTo>
                  <a:cubicBezTo>
                    <a:pt x="144670" y="149261"/>
                    <a:pt x="107522" y="172121"/>
                    <a:pt x="60850" y="157834"/>
                  </a:cubicBezTo>
                  <a:cubicBezTo>
                    <a:pt x="20845" y="145451"/>
                    <a:pt x="-2968" y="108304"/>
                    <a:pt x="11320" y="61631"/>
                  </a:cubicBezTo>
                  <a:cubicBezTo>
                    <a:pt x="25607" y="14959"/>
                    <a:pt x="66565" y="-1234"/>
                    <a:pt x="106570" y="11149"/>
                  </a:cubicBezTo>
                  <a:cubicBezTo>
                    <a:pt x="153242" y="25436"/>
                    <a:pt x="171340" y="65441"/>
                    <a:pt x="158004" y="107351"/>
                  </a:cubicBezTo>
                  <a:close/>
                  <a:moveTo>
                    <a:pt x="39895" y="70204"/>
                  </a:moveTo>
                  <a:cubicBezTo>
                    <a:pt x="31322" y="97826"/>
                    <a:pt x="54182" y="113066"/>
                    <a:pt x="77042" y="120686"/>
                  </a:cubicBezTo>
                  <a:cubicBezTo>
                    <a:pt x="98950" y="127354"/>
                    <a:pt x="121809" y="122591"/>
                    <a:pt x="129429" y="97826"/>
                  </a:cubicBezTo>
                  <a:cubicBezTo>
                    <a:pt x="137050" y="74014"/>
                    <a:pt x="119904" y="55916"/>
                    <a:pt x="98950" y="50201"/>
                  </a:cubicBezTo>
                  <a:cubicBezTo>
                    <a:pt x="76090" y="43534"/>
                    <a:pt x="48467" y="42581"/>
                    <a:pt x="39895" y="70204"/>
                  </a:cubicBezTo>
                  <a:close/>
                  <a:moveTo>
                    <a:pt x="198962" y="168311"/>
                  </a:moveTo>
                  <a:lnTo>
                    <a:pt x="167529" y="158786"/>
                  </a:lnTo>
                  <a:lnTo>
                    <a:pt x="177054" y="127354"/>
                  </a:lnTo>
                  <a:lnTo>
                    <a:pt x="208487" y="136879"/>
                  </a:lnTo>
                  <a:lnTo>
                    <a:pt x="198962" y="168311"/>
                  </a:lnTo>
                  <a:close/>
                  <a:moveTo>
                    <a:pt x="194200" y="70204"/>
                  </a:moveTo>
                  <a:lnTo>
                    <a:pt x="225632" y="79729"/>
                  </a:lnTo>
                  <a:lnTo>
                    <a:pt x="216107" y="111161"/>
                  </a:lnTo>
                  <a:lnTo>
                    <a:pt x="184675" y="101636"/>
                  </a:lnTo>
                  <a:lnTo>
                    <a:pt x="194200" y="70204"/>
                  </a:lnTo>
                  <a:close/>
                </a:path>
              </a:pathLst>
            </a:custGeom>
            <a:solidFill>
              <a:srgbClr val="1D1D1B"/>
            </a:solidFill>
            <a:ln w="9525" cap="flat">
              <a:noFill/>
              <a:prstDash val="solid"/>
              <a:miter/>
            </a:ln>
          </p:spPr>
          <p:txBody>
            <a:bodyPr rtlCol="0" anchor="ctr"/>
            <a:lstStyle/>
            <a:p>
              <a:pPr rtl="0"/>
              <a:endParaRPr lang="sv-SE"/>
            </a:p>
          </p:txBody>
        </p:sp>
        <p:sp>
          <p:nvSpPr>
            <p:cNvPr id="63" name="Frihandsfigur: Form 67">
              <a:extLst>
                <a:ext uri="{FF2B5EF4-FFF2-40B4-BE49-F238E27FC236}">
                  <a16:creationId xmlns:a16="http://schemas.microsoft.com/office/drawing/2014/main" id="{B3D82D41-26B8-A485-39C7-D67485038F82}"/>
                </a:ext>
              </a:extLst>
            </p:cNvPr>
            <p:cNvSpPr/>
            <p:nvPr/>
          </p:nvSpPr>
          <p:spPr>
            <a:xfrm>
              <a:off x="7243903" y="3484265"/>
              <a:ext cx="118488" cy="127967"/>
            </a:xfrm>
            <a:custGeom>
              <a:avLst/>
              <a:gdLst>
                <a:gd name="connsiteX0" fmla="*/ 231934 w 238125"/>
                <a:gd name="connsiteY0" fmla="*/ 70961 h 257175"/>
                <a:gd name="connsiteX1" fmla="*/ 216694 w 238125"/>
                <a:gd name="connsiteY1" fmla="*/ 103346 h 257175"/>
                <a:gd name="connsiteX2" fmla="*/ 198596 w 238125"/>
                <a:gd name="connsiteY2" fmla="*/ 94774 h 257175"/>
                <a:gd name="connsiteX3" fmla="*/ 198596 w 238125"/>
                <a:gd name="connsiteY3" fmla="*/ 95726 h 257175"/>
                <a:gd name="connsiteX4" fmla="*/ 201454 w 238125"/>
                <a:gd name="connsiteY4" fmla="*/ 145256 h 257175"/>
                <a:gd name="connsiteX5" fmla="*/ 159544 w 238125"/>
                <a:gd name="connsiteY5" fmla="*/ 172879 h 257175"/>
                <a:gd name="connsiteX6" fmla="*/ 163354 w 238125"/>
                <a:gd name="connsiteY6" fmla="*/ 225266 h 257175"/>
                <a:gd name="connsiteX7" fmla="*/ 90964 w 238125"/>
                <a:gd name="connsiteY7" fmla="*/ 242411 h 257175"/>
                <a:gd name="connsiteX8" fmla="*/ 7144 w 238125"/>
                <a:gd name="connsiteY8" fmla="*/ 202406 h 257175"/>
                <a:gd name="connsiteX9" fmla="*/ 23336 w 238125"/>
                <a:gd name="connsiteY9" fmla="*/ 168116 h 257175"/>
                <a:gd name="connsiteX10" fmla="*/ 102394 w 238125"/>
                <a:gd name="connsiteY10" fmla="*/ 206216 h 257175"/>
                <a:gd name="connsiteX11" fmla="*/ 141446 w 238125"/>
                <a:gd name="connsiteY11" fmla="*/ 200501 h 257175"/>
                <a:gd name="connsiteX12" fmla="*/ 109061 w 238125"/>
                <a:gd name="connsiteY12" fmla="*/ 152876 h 257175"/>
                <a:gd name="connsiteX13" fmla="*/ 45244 w 238125"/>
                <a:gd name="connsiteY13" fmla="*/ 121444 h 257175"/>
                <a:gd name="connsiteX14" fmla="*/ 61436 w 238125"/>
                <a:gd name="connsiteY14" fmla="*/ 87154 h 257175"/>
                <a:gd name="connsiteX15" fmla="*/ 140494 w 238125"/>
                <a:gd name="connsiteY15" fmla="*/ 125254 h 257175"/>
                <a:gd name="connsiteX16" fmla="*/ 179546 w 238125"/>
                <a:gd name="connsiteY16" fmla="*/ 119539 h 257175"/>
                <a:gd name="connsiteX17" fmla="*/ 147161 w 238125"/>
                <a:gd name="connsiteY17" fmla="*/ 72866 h 257175"/>
                <a:gd name="connsiteX18" fmla="*/ 83344 w 238125"/>
                <a:gd name="connsiteY18" fmla="*/ 41434 h 257175"/>
                <a:gd name="connsiteX19" fmla="*/ 99536 w 238125"/>
                <a:gd name="connsiteY19" fmla="*/ 7144 h 257175"/>
                <a:gd name="connsiteX20" fmla="*/ 231934 w 238125"/>
                <a:gd name="connsiteY20" fmla="*/ 709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257175">
                  <a:moveTo>
                    <a:pt x="231934" y="70961"/>
                  </a:moveTo>
                  <a:lnTo>
                    <a:pt x="216694" y="103346"/>
                  </a:lnTo>
                  <a:lnTo>
                    <a:pt x="198596" y="94774"/>
                  </a:lnTo>
                  <a:lnTo>
                    <a:pt x="198596" y="95726"/>
                  </a:lnTo>
                  <a:cubicBezTo>
                    <a:pt x="210026" y="114776"/>
                    <a:pt x="207169" y="132874"/>
                    <a:pt x="201454" y="145256"/>
                  </a:cubicBezTo>
                  <a:cubicBezTo>
                    <a:pt x="192881" y="164306"/>
                    <a:pt x="179546" y="173831"/>
                    <a:pt x="159544" y="172879"/>
                  </a:cubicBezTo>
                  <a:cubicBezTo>
                    <a:pt x="171926" y="188119"/>
                    <a:pt x="170974" y="209074"/>
                    <a:pt x="163354" y="225266"/>
                  </a:cubicBezTo>
                  <a:cubicBezTo>
                    <a:pt x="147161" y="257651"/>
                    <a:pt x="120491" y="256699"/>
                    <a:pt x="90964" y="242411"/>
                  </a:cubicBezTo>
                  <a:lnTo>
                    <a:pt x="7144" y="202406"/>
                  </a:lnTo>
                  <a:lnTo>
                    <a:pt x="23336" y="168116"/>
                  </a:lnTo>
                  <a:lnTo>
                    <a:pt x="102394" y="206216"/>
                  </a:lnTo>
                  <a:cubicBezTo>
                    <a:pt x="114776" y="211931"/>
                    <a:pt x="131921" y="220504"/>
                    <a:pt x="141446" y="200501"/>
                  </a:cubicBezTo>
                  <a:cubicBezTo>
                    <a:pt x="152876" y="177641"/>
                    <a:pt x="126206" y="161449"/>
                    <a:pt x="109061" y="152876"/>
                  </a:cubicBezTo>
                  <a:lnTo>
                    <a:pt x="45244" y="121444"/>
                  </a:lnTo>
                  <a:lnTo>
                    <a:pt x="61436" y="87154"/>
                  </a:lnTo>
                  <a:lnTo>
                    <a:pt x="140494" y="125254"/>
                  </a:lnTo>
                  <a:cubicBezTo>
                    <a:pt x="152876" y="130969"/>
                    <a:pt x="170021" y="139541"/>
                    <a:pt x="179546" y="119539"/>
                  </a:cubicBezTo>
                  <a:cubicBezTo>
                    <a:pt x="190976" y="96679"/>
                    <a:pt x="164306" y="80486"/>
                    <a:pt x="147161" y="72866"/>
                  </a:cubicBezTo>
                  <a:lnTo>
                    <a:pt x="83344" y="41434"/>
                  </a:lnTo>
                  <a:lnTo>
                    <a:pt x="99536" y="7144"/>
                  </a:lnTo>
                  <a:lnTo>
                    <a:pt x="231934" y="70961"/>
                  </a:lnTo>
                  <a:close/>
                </a:path>
              </a:pathLst>
            </a:custGeom>
            <a:solidFill>
              <a:srgbClr val="1D1D1B"/>
            </a:solidFill>
            <a:ln w="9525" cap="flat">
              <a:noFill/>
              <a:prstDash val="solid"/>
              <a:miter/>
            </a:ln>
          </p:spPr>
          <p:txBody>
            <a:bodyPr rtlCol="0" anchor="ctr"/>
            <a:lstStyle/>
            <a:p>
              <a:pPr rtl="0"/>
              <a:endParaRPr lang="sv-SE"/>
            </a:p>
          </p:txBody>
        </p:sp>
        <p:sp>
          <p:nvSpPr>
            <p:cNvPr id="64" name="Frihandsfigur: Form 68">
              <a:extLst>
                <a:ext uri="{FF2B5EF4-FFF2-40B4-BE49-F238E27FC236}">
                  <a16:creationId xmlns:a16="http://schemas.microsoft.com/office/drawing/2014/main" id="{49A31F2B-45DB-DF68-D3EB-2DAA3D77D55B}"/>
                </a:ext>
              </a:extLst>
            </p:cNvPr>
            <p:cNvSpPr/>
            <p:nvPr/>
          </p:nvSpPr>
          <p:spPr>
            <a:xfrm>
              <a:off x="7200299" y="3596706"/>
              <a:ext cx="94790" cy="80572"/>
            </a:xfrm>
            <a:custGeom>
              <a:avLst/>
              <a:gdLst>
                <a:gd name="connsiteX0" fmla="*/ 187166 w 190500"/>
                <a:gd name="connsiteY0" fmla="*/ 82163 h 161925"/>
                <a:gd name="connsiteX1" fmla="*/ 168116 w 190500"/>
                <a:gd name="connsiteY1" fmla="*/ 130740 h 161925"/>
                <a:gd name="connsiteX2" fmla="*/ 81439 w 190500"/>
                <a:gd name="connsiteY2" fmla="*/ 148838 h 161925"/>
                <a:gd name="connsiteX3" fmla="*/ 66199 w 190500"/>
                <a:gd name="connsiteY3" fmla="*/ 138360 h 161925"/>
                <a:gd name="connsiteX4" fmla="*/ 35719 w 190500"/>
                <a:gd name="connsiteY4" fmla="*/ 118358 h 161925"/>
                <a:gd name="connsiteX5" fmla="*/ 7144 w 190500"/>
                <a:gd name="connsiteY5" fmla="*/ 101213 h 161925"/>
                <a:gd name="connsiteX6" fmla="*/ 26194 w 190500"/>
                <a:gd name="connsiteY6" fmla="*/ 73590 h 161925"/>
                <a:gd name="connsiteX7" fmla="*/ 45244 w 190500"/>
                <a:gd name="connsiteY7" fmla="*/ 84068 h 161925"/>
                <a:gd name="connsiteX8" fmla="*/ 45244 w 190500"/>
                <a:gd name="connsiteY8" fmla="*/ 84068 h 161925"/>
                <a:gd name="connsiteX9" fmla="*/ 49054 w 190500"/>
                <a:gd name="connsiteY9" fmla="*/ 32633 h 161925"/>
                <a:gd name="connsiteX10" fmla="*/ 113824 w 190500"/>
                <a:gd name="connsiteY10" fmla="*/ 14535 h 161925"/>
                <a:gd name="connsiteX11" fmla="*/ 134779 w 190500"/>
                <a:gd name="connsiteY11" fmla="*/ 58350 h 161925"/>
                <a:gd name="connsiteX12" fmla="*/ 114776 w 190500"/>
                <a:gd name="connsiteY12" fmla="*/ 104070 h 161925"/>
                <a:gd name="connsiteX13" fmla="*/ 103347 w 190500"/>
                <a:gd name="connsiteY13" fmla="*/ 121215 h 161925"/>
                <a:gd name="connsiteX14" fmla="*/ 148114 w 190500"/>
                <a:gd name="connsiteY14" fmla="*/ 111690 h 161925"/>
                <a:gd name="connsiteX15" fmla="*/ 160497 w 190500"/>
                <a:gd name="connsiteY15" fmla="*/ 65018 h 161925"/>
                <a:gd name="connsiteX16" fmla="*/ 187166 w 190500"/>
                <a:gd name="connsiteY16" fmla="*/ 82163 h 161925"/>
                <a:gd name="connsiteX17" fmla="*/ 67151 w 190500"/>
                <a:gd name="connsiteY17" fmla="*/ 55493 h 161925"/>
                <a:gd name="connsiteX18" fmla="*/ 63341 w 190500"/>
                <a:gd name="connsiteY18" fmla="*/ 85020 h 161925"/>
                <a:gd name="connsiteX19" fmla="*/ 84297 w 190500"/>
                <a:gd name="connsiteY19" fmla="*/ 108833 h 161925"/>
                <a:gd name="connsiteX20" fmla="*/ 93822 w 190500"/>
                <a:gd name="connsiteY20" fmla="*/ 95498 h 161925"/>
                <a:gd name="connsiteX21" fmla="*/ 96679 w 190500"/>
                <a:gd name="connsiteY21" fmla="*/ 45968 h 161925"/>
                <a:gd name="connsiteX22" fmla="*/ 67151 w 190500"/>
                <a:gd name="connsiteY22" fmla="*/ 554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187166" y="82163"/>
                  </a:moveTo>
                  <a:cubicBezTo>
                    <a:pt x="184309" y="98355"/>
                    <a:pt x="176689" y="117405"/>
                    <a:pt x="168116" y="130740"/>
                  </a:cubicBezTo>
                  <a:cubicBezTo>
                    <a:pt x="143351" y="167888"/>
                    <a:pt x="117634" y="172650"/>
                    <a:pt x="81439" y="148838"/>
                  </a:cubicBezTo>
                  <a:lnTo>
                    <a:pt x="66199" y="138360"/>
                  </a:lnTo>
                  <a:cubicBezTo>
                    <a:pt x="53816" y="129788"/>
                    <a:pt x="44291" y="124073"/>
                    <a:pt x="35719" y="118358"/>
                  </a:cubicBezTo>
                  <a:cubicBezTo>
                    <a:pt x="26194" y="112643"/>
                    <a:pt x="17622" y="106928"/>
                    <a:pt x="7144" y="101213"/>
                  </a:cubicBezTo>
                  <a:lnTo>
                    <a:pt x="26194" y="73590"/>
                  </a:lnTo>
                  <a:cubicBezTo>
                    <a:pt x="33814" y="76448"/>
                    <a:pt x="41434" y="82163"/>
                    <a:pt x="45244" y="84068"/>
                  </a:cubicBezTo>
                  <a:lnTo>
                    <a:pt x="45244" y="84068"/>
                  </a:lnTo>
                  <a:cubicBezTo>
                    <a:pt x="36672" y="67875"/>
                    <a:pt x="39529" y="46920"/>
                    <a:pt x="49054" y="32633"/>
                  </a:cubicBezTo>
                  <a:cubicBezTo>
                    <a:pt x="63341" y="10725"/>
                    <a:pt x="90964" y="-1657"/>
                    <a:pt x="113824" y="14535"/>
                  </a:cubicBezTo>
                  <a:cubicBezTo>
                    <a:pt x="131922" y="26918"/>
                    <a:pt x="136684" y="43110"/>
                    <a:pt x="134779" y="58350"/>
                  </a:cubicBezTo>
                  <a:cubicBezTo>
                    <a:pt x="132874" y="74543"/>
                    <a:pt x="123349" y="90735"/>
                    <a:pt x="114776" y="104070"/>
                  </a:cubicBezTo>
                  <a:lnTo>
                    <a:pt x="103347" y="121215"/>
                  </a:lnTo>
                  <a:cubicBezTo>
                    <a:pt x="123349" y="134550"/>
                    <a:pt x="135731" y="129788"/>
                    <a:pt x="148114" y="111690"/>
                  </a:cubicBezTo>
                  <a:cubicBezTo>
                    <a:pt x="157639" y="98355"/>
                    <a:pt x="161449" y="81210"/>
                    <a:pt x="160497" y="65018"/>
                  </a:cubicBezTo>
                  <a:lnTo>
                    <a:pt x="187166" y="82163"/>
                  </a:lnTo>
                  <a:close/>
                  <a:moveTo>
                    <a:pt x="67151" y="55493"/>
                  </a:moveTo>
                  <a:cubicBezTo>
                    <a:pt x="60484" y="65018"/>
                    <a:pt x="59531" y="75495"/>
                    <a:pt x="63341" y="85020"/>
                  </a:cubicBezTo>
                  <a:cubicBezTo>
                    <a:pt x="67151" y="94545"/>
                    <a:pt x="74772" y="102165"/>
                    <a:pt x="84297" y="108833"/>
                  </a:cubicBezTo>
                  <a:lnTo>
                    <a:pt x="93822" y="95498"/>
                  </a:lnTo>
                  <a:cubicBezTo>
                    <a:pt x="103347" y="81210"/>
                    <a:pt x="114776" y="58350"/>
                    <a:pt x="96679" y="45968"/>
                  </a:cubicBezTo>
                  <a:cubicBezTo>
                    <a:pt x="85249" y="38348"/>
                    <a:pt x="74772" y="44063"/>
                    <a:pt x="67151" y="55493"/>
                  </a:cubicBezTo>
                  <a:close/>
                </a:path>
              </a:pathLst>
            </a:custGeom>
            <a:solidFill>
              <a:srgbClr val="1D1D1B"/>
            </a:solidFill>
            <a:ln w="9525" cap="flat">
              <a:noFill/>
              <a:prstDash val="solid"/>
              <a:miter/>
            </a:ln>
          </p:spPr>
          <p:txBody>
            <a:bodyPr rtlCol="0" anchor="ctr"/>
            <a:lstStyle/>
            <a:p>
              <a:pPr rtl="0"/>
              <a:endParaRPr lang="sv-SE"/>
            </a:p>
          </p:txBody>
        </p:sp>
        <p:sp>
          <p:nvSpPr>
            <p:cNvPr id="65" name="Frihandsfigur: Form 69">
              <a:extLst>
                <a:ext uri="{FF2B5EF4-FFF2-40B4-BE49-F238E27FC236}">
                  <a16:creationId xmlns:a16="http://schemas.microsoft.com/office/drawing/2014/main" id="{6F4AFB63-F5EE-1E41-4341-29720D716530}"/>
                </a:ext>
              </a:extLst>
            </p:cNvPr>
            <p:cNvSpPr/>
            <p:nvPr/>
          </p:nvSpPr>
          <p:spPr>
            <a:xfrm>
              <a:off x="6363304" y="3855662"/>
              <a:ext cx="104269" cy="146925"/>
            </a:xfrm>
            <a:custGeom>
              <a:avLst/>
              <a:gdLst>
                <a:gd name="connsiteX0" fmla="*/ 144304 w 209550"/>
                <a:gd name="connsiteY0" fmla="*/ 64658 h 295275"/>
                <a:gd name="connsiteX1" fmla="*/ 186214 w 209550"/>
                <a:gd name="connsiteY1" fmla="*/ 78945 h 295275"/>
                <a:gd name="connsiteX2" fmla="*/ 193834 w 209550"/>
                <a:gd name="connsiteY2" fmla="*/ 292305 h 295275"/>
                <a:gd name="connsiteX3" fmla="*/ 152876 w 209550"/>
                <a:gd name="connsiteY3" fmla="*/ 278970 h 295275"/>
                <a:gd name="connsiteX4" fmla="*/ 151924 w 209550"/>
                <a:gd name="connsiteY4" fmla="*/ 230393 h 295275"/>
                <a:gd name="connsiteX5" fmla="*/ 76676 w 209550"/>
                <a:gd name="connsiteY5" fmla="*/ 204675 h 295275"/>
                <a:gd name="connsiteX6" fmla="*/ 45244 w 209550"/>
                <a:gd name="connsiteY6" fmla="*/ 241823 h 295275"/>
                <a:gd name="connsiteX7" fmla="*/ 7144 w 209550"/>
                <a:gd name="connsiteY7" fmla="*/ 228488 h 295275"/>
                <a:gd name="connsiteX8" fmla="*/ 144304 w 209550"/>
                <a:gd name="connsiteY8" fmla="*/ 64658 h 295275"/>
                <a:gd name="connsiteX9" fmla="*/ 151924 w 209550"/>
                <a:gd name="connsiteY9" fmla="*/ 109425 h 295275"/>
                <a:gd name="connsiteX10" fmla="*/ 151924 w 209550"/>
                <a:gd name="connsiteY10" fmla="*/ 109425 h 295275"/>
                <a:gd name="connsiteX11" fmla="*/ 97631 w 209550"/>
                <a:gd name="connsiteY11" fmla="*/ 178005 h 295275"/>
                <a:gd name="connsiteX12" fmla="*/ 151924 w 209550"/>
                <a:gd name="connsiteY12" fmla="*/ 197055 h 295275"/>
                <a:gd name="connsiteX13" fmla="*/ 151924 w 209550"/>
                <a:gd name="connsiteY13" fmla="*/ 109425 h 295275"/>
                <a:gd name="connsiteX14" fmla="*/ 188119 w 209550"/>
                <a:gd name="connsiteY14" fmla="*/ 8460 h 295275"/>
                <a:gd name="connsiteX15" fmla="*/ 206216 w 209550"/>
                <a:gd name="connsiteY15" fmla="*/ 46560 h 295275"/>
                <a:gd name="connsiteX16" fmla="*/ 168116 w 209550"/>
                <a:gd name="connsiteY16" fmla="*/ 65610 h 295275"/>
                <a:gd name="connsiteX17" fmla="*/ 149066 w 209550"/>
                <a:gd name="connsiteY17" fmla="*/ 27510 h 295275"/>
                <a:gd name="connsiteX18" fmla="*/ 188119 w 209550"/>
                <a:gd name="connsiteY18" fmla="*/ 8460 h 295275"/>
                <a:gd name="connsiteX19" fmla="*/ 172879 w 209550"/>
                <a:gd name="connsiteY19" fmla="*/ 51323 h 295275"/>
                <a:gd name="connsiteX20" fmla="*/ 191929 w 209550"/>
                <a:gd name="connsiteY20" fmla="*/ 41798 h 295275"/>
                <a:gd name="connsiteX21" fmla="*/ 183356 w 209550"/>
                <a:gd name="connsiteY21" fmla="*/ 22748 h 295275"/>
                <a:gd name="connsiteX22" fmla="*/ 164306 w 209550"/>
                <a:gd name="connsiteY22" fmla="*/ 32273 h 295275"/>
                <a:gd name="connsiteX23" fmla="*/ 172879 w 209550"/>
                <a:gd name="connsiteY23" fmla="*/ 5132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95275">
                  <a:moveTo>
                    <a:pt x="144304" y="64658"/>
                  </a:moveTo>
                  <a:lnTo>
                    <a:pt x="186214" y="78945"/>
                  </a:lnTo>
                  <a:lnTo>
                    <a:pt x="193834" y="292305"/>
                  </a:lnTo>
                  <a:lnTo>
                    <a:pt x="152876" y="278970"/>
                  </a:lnTo>
                  <a:lnTo>
                    <a:pt x="151924" y="230393"/>
                  </a:lnTo>
                  <a:lnTo>
                    <a:pt x="76676" y="204675"/>
                  </a:lnTo>
                  <a:lnTo>
                    <a:pt x="45244" y="241823"/>
                  </a:lnTo>
                  <a:lnTo>
                    <a:pt x="7144" y="228488"/>
                  </a:lnTo>
                  <a:lnTo>
                    <a:pt x="144304" y="64658"/>
                  </a:lnTo>
                  <a:close/>
                  <a:moveTo>
                    <a:pt x="151924" y="109425"/>
                  </a:moveTo>
                  <a:lnTo>
                    <a:pt x="151924" y="109425"/>
                  </a:lnTo>
                  <a:lnTo>
                    <a:pt x="97631" y="178005"/>
                  </a:lnTo>
                  <a:lnTo>
                    <a:pt x="151924" y="197055"/>
                  </a:lnTo>
                  <a:lnTo>
                    <a:pt x="151924" y="109425"/>
                  </a:lnTo>
                  <a:close/>
                  <a:moveTo>
                    <a:pt x="188119" y="8460"/>
                  </a:moveTo>
                  <a:cubicBezTo>
                    <a:pt x="203359" y="14175"/>
                    <a:pt x="211931" y="31320"/>
                    <a:pt x="206216" y="46560"/>
                  </a:cubicBezTo>
                  <a:cubicBezTo>
                    <a:pt x="200501" y="62753"/>
                    <a:pt x="184309" y="71325"/>
                    <a:pt x="168116" y="65610"/>
                  </a:cubicBezTo>
                  <a:cubicBezTo>
                    <a:pt x="152876" y="59895"/>
                    <a:pt x="144304" y="42750"/>
                    <a:pt x="149066" y="27510"/>
                  </a:cubicBezTo>
                  <a:cubicBezTo>
                    <a:pt x="154781" y="12270"/>
                    <a:pt x="172879" y="3698"/>
                    <a:pt x="188119" y="8460"/>
                  </a:cubicBezTo>
                  <a:close/>
                  <a:moveTo>
                    <a:pt x="172879" y="51323"/>
                  </a:moveTo>
                  <a:cubicBezTo>
                    <a:pt x="180499" y="54180"/>
                    <a:pt x="189071" y="50370"/>
                    <a:pt x="191929" y="41798"/>
                  </a:cubicBezTo>
                  <a:cubicBezTo>
                    <a:pt x="194786" y="34178"/>
                    <a:pt x="190976" y="25605"/>
                    <a:pt x="183356" y="22748"/>
                  </a:cubicBezTo>
                  <a:cubicBezTo>
                    <a:pt x="175736" y="19890"/>
                    <a:pt x="167164" y="23700"/>
                    <a:pt x="164306" y="32273"/>
                  </a:cubicBezTo>
                  <a:cubicBezTo>
                    <a:pt x="161449" y="40845"/>
                    <a:pt x="165259" y="48465"/>
                    <a:pt x="172879" y="51323"/>
                  </a:cubicBezTo>
                  <a:close/>
                </a:path>
              </a:pathLst>
            </a:custGeom>
            <a:solidFill>
              <a:srgbClr val="1D1D1B"/>
            </a:solidFill>
            <a:ln w="9525" cap="flat">
              <a:noFill/>
              <a:prstDash val="solid"/>
              <a:miter/>
            </a:ln>
          </p:spPr>
          <p:txBody>
            <a:bodyPr rtlCol="0" anchor="ctr"/>
            <a:lstStyle/>
            <a:p>
              <a:pPr rtl="0"/>
              <a:endParaRPr lang="sv-SE"/>
            </a:p>
          </p:txBody>
        </p:sp>
        <p:sp>
          <p:nvSpPr>
            <p:cNvPr id="66" name="Frihandsfigur: Form 70">
              <a:extLst>
                <a:ext uri="{FF2B5EF4-FFF2-40B4-BE49-F238E27FC236}">
                  <a16:creationId xmlns:a16="http://schemas.microsoft.com/office/drawing/2014/main" id="{D306065E-B410-CB9A-E39B-15529A4181D0}"/>
                </a:ext>
              </a:extLst>
            </p:cNvPr>
            <p:cNvSpPr/>
            <p:nvPr/>
          </p:nvSpPr>
          <p:spPr>
            <a:xfrm>
              <a:off x="6477526" y="3914138"/>
              <a:ext cx="56874" cy="99530"/>
            </a:xfrm>
            <a:custGeom>
              <a:avLst/>
              <a:gdLst>
                <a:gd name="connsiteX0" fmla="*/ 33814 w 114300"/>
                <a:gd name="connsiteY0" fmla="*/ 67151 h 200025"/>
                <a:gd name="connsiteX1" fmla="*/ 7144 w 114300"/>
                <a:gd name="connsiteY1" fmla="*/ 60484 h 200025"/>
                <a:gd name="connsiteX2" fmla="*/ 13811 w 114300"/>
                <a:gd name="connsiteY2" fmla="*/ 32861 h 200025"/>
                <a:gd name="connsiteX3" fmla="*/ 40481 w 114300"/>
                <a:gd name="connsiteY3" fmla="*/ 39529 h 200025"/>
                <a:gd name="connsiteX4" fmla="*/ 47149 w 114300"/>
                <a:gd name="connsiteY4" fmla="*/ 10954 h 200025"/>
                <a:gd name="connsiteX5" fmla="*/ 86201 w 114300"/>
                <a:gd name="connsiteY5" fmla="*/ 7144 h 200025"/>
                <a:gd name="connsiteX6" fmla="*/ 76676 w 114300"/>
                <a:gd name="connsiteY6" fmla="*/ 48101 h 200025"/>
                <a:gd name="connsiteX7" fmla="*/ 109061 w 114300"/>
                <a:gd name="connsiteY7" fmla="*/ 55721 h 200025"/>
                <a:gd name="connsiteX8" fmla="*/ 102394 w 114300"/>
                <a:gd name="connsiteY8" fmla="*/ 83344 h 200025"/>
                <a:gd name="connsiteX9" fmla="*/ 70009 w 114300"/>
                <a:gd name="connsiteY9" fmla="*/ 75724 h 200025"/>
                <a:gd name="connsiteX10" fmla="*/ 53816 w 114300"/>
                <a:gd name="connsiteY10" fmla="*/ 142399 h 200025"/>
                <a:gd name="connsiteX11" fmla="*/ 65246 w 114300"/>
                <a:gd name="connsiteY11" fmla="*/ 170021 h 200025"/>
                <a:gd name="connsiteX12" fmla="*/ 82391 w 114300"/>
                <a:gd name="connsiteY12" fmla="*/ 170021 h 200025"/>
                <a:gd name="connsiteX13" fmla="*/ 76676 w 114300"/>
                <a:gd name="connsiteY13" fmla="*/ 199549 h 200025"/>
                <a:gd name="connsiteX14" fmla="*/ 49054 w 114300"/>
                <a:gd name="connsiteY14" fmla="*/ 196691 h 200025"/>
                <a:gd name="connsiteX15" fmla="*/ 15716 w 114300"/>
                <a:gd name="connsiteY15" fmla="*/ 139541 h 200025"/>
                <a:gd name="connsiteX16" fmla="*/ 33814 w 114300"/>
                <a:gd name="connsiteY16" fmla="*/ 671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200025">
                  <a:moveTo>
                    <a:pt x="33814" y="67151"/>
                  </a:moveTo>
                  <a:lnTo>
                    <a:pt x="7144" y="60484"/>
                  </a:lnTo>
                  <a:lnTo>
                    <a:pt x="13811" y="32861"/>
                  </a:lnTo>
                  <a:lnTo>
                    <a:pt x="40481" y="39529"/>
                  </a:lnTo>
                  <a:lnTo>
                    <a:pt x="47149" y="10954"/>
                  </a:lnTo>
                  <a:lnTo>
                    <a:pt x="86201" y="7144"/>
                  </a:lnTo>
                  <a:lnTo>
                    <a:pt x="76676" y="48101"/>
                  </a:lnTo>
                  <a:lnTo>
                    <a:pt x="109061" y="55721"/>
                  </a:lnTo>
                  <a:lnTo>
                    <a:pt x="102394" y="83344"/>
                  </a:lnTo>
                  <a:lnTo>
                    <a:pt x="70009" y="75724"/>
                  </a:lnTo>
                  <a:lnTo>
                    <a:pt x="53816" y="142399"/>
                  </a:lnTo>
                  <a:cubicBezTo>
                    <a:pt x="50959" y="154781"/>
                    <a:pt x="51911" y="167164"/>
                    <a:pt x="65246" y="170021"/>
                  </a:cubicBezTo>
                  <a:cubicBezTo>
                    <a:pt x="71914" y="171926"/>
                    <a:pt x="78581" y="171926"/>
                    <a:pt x="82391" y="170021"/>
                  </a:cubicBezTo>
                  <a:lnTo>
                    <a:pt x="76676" y="199549"/>
                  </a:lnTo>
                  <a:cubicBezTo>
                    <a:pt x="68104" y="200501"/>
                    <a:pt x="59531" y="199549"/>
                    <a:pt x="49054" y="196691"/>
                  </a:cubicBezTo>
                  <a:cubicBezTo>
                    <a:pt x="20479" y="190024"/>
                    <a:pt x="9049" y="168116"/>
                    <a:pt x="15716" y="139541"/>
                  </a:cubicBezTo>
                  <a:lnTo>
                    <a:pt x="33814" y="67151"/>
                  </a:lnTo>
                  <a:close/>
                </a:path>
              </a:pathLst>
            </a:custGeom>
            <a:solidFill>
              <a:srgbClr val="1D1D1B"/>
            </a:solidFill>
            <a:ln w="9525" cap="flat">
              <a:noFill/>
              <a:prstDash val="solid"/>
              <a:miter/>
            </a:ln>
          </p:spPr>
          <p:txBody>
            <a:bodyPr rtlCol="0" anchor="ctr"/>
            <a:lstStyle/>
            <a:p>
              <a:pPr rtl="0"/>
              <a:endParaRPr lang="sv-SE"/>
            </a:p>
          </p:txBody>
        </p:sp>
        <p:sp>
          <p:nvSpPr>
            <p:cNvPr id="67" name="Frihandsfigur: Form 71">
              <a:extLst>
                <a:ext uri="{FF2B5EF4-FFF2-40B4-BE49-F238E27FC236}">
                  <a16:creationId xmlns:a16="http://schemas.microsoft.com/office/drawing/2014/main" id="{F0F4C35F-CCA8-F3F0-8C46-19655275B794}"/>
                </a:ext>
              </a:extLst>
            </p:cNvPr>
            <p:cNvSpPr/>
            <p:nvPr/>
          </p:nvSpPr>
          <p:spPr>
            <a:xfrm>
              <a:off x="6525871" y="3942756"/>
              <a:ext cx="80572" cy="109009"/>
            </a:xfrm>
            <a:custGeom>
              <a:avLst/>
              <a:gdLst>
                <a:gd name="connsiteX0" fmla="*/ 159544 w 161925"/>
                <a:gd name="connsiteY0" fmla="*/ 22017 h 219075"/>
                <a:gd name="connsiteX1" fmla="*/ 141446 w 161925"/>
                <a:gd name="connsiteY1" fmla="*/ 153462 h 219075"/>
                <a:gd name="connsiteX2" fmla="*/ 54769 w 161925"/>
                <a:gd name="connsiteY2" fmla="*/ 219184 h 219075"/>
                <a:gd name="connsiteX3" fmla="*/ 7144 w 161925"/>
                <a:gd name="connsiteY3" fmla="*/ 202039 h 219075"/>
                <a:gd name="connsiteX4" fmla="*/ 14764 w 161925"/>
                <a:gd name="connsiteY4" fmla="*/ 170607 h 219075"/>
                <a:gd name="connsiteX5" fmla="*/ 54769 w 161925"/>
                <a:gd name="connsiteY5" fmla="*/ 189657 h 219075"/>
                <a:gd name="connsiteX6" fmla="*/ 106204 w 161925"/>
                <a:gd name="connsiteY6" fmla="*/ 139174 h 219075"/>
                <a:gd name="connsiteX7" fmla="*/ 105251 w 161925"/>
                <a:gd name="connsiteY7" fmla="*/ 139174 h 219075"/>
                <a:gd name="connsiteX8" fmla="*/ 57626 w 161925"/>
                <a:gd name="connsiteY8" fmla="*/ 156319 h 219075"/>
                <a:gd name="connsiteX9" fmla="*/ 10001 w 161925"/>
                <a:gd name="connsiteY9" fmla="*/ 74404 h 219075"/>
                <a:gd name="connsiteX10" fmla="*/ 81439 w 161925"/>
                <a:gd name="connsiteY10" fmla="*/ 7729 h 219075"/>
                <a:gd name="connsiteX11" fmla="*/ 122396 w 161925"/>
                <a:gd name="connsiteY11" fmla="*/ 37257 h 219075"/>
                <a:gd name="connsiteX12" fmla="*/ 123349 w 161925"/>
                <a:gd name="connsiteY12" fmla="*/ 37257 h 219075"/>
                <a:gd name="connsiteX13" fmla="*/ 126206 w 161925"/>
                <a:gd name="connsiteY13" fmla="*/ 17254 h 219075"/>
                <a:gd name="connsiteX14" fmla="*/ 159544 w 161925"/>
                <a:gd name="connsiteY14" fmla="*/ 22017 h 219075"/>
                <a:gd name="connsiteX15" fmla="*/ 112871 w 161925"/>
                <a:gd name="connsiteY15" fmla="*/ 87739 h 219075"/>
                <a:gd name="connsiteX16" fmla="*/ 88106 w 161925"/>
                <a:gd name="connsiteY16" fmla="*/ 38209 h 219075"/>
                <a:gd name="connsiteX17" fmla="*/ 48101 w 161925"/>
                <a:gd name="connsiteY17" fmla="*/ 79167 h 219075"/>
                <a:gd name="connsiteX18" fmla="*/ 73819 w 161925"/>
                <a:gd name="connsiteY18" fmla="*/ 127744 h 219075"/>
                <a:gd name="connsiteX19" fmla="*/ 112871 w 161925"/>
                <a:gd name="connsiteY19" fmla="*/ 8773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19075">
                  <a:moveTo>
                    <a:pt x="159544" y="22017"/>
                  </a:moveTo>
                  <a:lnTo>
                    <a:pt x="141446" y="153462"/>
                  </a:lnTo>
                  <a:cubicBezTo>
                    <a:pt x="135731" y="192514"/>
                    <a:pt x="114776" y="227757"/>
                    <a:pt x="54769" y="219184"/>
                  </a:cubicBezTo>
                  <a:cubicBezTo>
                    <a:pt x="40481" y="217279"/>
                    <a:pt x="23336" y="212517"/>
                    <a:pt x="7144" y="202039"/>
                  </a:cubicBezTo>
                  <a:lnTo>
                    <a:pt x="14764" y="170607"/>
                  </a:lnTo>
                  <a:cubicBezTo>
                    <a:pt x="25241" y="178227"/>
                    <a:pt x="43339" y="187752"/>
                    <a:pt x="54769" y="189657"/>
                  </a:cubicBezTo>
                  <a:cubicBezTo>
                    <a:pt x="95726" y="195372"/>
                    <a:pt x="102394" y="164892"/>
                    <a:pt x="106204" y="139174"/>
                  </a:cubicBezTo>
                  <a:lnTo>
                    <a:pt x="105251" y="139174"/>
                  </a:lnTo>
                  <a:cubicBezTo>
                    <a:pt x="96679" y="150604"/>
                    <a:pt x="78581" y="159177"/>
                    <a:pt x="57626" y="156319"/>
                  </a:cubicBezTo>
                  <a:cubicBezTo>
                    <a:pt x="15716" y="150604"/>
                    <a:pt x="4286" y="113457"/>
                    <a:pt x="10001" y="74404"/>
                  </a:cubicBezTo>
                  <a:cubicBezTo>
                    <a:pt x="14764" y="39162"/>
                    <a:pt x="38576" y="2014"/>
                    <a:pt x="81439" y="7729"/>
                  </a:cubicBezTo>
                  <a:cubicBezTo>
                    <a:pt x="100489" y="10587"/>
                    <a:pt x="113824" y="19159"/>
                    <a:pt x="122396" y="37257"/>
                  </a:cubicBezTo>
                  <a:lnTo>
                    <a:pt x="123349" y="37257"/>
                  </a:lnTo>
                  <a:lnTo>
                    <a:pt x="126206" y="17254"/>
                  </a:lnTo>
                  <a:lnTo>
                    <a:pt x="159544" y="22017"/>
                  </a:lnTo>
                  <a:close/>
                  <a:moveTo>
                    <a:pt x="112871" y="87739"/>
                  </a:moveTo>
                  <a:cubicBezTo>
                    <a:pt x="116681" y="62974"/>
                    <a:pt x="110014" y="41067"/>
                    <a:pt x="88106" y="38209"/>
                  </a:cubicBezTo>
                  <a:cubicBezTo>
                    <a:pt x="62389" y="34399"/>
                    <a:pt x="51911" y="57259"/>
                    <a:pt x="48101" y="79167"/>
                  </a:cubicBezTo>
                  <a:cubicBezTo>
                    <a:pt x="45244" y="99169"/>
                    <a:pt x="51911" y="124887"/>
                    <a:pt x="73819" y="127744"/>
                  </a:cubicBezTo>
                  <a:cubicBezTo>
                    <a:pt x="96679" y="131554"/>
                    <a:pt x="109061" y="111552"/>
                    <a:pt x="112871" y="87739"/>
                  </a:cubicBezTo>
                  <a:close/>
                </a:path>
              </a:pathLst>
            </a:custGeom>
            <a:solidFill>
              <a:srgbClr val="1D1D1B"/>
            </a:solidFill>
            <a:ln w="9525" cap="flat">
              <a:noFill/>
              <a:prstDash val="solid"/>
              <a:miter/>
            </a:ln>
          </p:spPr>
          <p:txBody>
            <a:bodyPr rtlCol="0" anchor="ctr"/>
            <a:lstStyle/>
            <a:p>
              <a:pPr rtl="0"/>
              <a:endParaRPr lang="sv-SE"/>
            </a:p>
          </p:txBody>
        </p:sp>
        <p:sp>
          <p:nvSpPr>
            <p:cNvPr id="68" name="Frihandsfigur: Form 72">
              <a:extLst>
                <a:ext uri="{FF2B5EF4-FFF2-40B4-BE49-F238E27FC236}">
                  <a16:creationId xmlns:a16="http://schemas.microsoft.com/office/drawing/2014/main" id="{ABB57D21-B41D-A6A7-E06D-EC6597372A5E}"/>
                </a:ext>
              </a:extLst>
            </p:cNvPr>
            <p:cNvSpPr/>
            <p:nvPr/>
          </p:nvSpPr>
          <p:spPr>
            <a:xfrm>
              <a:off x="6611640" y="3921248"/>
              <a:ext cx="71093" cy="109009"/>
            </a:xfrm>
            <a:custGeom>
              <a:avLst/>
              <a:gdLst>
                <a:gd name="connsiteX0" fmla="*/ 26221 w 142875"/>
                <a:gd name="connsiteY0" fmla="*/ 74771 h 219075"/>
                <a:gd name="connsiteX1" fmla="*/ 76704 w 142875"/>
                <a:gd name="connsiteY1" fmla="*/ 65246 h 219075"/>
                <a:gd name="connsiteX2" fmla="*/ 136711 w 142875"/>
                <a:gd name="connsiteY2" fmla="*/ 129064 h 219075"/>
                <a:gd name="connsiteX3" fmla="*/ 135759 w 142875"/>
                <a:gd name="connsiteY3" fmla="*/ 148114 h 219075"/>
                <a:gd name="connsiteX4" fmla="*/ 134806 w 142875"/>
                <a:gd name="connsiteY4" fmla="*/ 185261 h 219075"/>
                <a:gd name="connsiteX5" fmla="*/ 135759 w 142875"/>
                <a:gd name="connsiteY5" fmla="*/ 217646 h 219075"/>
                <a:gd name="connsiteX6" fmla="*/ 102421 w 142875"/>
                <a:gd name="connsiteY6" fmla="*/ 216694 h 219075"/>
                <a:gd name="connsiteX7" fmla="*/ 101469 w 142875"/>
                <a:gd name="connsiteY7" fmla="*/ 194786 h 219075"/>
                <a:gd name="connsiteX8" fmla="*/ 101469 w 142875"/>
                <a:gd name="connsiteY8" fmla="*/ 194786 h 219075"/>
                <a:gd name="connsiteX9" fmla="*/ 55749 w 142875"/>
                <a:gd name="connsiteY9" fmla="*/ 218599 h 219075"/>
                <a:gd name="connsiteX10" fmla="*/ 7171 w 142875"/>
                <a:gd name="connsiteY10" fmla="*/ 172879 h 219075"/>
                <a:gd name="connsiteX11" fmla="*/ 32889 w 142875"/>
                <a:gd name="connsiteY11" fmla="*/ 131921 h 219075"/>
                <a:gd name="connsiteX12" fmla="*/ 81466 w 142875"/>
                <a:gd name="connsiteY12" fmla="*/ 125254 h 219075"/>
                <a:gd name="connsiteX13" fmla="*/ 102421 w 142875"/>
                <a:gd name="connsiteY13" fmla="*/ 126206 h 219075"/>
                <a:gd name="connsiteX14" fmla="*/ 70989 w 142875"/>
                <a:gd name="connsiteY14" fmla="*/ 93821 h 219075"/>
                <a:gd name="connsiteX15" fmla="*/ 26221 w 142875"/>
                <a:gd name="connsiteY15" fmla="*/ 108109 h 219075"/>
                <a:gd name="connsiteX16" fmla="*/ 26221 w 142875"/>
                <a:gd name="connsiteY16" fmla="*/ 74771 h 219075"/>
                <a:gd name="connsiteX17" fmla="*/ 34794 w 142875"/>
                <a:gd name="connsiteY17" fmla="*/ 40481 h 219075"/>
                <a:gd name="connsiteX18" fmla="*/ 35746 w 142875"/>
                <a:gd name="connsiteY18" fmla="*/ 7144 h 219075"/>
                <a:gd name="connsiteX19" fmla="*/ 68131 w 142875"/>
                <a:gd name="connsiteY19" fmla="*/ 8096 h 219075"/>
                <a:gd name="connsiteX20" fmla="*/ 67179 w 142875"/>
                <a:gd name="connsiteY20" fmla="*/ 41434 h 219075"/>
                <a:gd name="connsiteX21" fmla="*/ 34794 w 142875"/>
                <a:gd name="connsiteY21" fmla="*/ 40481 h 219075"/>
                <a:gd name="connsiteX22" fmla="*/ 66226 w 142875"/>
                <a:gd name="connsiteY22" fmla="*/ 191929 h 219075"/>
                <a:gd name="connsiteX23" fmla="*/ 92896 w 142875"/>
                <a:gd name="connsiteY23" fmla="*/ 179546 h 219075"/>
                <a:gd name="connsiteX24" fmla="*/ 101469 w 142875"/>
                <a:gd name="connsiteY24" fmla="*/ 150019 h 219075"/>
                <a:gd name="connsiteX25" fmla="*/ 85276 w 142875"/>
                <a:gd name="connsiteY25" fmla="*/ 149066 h 219075"/>
                <a:gd name="connsiteX26" fmla="*/ 42414 w 142875"/>
                <a:gd name="connsiteY26" fmla="*/ 172879 h 219075"/>
                <a:gd name="connsiteX27" fmla="*/ 66226 w 142875"/>
                <a:gd name="connsiteY27" fmla="*/ 191929 h 219075"/>
                <a:gd name="connsiteX28" fmla="*/ 126234 w 142875"/>
                <a:gd name="connsiteY28" fmla="*/ 10954 h 219075"/>
                <a:gd name="connsiteX29" fmla="*/ 125281 w 142875"/>
                <a:gd name="connsiteY29" fmla="*/ 44291 h 219075"/>
                <a:gd name="connsiteX30" fmla="*/ 92896 w 142875"/>
                <a:gd name="connsiteY30" fmla="*/ 43339 h 219075"/>
                <a:gd name="connsiteX31" fmla="*/ 93849 w 142875"/>
                <a:gd name="connsiteY31" fmla="*/ 10001 h 219075"/>
                <a:gd name="connsiteX32" fmla="*/ 126234 w 142875"/>
                <a:gd name="connsiteY32" fmla="*/ 109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 h="219075">
                  <a:moveTo>
                    <a:pt x="26221" y="74771"/>
                  </a:moveTo>
                  <a:cubicBezTo>
                    <a:pt x="41461" y="68104"/>
                    <a:pt x="60511" y="65246"/>
                    <a:pt x="76704" y="65246"/>
                  </a:cubicBezTo>
                  <a:cubicBezTo>
                    <a:pt x="120519" y="67151"/>
                    <a:pt x="138616" y="86201"/>
                    <a:pt x="136711" y="129064"/>
                  </a:cubicBezTo>
                  <a:lnTo>
                    <a:pt x="135759" y="148114"/>
                  </a:lnTo>
                  <a:cubicBezTo>
                    <a:pt x="134806" y="163354"/>
                    <a:pt x="134806" y="173831"/>
                    <a:pt x="134806" y="185261"/>
                  </a:cubicBezTo>
                  <a:cubicBezTo>
                    <a:pt x="134806" y="196691"/>
                    <a:pt x="134806" y="206216"/>
                    <a:pt x="135759" y="217646"/>
                  </a:cubicBezTo>
                  <a:lnTo>
                    <a:pt x="102421" y="216694"/>
                  </a:lnTo>
                  <a:cubicBezTo>
                    <a:pt x="101469" y="209074"/>
                    <a:pt x="101469" y="199549"/>
                    <a:pt x="101469" y="194786"/>
                  </a:cubicBezTo>
                  <a:lnTo>
                    <a:pt x="101469" y="194786"/>
                  </a:lnTo>
                  <a:cubicBezTo>
                    <a:pt x="91944" y="210979"/>
                    <a:pt x="72894" y="219551"/>
                    <a:pt x="55749" y="218599"/>
                  </a:cubicBezTo>
                  <a:cubicBezTo>
                    <a:pt x="30031" y="217646"/>
                    <a:pt x="6219" y="201454"/>
                    <a:pt x="7171" y="172879"/>
                  </a:cubicBezTo>
                  <a:cubicBezTo>
                    <a:pt x="8124" y="150971"/>
                    <a:pt x="18601" y="138589"/>
                    <a:pt x="32889" y="131921"/>
                  </a:cubicBezTo>
                  <a:cubicBezTo>
                    <a:pt x="47176" y="125254"/>
                    <a:pt x="66226" y="124301"/>
                    <a:pt x="81466" y="125254"/>
                  </a:cubicBezTo>
                  <a:lnTo>
                    <a:pt x="102421" y="126206"/>
                  </a:lnTo>
                  <a:cubicBezTo>
                    <a:pt x="103374" y="102394"/>
                    <a:pt x="92896" y="93821"/>
                    <a:pt x="70989" y="93821"/>
                  </a:cubicBezTo>
                  <a:cubicBezTo>
                    <a:pt x="54796" y="92869"/>
                    <a:pt x="38604" y="98584"/>
                    <a:pt x="26221" y="108109"/>
                  </a:cubicBezTo>
                  <a:lnTo>
                    <a:pt x="26221" y="74771"/>
                  </a:lnTo>
                  <a:close/>
                  <a:moveTo>
                    <a:pt x="34794" y="40481"/>
                  </a:moveTo>
                  <a:lnTo>
                    <a:pt x="35746" y="7144"/>
                  </a:lnTo>
                  <a:lnTo>
                    <a:pt x="68131" y="8096"/>
                  </a:lnTo>
                  <a:lnTo>
                    <a:pt x="67179" y="41434"/>
                  </a:lnTo>
                  <a:lnTo>
                    <a:pt x="34794" y="40481"/>
                  </a:lnTo>
                  <a:close/>
                  <a:moveTo>
                    <a:pt x="66226" y="191929"/>
                  </a:moveTo>
                  <a:cubicBezTo>
                    <a:pt x="77656" y="191929"/>
                    <a:pt x="87181" y="187166"/>
                    <a:pt x="92896" y="179546"/>
                  </a:cubicBezTo>
                  <a:cubicBezTo>
                    <a:pt x="99564" y="171926"/>
                    <a:pt x="101469" y="161449"/>
                    <a:pt x="101469" y="150019"/>
                  </a:cubicBezTo>
                  <a:lnTo>
                    <a:pt x="85276" y="149066"/>
                  </a:lnTo>
                  <a:cubicBezTo>
                    <a:pt x="68131" y="148114"/>
                    <a:pt x="43366" y="150019"/>
                    <a:pt x="42414" y="172879"/>
                  </a:cubicBezTo>
                  <a:cubicBezTo>
                    <a:pt x="42414" y="185261"/>
                    <a:pt x="52891" y="190976"/>
                    <a:pt x="66226" y="191929"/>
                  </a:cubicBezTo>
                  <a:close/>
                  <a:moveTo>
                    <a:pt x="126234" y="10954"/>
                  </a:moveTo>
                  <a:lnTo>
                    <a:pt x="125281" y="44291"/>
                  </a:lnTo>
                  <a:lnTo>
                    <a:pt x="92896" y="43339"/>
                  </a:lnTo>
                  <a:lnTo>
                    <a:pt x="93849" y="10001"/>
                  </a:lnTo>
                  <a:lnTo>
                    <a:pt x="126234" y="10954"/>
                  </a:lnTo>
                  <a:close/>
                </a:path>
              </a:pathLst>
            </a:custGeom>
            <a:solidFill>
              <a:srgbClr val="1D1D1B"/>
            </a:solidFill>
            <a:ln w="9525" cap="flat">
              <a:noFill/>
              <a:prstDash val="solid"/>
              <a:miter/>
            </a:ln>
          </p:spPr>
          <p:txBody>
            <a:bodyPr rtlCol="0" anchor="ctr"/>
            <a:lstStyle/>
            <a:p>
              <a:pPr rtl="0"/>
              <a:endParaRPr lang="sv-SE"/>
            </a:p>
          </p:txBody>
        </p:sp>
        <p:sp>
          <p:nvSpPr>
            <p:cNvPr id="69" name="Frihandsfigur: Form 73">
              <a:extLst>
                <a:ext uri="{FF2B5EF4-FFF2-40B4-BE49-F238E27FC236}">
                  <a16:creationId xmlns:a16="http://schemas.microsoft.com/office/drawing/2014/main" id="{D1DCBE7D-87C5-53D8-620E-669C92184196}"/>
                </a:ext>
              </a:extLst>
            </p:cNvPr>
            <p:cNvSpPr/>
            <p:nvPr/>
          </p:nvSpPr>
          <p:spPr>
            <a:xfrm>
              <a:off x="6692703" y="3948733"/>
              <a:ext cx="47395" cy="80572"/>
            </a:xfrm>
            <a:custGeom>
              <a:avLst/>
              <a:gdLst>
                <a:gd name="connsiteX0" fmla="*/ 7144 w 95250"/>
                <a:gd name="connsiteY0" fmla="*/ 14764 h 161925"/>
                <a:gd name="connsiteX1" fmla="*/ 40481 w 95250"/>
                <a:gd name="connsiteY1" fmla="*/ 12859 h 161925"/>
                <a:gd name="connsiteX2" fmla="*/ 42386 w 95250"/>
                <a:gd name="connsiteY2" fmla="*/ 46196 h 161925"/>
                <a:gd name="connsiteX3" fmla="*/ 43339 w 95250"/>
                <a:gd name="connsiteY3" fmla="*/ 46196 h 161925"/>
                <a:gd name="connsiteX4" fmla="*/ 81439 w 95250"/>
                <a:gd name="connsiteY4" fmla="*/ 7144 h 161925"/>
                <a:gd name="connsiteX5" fmla="*/ 92869 w 95250"/>
                <a:gd name="connsiteY5" fmla="*/ 8096 h 161925"/>
                <a:gd name="connsiteX6" fmla="*/ 94774 w 95250"/>
                <a:gd name="connsiteY6" fmla="*/ 46196 h 161925"/>
                <a:gd name="connsiteX7" fmla="*/ 77629 w 95250"/>
                <a:gd name="connsiteY7" fmla="*/ 44291 h 161925"/>
                <a:gd name="connsiteX8" fmla="*/ 50006 w 95250"/>
                <a:gd name="connsiteY8" fmla="*/ 105251 h 161925"/>
                <a:gd name="connsiteX9" fmla="*/ 52864 w 95250"/>
                <a:gd name="connsiteY9" fmla="*/ 159544 h 161925"/>
                <a:gd name="connsiteX10" fmla="*/ 15716 w 95250"/>
                <a:gd name="connsiteY10" fmla="*/ 161449 h 161925"/>
                <a:gd name="connsiteX11" fmla="*/ 7144 w 95250"/>
                <a:gd name="connsiteY11" fmla="*/ 1476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61925">
                  <a:moveTo>
                    <a:pt x="7144" y="14764"/>
                  </a:moveTo>
                  <a:lnTo>
                    <a:pt x="40481" y="12859"/>
                  </a:lnTo>
                  <a:lnTo>
                    <a:pt x="42386" y="46196"/>
                  </a:lnTo>
                  <a:lnTo>
                    <a:pt x="43339" y="46196"/>
                  </a:lnTo>
                  <a:cubicBezTo>
                    <a:pt x="44291" y="31909"/>
                    <a:pt x="58579" y="9049"/>
                    <a:pt x="81439" y="7144"/>
                  </a:cubicBezTo>
                  <a:cubicBezTo>
                    <a:pt x="85249" y="7144"/>
                    <a:pt x="89059" y="7144"/>
                    <a:pt x="92869" y="8096"/>
                  </a:cubicBezTo>
                  <a:lnTo>
                    <a:pt x="94774" y="46196"/>
                  </a:lnTo>
                  <a:cubicBezTo>
                    <a:pt x="90964" y="44291"/>
                    <a:pt x="84296" y="43339"/>
                    <a:pt x="77629" y="44291"/>
                  </a:cubicBezTo>
                  <a:cubicBezTo>
                    <a:pt x="47149" y="46196"/>
                    <a:pt x="49054" y="84296"/>
                    <a:pt x="50006" y="105251"/>
                  </a:cubicBezTo>
                  <a:lnTo>
                    <a:pt x="52864" y="159544"/>
                  </a:lnTo>
                  <a:lnTo>
                    <a:pt x="15716" y="161449"/>
                  </a:lnTo>
                  <a:lnTo>
                    <a:pt x="7144" y="14764"/>
                  </a:lnTo>
                  <a:close/>
                </a:path>
              </a:pathLst>
            </a:custGeom>
            <a:solidFill>
              <a:srgbClr val="1D1D1B"/>
            </a:solidFill>
            <a:ln w="9525" cap="flat">
              <a:noFill/>
              <a:prstDash val="solid"/>
              <a:miter/>
            </a:ln>
          </p:spPr>
          <p:txBody>
            <a:bodyPr rtlCol="0" anchor="ctr"/>
            <a:lstStyle/>
            <a:p>
              <a:pPr rtl="0"/>
              <a:endParaRPr lang="sv-SE"/>
            </a:p>
          </p:txBody>
        </p:sp>
        <p:sp>
          <p:nvSpPr>
            <p:cNvPr id="70" name="Frihandsfigur: Form 74">
              <a:extLst>
                <a:ext uri="{FF2B5EF4-FFF2-40B4-BE49-F238E27FC236}">
                  <a16:creationId xmlns:a16="http://schemas.microsoft.com/office/drawing/2014/main" id="{DF0B39B2-4BCA-B702-D380-0630F77D558F}"/>
                </a:ext>
              </a:extLst>
            </p:cNvPr>
            <p:cNvSpPr/>
            <p:nvPr/>
          </p:nvSpPr>
          <p:spPr>
            <a:xfrm>
              <a:off x="6739417" y="3907973"/>
              <a:ext cx="80572" cy="118488"/>
            </a:xfrm>
            <a:custGeom>
              <a:avLst/>
              <a:gdLst>
                <a:gd name="connsiteX0" fmla="*/ 120904 w 161925"/>
                <a:gd name="connsiteY0" fmla="*/ 208121 h 238125"/>
                <a:gd name="connsiteX1" fmla="*/ 120904 w 161925"/>
                <a:gd name="connsiteY1" fmla="*/ 208121 h 238125"/>
                <a:gd name="connsiteX2" fmla="*/ 78994 w 161925"/>
                <a:gd name="connsiteY2" fmla="*/ 233839 h 238125"/>
                <a:gd name="connsiteX3" fmla="*/ 8509 w 161925"/>
                <a:gd name="connsiteY3" fmla="*/ 165259 h 238125"/>
                <a:gd name="connsiteX4" fmla="*/ 58039 w 161925"/>
                <a:gd name="connsiteY4" fmla="*/ 81439 h 238125"/>
                <a:gd name="connsiteX5" fmla="*/ 103759 w 161925"/>
                <a:gd name="connsiteY5" fmla="*/ 95726 h 238125"/>
                <a:gd name="connsiteX6" fmla="*/ 104711 w 161925"/>
                <a:gd name="connsiteY6" fmla="*/ 95726 h 238125"/>
                <a:gd name="connsiteX7" fmla="*/ 93281 w 161925"/>
                <a:gd name="connsiteY7" fmla="*/ 11906 h 238125"/>
                <a:gd name="connsiteX8" fmla="*/ 130429 w 161925"/>
                <a:gd name="connsiteY8" fmla="*/ 7144 h 238125"/>
                <a:gd name="connsiteX9" fmla="*/ 159956 w 161925"/>
                <a:gd name="connsiteY9" fmla="*/ 219551 h 238125"/>
                <a:gd name="connsiteX10" fmla="*/ 123761 w 161925"/>
                <a:gd name="connsiteY10" fmla="*/ 224314 h 238125"/>
                <a:gd name="connsiteX11" fmla="*/ 120904 w 161925"/>
                <a:gd name="connsiteY11" fmla="*/ 208121 h 238125"/>
                <a:gd name="connsiteX12" fmla="*/ 85661 w 161925"/>
                <a:gd name="connsiteY12" fmla="*/ 203359 h 238125"/>
                <a:gd name="connsiteX13" fmla="*/ 112331 w 161925"/>
                <a:gd name="connsiteY13" fmla="*/ 151924 h 238125"/>
                <a:gd name="connsiteX14" fmla="*/ 72326 w 161925"/>
                <a:gd name="connsiteY14" fmla="*/ 110014 h 238125"/>
                <a:gd name="connsiteX15" fmla="*/ 47561 w 161925"/>
                <a:gd name="connsiteY15" fmla="*/ 160496 h 238125"/>
                <a:gd name="connsiteX16" fmla="*/ 85661 w 161925"/>
                <a:gd name="connsiteY16" fmla="*/ 2033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0904" y="208121"/>
                  </a:moveTo>
                  <a:lnTo>
                    <a:pt x="120904" y="208121"/>
                  </a:lnTo>
                  <a:cubicBezTo>
                    <a:pt x="111379" y="223361"/>
                    <a:pt x="97091" y="231934"/>
                    <a:pt x="78994" y="233839"/>
                  </a:cubicBezTo>
                  <a:cubicBezTo>
                    <a:pt x="35179" y="239554"/>
                    <a:pt x="14224" y="205264"/>
                    <a:pt x="8509" y="165259"/>
                  </a:cubicBezTo>
                  <a:cubicBezTo>
                    <a:pt x="2794" y="125254"/>
                    <a:pt x="14224" y="87154"/>
                    <a:pt x="58039" y="81439"/>
                  </a:cubicBezTo>
                  <a:cubicBezTo>
                    <a:pt x="77089" y="78581"/>
                    <a:pt x="90424" y="83344"/>
                    <a:pt x="103759" y="95726"/>
                  </a:cubicBezTo>
                  <a:lnTo>
                    <a:pt x="104711" y="95726"/>
                  </a:lnTo>
                  <a:lnTo>
                    <a:pt x="93281" y="11906"/>
                  </a:lnTo>
                  <a:lnTo>
                    <a:pt x="130429" y="7144"/>
                  </a:lnTo>
                  <a:lnTo>
                    <a:pt x="159956" y="219551"/>
                  </a:lnTo>
                  <a:lnTo>
                    <a:pt x="123761" y="224314"/>
                  </a:lnTo>
                  <a:lnTo>
                    <a:pt x="120904" y="208121"/>
                  </a:lnTo>
                  <a:close/>
                  <a:moveTo>
                    <a:pt x="85661" y="203359"/>
                  </a:moveTo>
                  <a:cubicBezTo>
                    <a:pt x="110426" y="199549"/>
                    <a:pt x="115189" y="171926"/>
                    <a:pt x="112331" y="151924"/>
                  </a:cubicBezTo>
                  <a:cubicBezTo>
                    <a:pt x="109474" y="131921"/>
                    <a:pt x="96139" y="107156"/>
                    <a:pt x="72326" y="110014"/>
                  </a:cubicBezTo>
                  <a:cubicBezTo>
                    <a:pt x="48514" y="113824"/>
                    <a:pt x="44704" y="141446"/>
                    <a:pt x="47561" y="160496"/>
                  </a:cubicBezTo>
                  <a:cubicBezTo>
                    <a:pt x="50419" y="180499"/>
                    <a:pt x="60896" y="207169"/>
                    <a:pt x="85661" y="203359"/>
                  </a:cubicBezTo>
                  <a:close/>
                </a:path>
              </a:pathLst>
            </a:custGeom>
            <a:solidFill>
              <a:srgbClr val="1D1D1B"/>
            </a:solidFill>
            <a:ln w="9525" cap="flat">
              <a:noFill/>
              <a:prstDash val="solid"/>
              <a:miter/>
            </a:ln>
          </p:spPr>
          <p:txBody>
            <a:bodyPr rtlCol="0" anchor="ctr"/>
            <a:lstStyle/>
            <a:p>
              <a:pPr rtl="0"/>
              <a:endParaRPr lang="sv-SE"/>
            </a:p>
          </p:txBody>
        </p:sp>
        <p:sp>
          <p:nvSpPr>
            <p:cNvPr id="71" name="Frihandsfigur: Form 75">
              <a:extLst>
                <a:ext uri="{FF2B5EF4-FFF2-40B4-BE49-F238E27FC236}">
                  <a16:creationId xmlns:a16="http://schemas.microsoft.com/office/drawing/2014/main" id="{6E281AEC-3514-4461-9303-F22F08CE0D65}"/>
                </a:ext>
              </a:extLst>
            </p:cNvPr>
            <p:cNvSpPr/>
            <p:nvPr/>
          </p:nvSpPr>
          <p:spPr>
            <a:xfrm>
              <a:off x="6824928" y="3928073"/>
              <a:ext cx="75832" cy="85311"/>
            </a:xfrm>
            <a:custGeom>
              <a:avLst/>
              <a:gdLst>
                <a:gd name="connsiteX0" fmla="*/ 7144 w 152400"/>
                <a:gd name="connsiteY0" fmla="*/ 33412 h 171450"/>
                <a:gd name="connsiteX1" fmla="*/ 52864 w 152400"/>
                <a:gd name="connsiteY1" fmla="*/ 10552 h 171450"/>
                <a:gd name="connsiteX2" fmla="*/ 128111 w 152400"/>
                <a:gd name="connsiteY2" fmla="*/ 55320 h 171450"/>
                <a:gd name="connsiteX3" fmla="*/ 132874 w 152400"/>
                <a:gd name="connsiteY3" fmla="*/ 73417 h 171450"/>
                <a:gd name="connsiteX4" fmla="*/ 142399 w 152400"/>
                <a:gd name="connsiteY4" fmla="*/ 108660 h 171450"/>
                <a:gd name="connsiteX5" fmla="*/ 151924 w 152400"/>
                <a:gd name="connsiteY5" fmla="*/ 140092 h 171450"/>
                <a:gd name="connsiteX6" fmla="*/ 119539 w 152400"/>
                <a:gd name="connsiteY6" fmla="*/ 148665 h 171450"/>
                <a:gd name="connsiteX7" fmla="*/ 112872 w 152400"/>
                <a:gd name="connsiteY7" fmla="*/ 127710 h 171450"/>
                <a:gd name="connsiteX8" fmla="*/ 111919 w 152400"/>
                <a:gd name="connsiteY8" fmla="*/ 127710 h 171450"/>
                <a:gd name="connsiteX9" fmla="*/ 74772 w 152400"/>
                <a:gd name="connsiteY9" fmla="*/ 162952 h 171450"/>
                <a:gd name="connsiteX10" fmla="*/ 14764 w 152400"/>
                <a:gd name="connsiteY10" fmla="*/ 132472 h 171450"/>
                <a:gd name="connsiteX11" fmla="*/ 29052 w 152400"/>
                <a:gd name="connsiteY11" fmla="*/ 85800 h 171450"/>
                <a:gd name="connsiteX12" fmla="*/ 73819 w 152400"/>
                <a:gd name="connsiteY12" fmla="*/ 65797 h 171450"/>
                <a:gd name="connsiteX13" fmla="*/ 93822 w 152400"/>
                <a:gd name="connsiteY13" fmla="*/ 61035 h 171450"/>
                <a:gd name="connsiteX14" fmla="*/ 54769 w 152400"/>
                <a:gd name="connsiteY14" fmla="*/ 38175 h 171450"/>
                <a:gd name="connsiteX15" fmla="*/ 15716 w 152400"/>
                <a:gd name="connsiteY15" fmla="*/ 64845 h 171450"/>
                <a:gd name="connsiteX16" fmla="*/ 7144 w 152400"/>
                <a:gd name="connsiteY16" fmla="*/ 33412 h 171450"/>
                <a:gd name="connsiteX17" fmla="*/ 77629 w 152400"/>
                <a:gd name="connsiteY17" fmla="*/ 134377 h 171450"/>
                <a:gd name="connsiteX18" fmla="*/ 100489 w 152400"/>
                <a:gd name="connsiteY18" fmla="*/ 115327 h 171450"/>
                <a:gd name="connsiteX19" fmla="*/ 100489 w 152400"/>
                <a:gd name="connsiteY19" fmla="*/ 83895 h 171450"/>
                <a:gd name="connsiteX20" fmla="*/ 84297 w 152400"/>
                <a:gd name="connsiteY20" fmla="*/ 87705 h 171450"/>
                <a:gd name="connsiteX21" fmla="*/ 50006 w 152400"/>
                <a:gd name="connsiteY21" fmla="*/ 121995 h 171450"/>
                <a:gd name="connsiteX22" fmla="*/ 77629 w 152400"/>
                <a:gd name="connsiteY22" fmla="*/ 1343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400" h="171450">
                  <a:moveTo>
                    <a:pt x="7144" y="33412"/>
                  </a:moveTo>
                  <a:cubicBezTo>
                    <a:pt x="19527" y="22935"/>
                    <a:pt x="37624" y="14362"/>
                    <a:pt x="52864" y="10552"/>
                  </a:cubicBezTo>
                  <a:cubicBezTo>
                    <a:pt x="95727" y="75"/>
                    <a:pt x="117634" y="13410"/>
                    <a:pt x="128111" y="55320"/>
                  </a:cubicBezTo>
                  <a:lnTo>
                    <a:pt x="132874" y="73417"/>
                  </a:lnTo>
                  <a:cubicBezTo>
                    <a:pt x="136684" y="87705"/>
                    <a:pt x="139541" y="98182"/>
                    <a:pt x="142399" y="108660"/>
                  </a:cubicBezTo>
                  <a:cubicBezTo>
                    <a:pt x="145256" y="119137"/>
                    <a:pt x="148114" y="129615"/>
                    <a:pt x="151924" y="140092"/>
                  </a:cubicBezTo>
                  <a:lnTo>
                    <a:pt x="119539" y="148665"/>
                  </a:lnTo>
                  <a:cubicBezTo>
                    <a:pt x="116681" y="141045"/>
                    <a:pt x="113824" y="132472"/>
                    <a:pt x="112872" y="127710"/>
                  </a:cubicBezTo>
                  <a:lnTo>
                    <a:pt x="111919" y="127710"/>
                  </a:lnTo>
                  <a:cubicBezTo>
                    <a:pt x="107156" y="145807"/>
                    <a:pt x="90964" y="159142"/>
                    <a:pt x="74772" y="162952"/>
                  </a:cubicBezTo>
                  <a:cubicBezTo>
                    <a:pt x="50006" y="168667"/>
                    <a:pt x="22384" y="160095"/>
                    <a:pt x="14764" y="132472"/>
                  </a:cubicBezTo>
                  <a:cubicBezTo>
                    <a:pt x="9049" y="111517"/>
                    <a:pt x="16669" y="96277"/>
                    <a:pt x="29052" y="85800"/>
                  </a:cubicBezTo>
                  <a:cubicBezTo>
                    <a:pt x="41434" y="75322"/>
                    <a:pt x="58579" y="69607"/>
                    <a:pt x="73819" y="65797"/>
                  </a:cubicBezTo>
                  <a:lnTo>
                    <a:pt x="93822" y="61035"/>
                  </a:lnTo>
                  <a:cubicBezTo>
                    <a:pt x="88106" y="38175"/>
                    <a:pt x="75724" y="32460"/>
                    <a:pt x="54769" y="38175"/>
                  </a:cubicBezTo>
                  <a:cubicBezTo>
                    <a:pt x="39529" y="41985"/>
                    <a:pt x="25241" y="52462"/>
                    <a:pt x="15716" y="64845"/>
                  </a:cubicBezTo>
                  <a:lnTo>
                    <a:pt x="7144" y="33412"/>
                  </a:lnTo>
                  <a:close/>
                  <a:moveTo>
                    <a:pt x="77629" y="134377"/>
                  </a:moveTo>
                  <a:cubicBezTo>
                    <a:pt x="89059" y="131520"/>
                    <a:pt x="96679" y="123900"/>
                    <a:pt x="100489" y="115327"/>
                  </a:cubicBezTo>
                  <a:cubicBezTo>
                    <a:pt x="104299" y="105802"/>
                    <a:pt x="103347" y="95325"/>
                    <a:pt x="100489" y="83895"/>
                  </a:cubicBezTo>
                  <a:lnTo>
                    <a:pt x="84297" y="87705"/>
                  </a:lnTo>
                  <a:cubicBezTo>
                    <a:pt x="68104" y="91515"/>
                    <a:pt x="44291" y="100087"/>
                    <a:pt x="50006" y="121995"/>
                  </a:cubicBezTo>
                  <a:cubicBezTo>
                    <a:pt x="53816" y="134377"/>
                    <a:pt x="65247" y="137235"/>
                    <a:pt x="77629" y="134377"/>
                  </a:cubicBezTo>
                  <a:close/>
                </a:path>
              </a:pathLst>
            </a:custGeom>
            <a:solidFill>
              <a:srgbClr val="1D1D1B"/>
            </a:solidFill>
            <a:ln w="9525" cap="flat">
              <a:noFill/>
              <a:prstDash val="solid"/>
              <a:miter/>
            </a:ln>
          </p:spPr>
          <p:txBody>
            <a:bodyPr rtlCol="0" anchor="ctr"/>
            <a:lstStyle/>
            <a:p>
              <a:pPr rtl="0"/>
              <a:endParaRPr lang="sv-SE"/>
            </a:p>
          </p:txBody>
        </p:sp>
      </p:grpSp>
      <p:sp>
        <p:nvSpPr>
          <p:cNvPr id="5" name="textruta 4">
            <a:extLst>
              <a:ext uri="{FF2B5EF4-FFF2-40B4-BE49-F238E27FC236}">
                <a16:creationId xmlns:a16="http://schemas.microsoft.com/office/drawing/2014/main" id="{308364BF-C5D1-7460-F8DF-3F11CC04810E}"/>
              </a:ext>
            </a:extLst>
          </p:cNvPr>
          <p:cNvSpPr txBox="1"/>
          <p:nvPr/>
        </p:nvSpPr>
        <p:spPr>
          <a:xfrm>
            <a:off x="109984" y="4768319"/>
            <a:ext cx="4576232" cy="246221"/>
          </a:xfrm>
          <a:prstGeom prst="rect">
            <a:avLst/>
          </a:prstGeom>
          <a:noFill/>
        </p:spPr>
        <p:txBody>
          <a:bodyPr wrap="square" lIns="91440" tIns="45720" rIns="91440" bIns="45720" rtlCol="0" anchor="t">
            <a:spAutoFit/>
          </a:bodyPr>
          <a:lstStyle/>
          <a:p>
            <a:pP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127860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1"/>
          </p:nvPr>
        </p:nvSpPr>
        <p:spPr>
          <a:xfrm>
            <a:off x="5015154" y="1669497"/>
            <a:ext cx="3995737" cy="2844698"/>
          </a:xfrm>
        </p:spPr>
        <p:txBody>
          <a:bodyPr rtlCol="0"/>
          <a:lstStyle/>
          <a:p>
            <a:pPr rtl="0"/>
            <a:r>
              <a:rPr lang="en-gb" sz="1600" b="1" dirty="0">
                <a:solidFill>
                  <a:schemeClr val="accent3"/>
                </a:solidFill>
              </a:rPr>
              <a:t>Today</a:t>
            </a:r>
          </a:p>
          <a:p>
            <a:pPr marL="342900" indent="-342900" rtl="0">
              <a:buFont typeface="Arial" panose="020B0604020202020204" pitchFamily="34" charset="0"/>
              <a:buChar char="•"/>
            </a:pPr>
            <a:r>
              <a:rPr lang="en-gb" sz="1600" dirty="0">
                <a:solidFill>
                  <a:schemeClr val="accent3"/>
                </a:solidFill>
              </a:rPr>
              <a:t>Go through the results together.</a:t>
            </a:r>
          </a:p>
          <a:p>
            <a:pPr marL="342900" indent="-342900" rtl="0">
              <a:buFont typeface="Arial" panose="020B0604020202020204" pitchFamily="34" charset="0"/>
              <a:buChar char="•"/>
            </a:pPr>
            <a:r>
              <a:rPr lang="en-gb" sz="1600" dirty="0">
                <a:solidFill>
                  <a:schemeClr val="accent3"/>
                </a:solidFill>
              </a:rPr>
              <a:t>In small groups, come up with suggestions for what we should continue working on.</a:t>
            </a:r>
          </a:p>
          <a:p>
            <a:pPr marL="342900" indent="-342900" rtl="0">
              <a:buFont typeface="Arial" panose="020B0604020202020204" pitchFamily="34" charset="0"/>
              <a:buChar char="•"/>
            </a:pPr>
            <a:r>
              <a:rPr lang="en-gb" sz="1600" dirty="0">
                <a:solidFill>
                  <a:schemeClr val="accent3"/>
                </a:solidFill>
              </a:rPr>
              <a:t>Present suggestions.</a:t>
            </a:r>
          </a:p>
          <a:p>
            <a:pPr marL="342900" indent="-342900" rtl="0">
              <a:buFont typeface="Arial" panose="020B0604020202020204" pitchFamily="34" charset="0"/>
              <a:buChar char="•"/>
            </a:pPr>
            <a:r>
              <a:rPr lang="en-gb" sz="1600" dirty="0">
                <a:solidFill>
                  <a:schemeClr val="accent3"/>
                </a:solidFill>
              </a:rPr>
              <a:t>Prioritise what to continue working on.</a:t>
            </a:r>
          </a:p>
          <a:p>
            <a:pPr marL="342900" indent="-342900" rtl="0">
              <a:buFont typeface="Arial" panose="020B0604020202020204" pitchFamily="34" charset="0"/>
              <a:buChar char="•"/>
            </a:pPr>
            <a:endParaRPr lang="sv-SE" sz="1600" dirty="0">
              <a:solidFill>
                <a:schemeClr val="accent3"/>
              </a:solidFill>
            </a:endParaRPr>
          </a:p>
          <a:p>
            <a:pPr rtl="0"/>
            <a:r>
              <a:rPr lang="en-gb" sz="1600" b="1" dirty="0">
                <a:solidFill>
                  <a:schemeClr val="accent3"/>
                </a:solidFill>
              </a:rPr>
              <a:t>Next meeting</a:t>
            </a:r>
            <a:endParaRPr lang="sv-SE" sz="1600" dirty="0">
              <a:solidFill>
                <a:schemeClr val="accent3"/>
              </a:solidFill>
            </a:endParaRPr>
          </a:p>
          <a:p>
            <a:pPr marL="342900" indent="-342900" rtl="0">
              <a:buFont typeface="Arial" panose="020B0604020202020204" pitchFamily="34" charset="0"/>
              <a:buChar char="•"/>
            </a:pPr>
            <a:r>
              <a:rPr lang="en-gb" sz="1600" dirty="0">
                <a:solidFill>
                  <a:schemeClr val="accent3"/>
                </a:solidFill>
              </a:rPr>
              <a:t>Come up with suggestions for measures.</a:t>
            </a: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2"/>
          </p:nvPr>
        </p:nvSpPr>
        <p:spPr>
          <a:xfrm>
            <a:off x="4981022" y="878496"/>
            <a:ext cx="4064000" cy="896200"/>
          </a:xfrm>
        </p:spPr>
        <p:txBody>
          <a:bodyPr rtlCol="0"/>
          <a:lstStyle/>
          <a:p>
            <a:pPr rtl="0"/>
            <a:r>
              <a:rPr lang="en-gb" sz="3600" dirty="0">
                <a:solidFill>
                  <a:schemeClr val="accent3"/>
                </a:solidFill>
                <a:latin typeface="Georgia" panose="02040502050405020303" pitchFamily="18" charset="0"/>
              </a:rPr>
              <a:t>Agenda</a:t>
            </a:r>
          </a:p>
        </p:txBody>
      </p:sp>
      <p:pic>
        <p:nvPicPr>
          <p:cNvPr id="18" name="Platshållare för bild 17" descr="En bild som visar Människoansikte, person, klädsel, inomhus&#10;&#10;Automatiskt genererad beskrivning">
            <a:extLst>
              <a:ext uri="{FF2B5EF4-FFF2-40B4-BE49-F238E27FC236}">
                <a16:creationId xmlns:a16="http://schemas.microsoft.com/office/drawing/2014/main" id="{DBCEB3E8-1040-F26C-B3EE-085029468719}"/>
              </a:ext>
            </a:extLst>
          </p:cNvPr>
          <p:cNvPicPr>
            <a:picLocks noGrp="1" noRot="1" noChangeAspect="1" noMove="1" noResize="1" noEditPoints="1" noAdjustHandles="1" noChangeArrowheads="1" noChangeShapeType="1" noCrop="1"/>
          </p:cNvPicPr>
          <p:nvPr>
            <p:ph type="pic" sz="quarter" idx="10"/>
          </p:nvPr>
        </p:nvPicPr>
        <p:blipFill rotWithShape="1">
          <a:blip r:embed="rId3" cstate="hqprint">
            <a:extLst>
              <a:ext uri="{28A0092B-C50C-407E-A947-70E740481C1C}">
                <a14:useLocalDpi xmlns:a14="http://schemas.microsoft.com/office/drawing/2010/main"/>
              </a:ext>
            </a:extLst>
          </a:blip>
          <a:srcRect t="-139"/>
          <a:stretch/>
        </p:blipFill>
        <p:spPr>
          <a:xfrm>
            <a:off x="1" y="-7154"/>
            <a:ext cx="4594217" cy="5157048"/>
          </a:xfrm>
        </p:spPr>
      </p:pic>
      <p:sp>
        <p:nvSpPr>
          <p:cNvPr id="2" name="textruta 1">
            <a:extLst>
              <a:ext uri="{FF2B5EF4-FFF2-40B4-BE49-F238E27FC236}">
                <a16:creationId xmlns:a16="http://schemas.microsoft.com/office/drawing/2014/main" id="{F12D9FA1-EB1C-1721-4E09-EA6D69525DD5}"/>
              </a:ext>
            </a:extLst>
          </p:cNvPr>
          <p:cNvSpPr txBox="1">
            <a:spLocks/>
          </p:cNvSpPr>
          <p:nvPr/>
        </p:nvSpPr>
        <p:spPr>
          <a:xfrm>
            <a:off x="7120613" y="4778371"/>
            <a:ext cx="2313401" cy="246221"/>
          </a:xfrm>
          <a:prstGeom prst="rect">
            <a:avLst/>
          </a:prstGeom>
          <a:noFill/>
        </p:spPr>
        <p:txBody>
          <a:bodyPr wrap="square" lIns="91440" tIns="45720" rIns="91440" bIns="45720" rtlCol="0" anchor="t">
            <a:spAutoFit/>
          </a:bodyPr>
          <a:lstStyle/>
          <a:p>
            <a:pP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416759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6088EDC-D4B3-24F2-2C86-74FDE5DAC734}"/>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rtl="0"/>
            <a:r>
              <a:rPr lang="en-gb" sz="2400" dirty="0">
                <a:solidFill>
                  <a:schemeClr val="accent3"/>
                </a:solidFill>
                <a:latin typeface="Georgia" panose="02040502050405020303" pitchFamily="18" charset="0"/>
              </a:rPr>
              <a:t>Action plan </a:t>
            </a:r>
            <a:endParaRPr lang="sv-SE" sz="2400" i="1" dirty="0">
              <a:solidFill>
                <a:schemeClr val="accent3"/>
              </a:solidFill>
              <a:latin typeface="Georgia" panose="02040502050405020303" pitchFamily="18" charset="0"/>
            </a:endParaRPr>
          </a:p>
        </p:txBody>
      </p:sp>
      <p:sp>
        <p:nvSpPr>
          <p:cNvPr id="5" name="textruta 4">
            <a:extLst>
              <a:ext uri="{FF2B5EF4-FFF2-40B4-BE49-F238E27FC236}">
                <a16:creationId xmlns:a16="http://schemas.microsoft.com/office/drawing/2014/main" id="{2CB32F9E-6838-5B16-F87D-410B652D98A1}"/>
              </a:ext>
            </a:extLst>
          </p:cNvPr>
          <p:cNvSpPr txBox="1">
            <a:spLocks/>
          </p:cNvSpPr>
          <p:nvPr/>
        </p:nvSpPr>
        <p:spPr>
          <a:xfrm>
            <a:off x="4477981" y="4887722"/>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4" name="Bildobjekt 3">
            <a:extLst>
              <a:ext uri="{FF2B5EF4-FFF2-40B4-BE49-F238E27FC236}">
                <a16:creationId xmlns:a16="http://schemas.microsoft.com/office/drawing/2014/main" id="{E51E32C8-3608-8522-F993-118B822D59D6}"/>
              </a:ext>
            </a:extLst>
          </p:cNvPr>
          <p:cNvPicPr>
            <a:picLocks noChangeAspect="1"/>
          </p:cNvPicPr>
          <p:nvPr/>
        </p:nvPicPr>
        <p:blipFill>
          <a:blip r:embed="rId3"/>
          <a:stretch>
            <a:fillRect/>
          </a:stretch>
        </p:blipFill>
        <p:spPr>
          <a:xfrm>
            <a:off x="144379" y="1167604"/>
            <a:ext cx="8816100" cy="3594711"/>
          </a:xfrm>
          <a:prstGeom prst="rect">
            <a:avLst/>
          </a:prstGeom>
        </p:spPr>
      </p:pic>
    </p:spTree>
    <p:extLst>
      <p:ext uri="{BB962C8B-B14F-4D97-AF65-F5344CB8AC3E}">
        <p14:creationId xmlns:p14="http://schemas.microsoft.com/office/powerpoint/2010/main" val="260441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latshållare för bild 26" descr="En bild som visar person, klädsel, inomhus, Kontorsbyggnad&#10;&#10;Automatiskt genererad beskrivning">
            <a:extLst>
              <a:ext uri="{FF2B5EF4-FFF2-40B4-BE49-F238E27FC236}">
                <a16:creationId xmlns:a16="http://schemas.microsoft.com/office/drawing/2014/main" id="{857DA5F8-0E6B-0C66-18DA-455A3EAAC69B}"/>
              </a:ext>
            </a:extLst>
          </p:cNvPr>
          <p:cNvPicPr>
            <a:picLocks noGrp="1" noChangeAspect="1"/>
          </p:cNvPicPr>
          <p:nvPr>
            <p:ph type="pic" sz="quarter" idx="11"/>
          </p:nvPr>
        </p:nvPicPr>
        <p:blipFill rotWithShape="1">
          <a:blip r:embed="rId3" cstate="hqprint">
            <a:extLst>
              <a:ext uri="{28A0092B-C50C-407E-A947-70E740481C1C}">
                <a14:useLocalDpi xmlns:a14="http://schemas.microsoft.com/office/drawing/2010/main"/>
              </a:ext>
            </a:extLst>
          </a:blip>
          <a:srcRect b="-4814"/>
          <a:stretch/>
        </p:blipFill>
        <p:spPr>
          <a:xfrm>
            <a:off x="5822129" y="3655482"/>
            <a:ext cx="2200179" cy="2552205"/>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02773" y="1586424"/>
            <a:ext cx="3727063" cy="2683213"/>
          </a:xfrm>
        </p:spPr>
        <p:txBody>
          <a:bodyPr rtlCol="0"/>
          <a:lstStyle/>
          <a:p>
            <a:pPr marL="342900" indent="-342900" rtl="0">
              <a:buFont typeface="Arial" panose="020B0604020202020204" pitchFamily="34" charset="0"/>
              <a:buChar char="•"/>
            </a:pPr>
            <a:r>
              <a:rPr lang="en-gb" sz="1600" dirty="0">
                <a:solidFill>
                  <a:schemeClr val="accent3"/>
                </a:solidFill>
              </a:rPr>
              <a:t>we listen to each other’s opinions</a:t>
            </a:r>
          </a:p>
          <a:p>
            <a:pPr marL="342900" indent="-342900" rtl="0">
              <a:buFont typeface="Arial" panose="020B0604020202020204" pitchFamily="34" charset="0"/>
              <a:buChar char="•"/>
            </a:pPr>
            <a:r>
              <a:rPr lang="en-gb" sz="1600" dirty="0">
                <a:solidFill>
                  <a:schemeClr val="accent3"/>
                </a:solidFill>
              </a:rPr>
              <a:t>it’s OK to have different opinions</a:t>
            </a:r>
          </a:p>
          <a:p>
            <a:pPr marL="342900" indent="-342900" rtl="0">
              <a:buFont typeface="Arial" panose="020B0604020202020204" pitchFamily="34" charset="0"/>
              <a:buChar char="•"/>
            </a:pPr>
            <a:r>
              <a:rPr lang="en-gb" sz="1600" dirty="0">
                <a:solidFill>
                  <a:schemeClr val="accent3"/>
                </a:solidFill>
              </a:rPr>
              <a:t>we talk about what’s good and worth keeping, as well as what needs to be improved</a:t>
            </a:r>
          </a:p>
          <a:p>
            <a:pPr marL="342900" indent="-342900" rtl="0">
              <a:buFont typeface="Arial" panose="020B0604020202020204" pitchFamily="34" charset="0"/>
              <a:buChar char="•"/>
            </a:pPr>
            <a:r>
              <a:rPr lang="en-gb" sz="1600" dirty="0">
                <a:solidFill>
                  <a:schemeClr val="accent3"/>
                </a:solidFill>
              </a:rPr>
              <a:t>we try to see the big picture and not get bogged down in details.</a:t>
            </a:r>
          </a:p>
        </p:txBody>
      </p:sp>
      <p:pic>
        <p:nvPicPr>
          <p:cNvPr id="29" name="Platshållare för bild 28" descr="En bild som visar Människoansikte, person, klädsel, inomhus&#10;&#10;Automatiskt genererad beskrivning">
            <a:extLst>
              <a:ext uri="{FF2B5EF4-FFF2-40B4-BE49-F238E27FC236}">
                <a16:creationId xmlns:a16="http://schemas.microsoft.com/office/drawing/2014/main" id="{23144D0A-385F-2D76-AC27-0CCEE67AEDE5}"/>
              </a:ext>
            </a:extLst>
          </p:cNvPr>
          <p:cNvPicPr>
            <a:picLocks noGrp="1" noChangeAspect="1"/>
          </p:cNvPicPr>
          <p:nvPr>
            <p:ph type="pic" sz="quarter" idx="15"/>
          </p:nvPr>
        </p:nvPicPr>
        <p:blipFill rotWithShape="1">
          <a:blip r:embed="rId4" cstate="hqprint">
            <a:extLst>
              <a:ext uri="{28A0092B-C50C-407E-A947-70E740481C1C}">
                <a14:useLocalDpi xmlns:a14="http://schemas.microsoft.com/office/drawing/2010/main"/>
              </a:ext>
            </a:extLst>
          </a:blip>
          <a:srcRect/>
          <a:stretch/>
        </p:blipFill>
        <p:spPr>
          <a:xfrm>
            <a:off x="4239948" y="3817774"/>
            <a:ext cx="1503813" cy="1744421"/>
          </a:xfrm>
        </p:spPr>
      </p:pic>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12885" y="484820"/>
            <a:ext cx="6244058" cy="1004518"/>
          </a:xfrm>
        </p:spPr>
        <p:txBody>
          <a:bodyPr rtlCol="0"/>
          <a:lstStyle/>
          <a:p>
            <a:pPr rtl="0"/>
            <a:r>
              <a:rPr lang="en-gb">
                <a:solidFill>
                  <a:schemeClr val="accent3"/>
                </a:solidFill>
              </a:rPr>
              <a:t>When we talk …</a:t>
            </a:r>
          </a:p>
        </p:txBody>
      </p:sp>
      <p:sp>
        <p:nvSpPr>
          <p:cNvPr id="2" name="textruta 1">
            <a:extLst>
              <a:ext uri="{FF2B5EF4-FFF2-40B4-BE49-F238E27FC236}">
                <a16:creationId xmlns:a16="http://schemas.microsoft.com/office/drawing/2014/main" id="{0F7847B1-9A87-F87B-14B9-6EEFA7696951}"/>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rtlCol="0" anchor="t">
            <a:spAutoFit/>
          </a:bodyPr>
          <a:lstStyle/>
          <a:p>
            <a:pP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pic>
        <p:nvPicPr>
          <p:cNvPr id="19" name="Platshållare för bild 18" descr="En bild som visar Människoansikte, klädsel, person, leende&#10;&#10;Automatiskt genererad beskrivning">
            <a:extLst>
              <a:ext uri="{FF2B5EF4-FFF2-40B4-BE49-F238E27FC236}">
                <a16:creationId xmlns:a16="http://schemas.microsoft.com/office/drawing/2014/main" id="{5BC46497-0B4D-B0EF-F70A-3640C04BA5B3}"/>
              </a:ext>
            </a:extLst>
          </p:cNvPr>
          <p:cNvPicPr>
            <a:picLocks noGrp="1" noChangeAspect="1"/>
          </p:cNvPicPr>
          <p:nvPr>
            <p:ph type="pic" sz="quarter" idx="10"/>
          </p:nvPr>
        </p:nvPicPr>
        <p:blipFill>
          <a:blip r:embed="rId5" cstate="hqprint">
            <a:extLst>
              <a:ext uri="{28A0092B-C50C-407E-A947-70E740481C1C}">
                <a14:useLocalDpi xmlns:a14="http://schemas.microsoft.com/office/drawing/2010/main"/>
              </a:ext>
            </a:extLst>
          </a:blip>
          <a:srcRect/>
          <a:stretch>
            <a:fillRect/>
          </a:stretch>
        </p:blipFill>
        <p:spPr/>
      </p:pic>
      <p:pic>
        <p:nvPicPr>
          <p:cNvPr id="25" name="Platshållare för bild 24" descr="En bild som visar klädsel, person, kvinna, Människoansikte&#10;&#10;Automatiskt genererad beskrivning">
            <a:extLst>
              <a:ext uri="{FF2B5EF4-FFF2-40B4-BE49-F238E27FC236}">
                <a16:creationId xmlns:a16="http://schemas.microsoft.com/office/drawing/2014/main" id="{C338E4A8-FFFB-BF4B-CB5B-E4F29D0F6AAF}"/>
              </a:ext>
            </a:extLst>
          </p:cNvPr>
          <p:cNvPicPr>
            <a:picLocks noGrp="1" noChangeAspect="1"/>
          </p:cNvPicPr>
          <p:nvPr>
            <p:ph type="pic" sz="quarter" idx="12"/>
          </p:nvPr>
        </p:nvPicPr>
        <p:blipFill>
          <a:blip r:embed="rId6"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109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F6126C-27BD-E8FD-D3DB-8F181653823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2B7672F-486D-D670-F44D-3439339480B3}"/>
              </a:ext>
            </a:extLst>
          </p:cNvPr>
          <p:cNvSpPr>
            <a:spLocks noGrp="1"/>
          </p:cNvSpPr>
          <p:nvPr>
            <p:ph type="body" sz="quarter" idx="11"/>
          </p:nvPr>
        </p:nvSpPr>
        <p:spPr>
          <a:xfrm>
            <a:off x="0" y="1622009"/>
            <a:ext cx="9143999" cy="1985895"/>
          </a:xfrm>
        </p:spPr>
        <p:txBody>
          <a:bodyPr rtlCol="0"/>
          <a:lstStyle/>
          <a:p>
            <a:pPr algn="ctr" rtl="0"/>
            <a:r>
              <a:rPr lang="en-gb" sz="5400">
                <a:solidFill>
                  <a:schemeClr val="accent3"/>
                </a:solidFill>
              </a:rPr>
              <a:t>RESULTS</a:t>
            </a:r>
          </a:p>
        </p:txBody>
      </p:sp>
      <p:sp>
        <p:nvSpPr>
          <p:cNvPr id="4" name="textruta 3">
            <a:extLst>
              <a:ext uri="{FF2B5EF4-FFF2-40B4-BE49-F238E27FC236}">
                <a16:creationId xmlns:a16="http://schemas.microsoft.com/office/drawing/2014/main" id="{9D1882BB-D11F-26F6-6DA3-A0036884371A}"/>
              </a:ext>
            </a:extLst>
          </p:cNvPr>
          <p:cNvSpPr txBox="1">
            <a:spLocks/>
          </p:cNvSpPr>
          <p:nvPr/>
        </p:nvSpPr>
        <p:spPr>
          <a:xfrm>
            <a:off x="4477981" y="4820346"/>
            <a:ext cx="4576232" cy="246221"/>
          </a:xfrm>
          <a:prstGeom prst="rect">
            <a:avLst/>
          </a:prstGeom>
          <a:noFill/>
        </p:spPr>
        <p:txBody>
          <a:bodyPr wrap="square" lIns="91440" tIns="45720" rIns="91440" bIns="45720" rtlCol="0" anchor="t">
            <a:spAutoFit/>
          </a:bodyPr>
          <a:lstStyle/>
          <a:p>
            <a:pPr algn="r" rtl="0"/>
            <a:r>
              <a:rPr lang="en-gb" sz="1000">
                <a:solidFill>
                  <a:schemeClr val="tx1">
                    <a:lumMod val="50000"/>
                    <a:lumOff val="50000"/>
                  </a:schemeClr>
                </a:solidFill>
              </a:rPr>
              <a:t>www.prevent.se/enkater</a:t>
            </a:r>
            <a:endParaRPr lang="en-US">
              <a:solidFill>
                <a:schemeClr val="tx1">
                  <a:lumMod val="50000"/>
                  <a:lumOff val="50000"/>
                </a:schemeClr>
              </a:solidFill>
            </a:endParaRPr>
          </a:p>
        </p:txBody>
      </p:sp>
    </p:spTree>
    <p:extLst>
      <p:ext uri="{BB962C8B-B14F-4D97-AF65-F5344CB8AC3E}">
        <p14:creationId xmlns:p14="http://schemas.microsoft.com/office/powerpoint/2010/main" val="1727256717"/>
      </p:ext>
    </p:extLst>
  </p:cSld>
  <p:clrMapOvr>
    <a:masterClrMapping/>
  </p:clrMapOvr>
</p:sld>
</file>

<file path=ppt/theme/theme1.xml><?xml version="1.0" encoding="utf-8"?>
<a:theme xmlns:a="http://schemas.openxmlformats.org/drawingml/2006/main" name="Prevent-mall-190115">
  <a:themeElements>
    <a:clrScheme name="Egen 10">
      <a:dk1>
        <a:srgbClr val="000000"/>
      </a:dk1>
      <a:lt1>
        <a:srgbClr val="FFFFFF"/>
      </a:lt1>
      <a:dk2>
        <a:srgbClr val="B54D1C"/>
      </a:dk2>
      <a:lt2>
        <a:srgbClr val="D8EBDF"/>
      </a:lt2>
      <a:accent1>
        <a:srgbClr val="6C5861"/>
      </a:accent1>
      <a:accent2>
        <a:srgbClr val="D3BFB6"/>
      </a:accent2>
      <a:accent3>
        <a:srgbClr val="004E2B"/>
      </a:accent3>
      <a:accent4>
        <a:srgbClr val="BECEDA"/>
      </a:accent4>
      <a:accent5>
        <a:srgbClr val="003E6E"/>
      </a:accent5>
      <a:accent6>
        <a:srgbClr val="4398BA"/>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E83375C9-838B-424C-86CF-E8ECD24FBB86}" vid="{51B7E654-A8C6-429F-B343-43F88BB5A0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EAA04F1105ED04F918E39E0E6FECA04" ma:contentTypeVersion="4" ma:contentTypeDescription="Skapa ett nytt dokument." ma:contentTypeScope="" ma:versionID="0a94318f8e0f6837ae5437b1a3fffa11">
  <xsd:schema xmlns:xsd="http://www.w3.org/2001/XMLSchema" xmlns:xs="http://www.w3.org/2001/XMLSchema" xmlns:p="http://schemas.microsoft.com/office/2006/metadata/properties" xmlns:ns2="a7b13c88-62be-44b5-8b49-0c222e3b54f0" targetNamespace="http://schemas.microsoft.com/office/2006/metadata/properties" ma:root="true" ma:fieldsID="51d8cd78f308982efe676bcda496261f" ns2:_="">
    <xsd:import namespace="a7b13c88-62be-44b5-8b49-0c222e3b54f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13c88-62be-44b5-8b49-0c222e3b5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E6B63-E2BC-405B-AB5C-3BC7CE9EAA00}">
  <ds:schemaRefs>
    <ds:schemaRef ds:uri="4974c851-ce3f-4b1e-8050-a77ab0579ec2"/>
    <ds:schemaRef ds:uri="f551f7be-6e34-43d5-90d0-9c38dcb17a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BE3818-A616-4A4C-B300-E85A0951E411}">
  <ds:schemaRefs>
    <ds:schemaRef ds:uri="http://schemas.microsoft.com/sharepoint/v3/contenttype/forms"/>
  </ds:schemaRefs>
</ds:datastoreItem>
</file>

<file path=customXml/itemProps3.xml><?xml version="1.0" encoding="utf-8"?>
<ds:datastoreItem xmlns:ds="http://schemas.openxmlformats.org/officeDocument/2006/customXml" ds:itemID="{C8E20F5D-2710-4BC3-B89B-26D95993E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13c88-62be-44b5-8b49-0c222e3b54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Prevent 2022</Template>
  <TotalTime>28</TotalTime>
  <Words>2849</Words>
  <Application>Microsoft Office PowerPoint</Application>
  <PresentationFormat>Bildspel på skärmen (16:9)</PresentationFormat>
  <Paragraphs>225</Paragraphs>
  <Slides>27</Slides>
  <Notes>26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Calibri</vt:lpstr>
      <vt:lpstr>Georgia</vt:lpstr>
      <vt:lpstr>Noto Sans</vt:lpstr>
      <vt:lpstr>Open Sans</vt:lpstr>
      <vt:lpstr>Prevent-mall-190115</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Johansson</dc:creator>
  <cp:lastModifiedBy>Hanna Johansson</cp:lastModifiedBy>
  <cp:revision>3</cp:revision>
  <dcterms:created xsi:type="dcterms:W3CDTF">2024-02-05T08:36:32Z</dcterms:created>
  <dcterms:modified xsi:type="dcterms:W3CDTF">2025-10-01T06:54:29Z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0x0101008EAA04F1105ED04F918E39E0E6FECA04</vt:lpwstr>
  </property>
  <property fmtid="{D5CDD505-2E9C-101B-9397-08002B2CF9AE}" pid="3" name="MediaServiceImageTags">
    <vt:lpwstr/>
  </property>
  <property fmtid="{D5CDD505-2E9C-101B-9397-08002B2CF9AE}" pid="4" name="Order">
    <vt:lpwstr>4707900.00000000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Dokumenttyp">
    <vt:lpwstr/>
  </property>
  <property fmtid="{D5CDD505-2E9C-101B-9397-08002B2CF9AE}" pid="12" name="Aktivitet">
    <vt:lpwstr/>
  </property>
  <property fmtid="{D5CDD505-2E9C-101B-9397-08002B2CF9AE}" pid="13" name="SharedWithUsers">
    <vt:lpwstr>47;#Helena Wahlund;#13;#Hanna Johansson</vt:lpwstr>
  </property>
</Properties>
</file>