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Lst>
  <p:notesMasterIdLst>
    <p:notesMasterId r:id="rId14"/>
  </p:notesMasterIdLst>
  <p:handoutMasterIdLst>
    <p:handoutMasterId r:id="rId15"/>
  </p:handoutMasterIdLst>
  <p:sldIdLst>
    <p:sldId id="1019" r:id="rId5"/>
    <p:sldId id="260" r:id="rId6"/>
    <p:sldId id="270" r:id="rId7"/>
    <p:sldId id="1028" r:id="rId8"/>
    <p:sldId id="1034" r:id="rId9"/>
    <p:sldId id="1036" r:id="rId10"/>
    <p:sldId id="301" r:id="rId11"/>
    <p:sldId id="1035" r:id="rId12"/>
    <p:sldId id="286" r:id="rId13"/>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455BB8-6B51-197D-30A6-B3760C4802E7}" name="Lisa Markström" initials="LM" userId="S::lisa.markstrom@prevent.se::c2549417-78d6-445b-bdfc-b5b046a8022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CE0"/>
    <a:srgbClr val="D0E5EE"/>
    <a:srgbClr val="BFCEDA"/>
    <a:srgbClr val="EFD3C4"/>
    <a:srgbClr val="DCE7BF"/>
    <a:srgbClr val="FEEDBF"/>
    <a:srgbClr val="05FCD9"/>
    <a:srgbClr val="0047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EE0710-B6D2-4209-8A62-BD8850A29904}" v="10" dt="2025-10-13T13:48:15.5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77801" autoAdjust="0"/>
  </p:normalViewPr>
  <p:slideViewPr>
    <p:cSldViewPr snapToGrid="0" snapToObjects="1">
      <p:cViewPr varScale="1">
        <p:scale>
          <a:sx n="130" d="100"/>
          <a:sy n="130" d="100"/>
        </p:scale>
        <p:origin x="930" y="114"/>
      </p:cViewPr>
      <p:guideLst>
        <p:guide orient="horz" pos="162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66" d="100"/>
        <a:sy n="66" d="100"/>
      </p:scale>
      <p:origin x="0" y="0"/>
    </p:cViewPr>
  </p:sorterViewPr>
  <p:notesViewPr>
    <p:cSldViewPr snapToGrid="0" snapToObjects="1">
      <p:cViewPr varScale="1">
        <p:scale>
          <a:sx n="81" d="100"/>
          <a:sy n="81" d="100"/>
        </p:scale>
        <p:origin x="316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410994C-AAB2-4B00-96CC-5FBB9B5C4B91}" type="datetimeFigureOut">
              <a:rPr lang="sv-SE" smtClean="0"/>
              <a:t>2025-10-29</a:t>
            </a:fld>
            <a:endParaRPr lang="sv-S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CA6D363-34EB-421C-B807-7A4BE5FDEF78}" type="slidenum">
              <a:rPr lang="sv-SE" smtClean="0"/>
              <a:t>‹#›</a:t>
            </a:fld>
            <a:endParaRPr lang="sv-SE"/>
          </a:p>
        </p:txBody>
      </p:sp>
    </p:spTree>
    <p:extLst>
      <p:ext uri="{BB962C8B-B14F-4D97-AF65-F5344CB8AC3E}">
        <p14:creationId xmlns:p14="http://schemas.microsoft.com/office/powerpoint/2010/main" val="15239934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EB3A68-B1BB-C045-BD80-C179B67CF44A}" type="datetimeFigureOut">
              <a:rPr lang="en-US" smtClean="0"/>
              <a:t>10/29/2025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4E97D1-5765-1A43-BB07-0286C45D3300}" type="slidenum">
              <a:rPr lang="en-US" smtClean="0"/>
              <a:t>‹#›</a:t>
            </a:fld>
            <a:endParaRPr lang="en-US"/>
          </a:p>
        </p:txBody>
      </p:sp>
    </p:spTree>
    <p:extLst>
      <p:ext uri="{BB962C8B-B14F-4D97-AF65-F5344CB8AC3E}">
        <p14:creationId xmlns:p14="http://schemas.microsoft.com/office/powerpoint/2010/main" val="1560082781"/>
      </p:ext>
    </p:extLst>
  </p:cSld>
  <p:clrMap bg1="lt1" tx1="dk1" bg2="lt2" tx2="dk2" accent1="accent1" accent2="accent2" accent3="accent3" accent4="accent4" accent5="accent5" accent6="accent6" hlink="hlink" folHlink="folHlink"/>
  <p:notesStyle>
    <a:lvl1pPr marL="0" algn="l" defTabSz="6858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342900" algn="l" defTabSz="685800" rtl="0" eaLnBrk="1" latinLnBrk="0" hangingPunct="1">
      <a:defRPr sz="900" kern="1200">
        <a:solidFill>
          <a:schemeClr val="tx1"/>
        </a:solidFill>
        <a:latin typeface="Arial" panose="020B0604020202020204" pitchFamily="34" charset="0"/>
        <a:ea typeface="+mn-ea"/>
        <a:cs typeface="Arial" panose="020B0604020202020204" pitchFamily="34" charset="0"/>
      </a:defRPr>
    </a:lvl2pPr>
    <a:lvl3pPr marL="685800" algn="l" defTabSz="685800" rtl="0" eaLnBrk="1" latinLnBrk="0" hangingPunct="1">
      <a:defRPr sz="900" kern="1200">
        <a:solidFill>
          <a:schemeClr val="tx1"/>
        </a:solidFill>
        <a:latin typeface="Arial" panose="020B0604020202020204" pitchFamily="34" charset="0"/>
        <a:ea typeface="+mn-ea"/>
        <a:cs typeface="Arial" panose="020B0604020202020204" pitchFamily="34" charset="0"/>
      </a:defRPr>
    </a:lvl3pPr>
    <a:lvl4pPr marL="1028700" algn="l" defTabSz="685800" rtl="0" eaLnBrk="1" latinLnBrk="0" hangingPunct="1">
      <a:defRPr sz="900" kern="1200">
        <a:solidFill>
          <a:schemeClr val="tx1"/>
        </a:solidFill>
        <a:latin typeface="Arial" panose="020B0604020202020204" pitchFamily="34" charset="0"/>
        <a:ea typeface="+mn-ea"/>
        <a:cs typeface="Arial" panose="020B0604020202020204" pitchFamily="34" charset="0"/>
      </a:defRPr>
    </a:lvl4pPr>
    <a:lvl5pPr marL="1371600" algn="l" defTabSz="685800" rtl="0" eaLnBrk="1" latinLnBrk="0" hangingPunct="1">
      <a:defRPr sz="900" kern="1200">
        <a:solidFill>
          <a:schemeClr val="tx1"/>
        </a:solidFill>
        <a:latin typeface="Arial" panose="020B0604020202020204" pitchFamily="34" charset="0"/>
        <a:ea typeface="+mn-ea"/>
        <a:cs typeface="Arial" panose="020B0604020202020204" pitchFamily="34" charset="0"/>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0" i="0" dirty="0">
                <a:solidFill>
                  <a:srgbClr val="3B3B3B"/>
                </a:solidFill>
                <a:effectLst/>
                <a:latin typeface="Noto Sans" panose="020B0502040504020204" pitchFamily="34" charset="0"/>
              </a:rPr>
              <a:t>När medarbetarna har svarat på enkäten går ni igenom resultatet och diskuterar det i gruppen. </a:t>
            </a:r>
          </a:p>
          <a:p>
            <a:pPr marL="0" marR="0" lvl="0" indent="0" algn="l" defTabSz="685800" rtl="0" eaLnBrk="1" fontAlgn="auto" latinLnBrk="0" hangingPunct="1">
              <a:lnSpc>
                <a:spcPct val="100000"/>
              </a:lnSpc>
              <a:spcBef>
                <a:spcPts val="0"/>
              </a:spcBef>
              <a:spcAft>
                <a:spcPts val="0"/>
              </a:spcAft>
              <a:buClrTx/>
              <a:buSzTx/>
              <a:buFontTx/>
              <a:buNone/>
              <a:tabLst/>
              <a:defRPr/>
            </a:pPr>
            <a:endParaRPr lang="sv-SE" b="0" i="0" dirty="0">
              <a:solidFill>
                <a:srgbClr val="3B3B3B"/>
              </a:solidFill>
              <a:effectLst/>
              <a:latin typeface="Noto Sans" panose="020B0502040504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sv-SE" b="0" i="0" dirty="0">
                <a:solidFill>
                  <a:srgbClr val="3B3B3B"/>
                </a:solidFill>
                <a:effectLst/>
                <a:latin typeface="Noto Sans" panose="020B0502040504020204" pitchFamily="34" charset="0"/>
              </a:rPr>
              <a:t>Det är viktigt att alla i arbetsgruppen är delaktiga och kommer till tals. Varva diskussioner i hela arbetsgruppen med samtal i mindre grupper.</a:t>
            </a:r>
          </a:p>
          <a:p>
            <a:pPr marL="0" marR="0" lvl="0" indent="0" algn="l" defTabSz="685800" rtl="0" eaLnBrk="1" fontAlgn="auto" latinLnBrk="0" hangingPunct="1">
              <a:lnSpc>
                <a:spcPct val="100000"/>
              </a:lnSpc>
              <a:spcBef>
                <a:spcPts val="0"/>
              </a:spcBef>
              <a:spcAft>
                <a:spcPts val="0"/>
              </a:spcAft>
              <a:buClrTx/>
              <a:buSzTx/>
              <a:buFontTx/>
              <a:buNone/>
              <a:tabLst/>
              <a:defRPr/>
            </a:pPr>
            <a:endParaRPr lang="sv-SE" b="0" i="0" dirty="0">
              <a:solidFill>
                <a:srgbClr val="3B3B3B"/>
              </a:solidFill>
              <a:effectLst/>
              <a:latin typeface="Noto Sans" panose="020B0502040504020204" pitchFamily="34" charset="0"/>
            </a:endParaRPr>
          </a:p>
          <a:p>
            <a:pPr marL="171450" indent="-171450" algn="l">
              <a:buFont typeface="Arial" panose="020B0604020202020204" pitchFamily="34" charset="0"/>
              <a:buChar char="•"/>
            </a:pPr>
            <a:r>
              <a:rPr lang="sv-SE" sz="1100" b="0" i="0" kern="1200" dirty="0">
                <a:solidFill>
                  <a:schemeClr val="tx1"/>
                </a:solidFill>
                <a:effectLst/>
                <a:latin typeface="Arial" panose="020B0604020202020204" pitchFamily="34" charset="0"/>
                <a:ea typeface="+mn-ea"/>
                <a:cs typeface="Arial" panose="020B0604020202020204" pitchFamily="34" charset="0"/>
              </a:rPr>
              <a:t>Syftet med enkäten är att fånga in medarbetarnas upplevelse av den digitala arbetsmiljön, där resultaten bildar underlag för diskussioner om hur arbetsplatser kan genomföra förbättringar på jobbet.</a:t>
            </a:r>
            <a:endParaRPr lang="sv-SE" sz="1100" dirty="0"/>
          </a:p>
          <a:p>
            <a:pPr marL="171450" indent="-171450" algn="l">
              <a:buFont typeface="Arial" panose="020B0604020202020204" pitchFamily="34" charset="0"/>
              <a:buChar char="•"/>
            </a:pPr>
            <a:r>
              <a:rPr lang="sv-SE" b="0" i="0" dirty="0">
                <a:solidFill>
                  <a:srgbClr val="3B3B3B"/>
                </a:solidFill>
                <a:effectLst/>
                <a:latin typeface="Noto Sans" panose="020B0502040504020204" pitchFamily="34" charset="0"/>
              </a:rPr>
              <a:t>Det är vanligt att fokusera på de sämsta resultaten, men det är lika viktigt att prata om det som redan fungerar bra och som man vill bibehålla eller förstärka ytterligare</a:t>
            </a:r>
            <a:endParaRPr lang="sv-SE" sz="110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sv-SE" b="0" i="0" dirty="0">
              <a:solidFill>
                <a:srgbClr val="3B3B3B"/>
              </a:solidFill>
              <a:effectLst/>
              <a:latin typeface="Noto Sans" panose="020B0502040504020204" pitchFamily="34" charset="0"/>
            </a:endParaRPr>
          </a:p>
          <a:p>
            <a:endParaRPr lang="sv-SE" dirty="0"/>
          </a:p>
        </p:txBody>
      </p:sp>
      <p:sp>
        <p:nvSpPr>
          <p:cNvPr id="4" name="Platshållare för bildnummer 3"/>
          <p:cNvSpPr>
            <a:spLocks noGrp="1"/>
          </p:cNvSpPr>
          <p:nvPr>
            <p:ph type="sldNum" sz="quarter" idx="5"/>
          </p:nvPr>
        </p:nvSpPr>
        <p:spPr/>
        <p:txBody>
          <a:bodyPr/>
          <a:lstStyle/>
          <a:p>
            <a:fld id="{E54E97D1-5765-1A43-BB07-0286C45D3300}" type="slidenum">
              <a:rPr lang="en-US" smtClean="0"/>
              <a:t>1</a:t>
            </a:fld>
            <a:endParaRPr lang="en-US"/>
          </a:p>
        </p:txBody>
      </p:sp>
    </p:spTree>
    <p:extLst>
      <p:ext uri="{BB962C8B-B14F-4D97-AF65-F5344CB8AC3E}">
        <p14:creationId xmlns:p14="http://schemas.microsoft.com/office/powerpoint/2010/main" val="62115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54E97D1-5765-1A43-BB07-0286C45D3300}" type="slidenum">
              <a:rPr lang="en-US" smtClean="0"/>
              <a:t>2</a:t>
            </a:fld>
            <a:endParaRPr lang="en-US"/>
          </a:p>
        </p:txBody>
      </p:sp>
    </p:spTree>
    <p:extLst>
      <p:ext uri="{BB962C8B-B14F-4D97-AF65-F5344CB8AC3E}">
        <p14:creationId xmlns:p14="http://schemas.microsoft.com/office/powerpoint/2010/main" val="2243855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Visa resultatet</a:t>
            </a:r>
          </a:p>
          <a:p>
            <a:endParaRPr lang="sv-SE" dirty="0"/>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När du presenterar resultatet för medarbetarna går det att göra det på olika sätt:</a:t>
            </a:r>
          </a:p>
          <a:p>
            <a:pPr marL="228600" marR="0" lvl="0" indent="-228600" algn="l" defTabSz="685800" rtl="0" eaLnBrk="1" fontAlgn="auto" latinLnBrk="0" hangingPunct="1">
              <a:lnSpc>
                <a:spcPct val="100000"/>
              </a:lnSpc>
              <a:spcBef>
                <a:spcPts val="0"/>
              </a:spcBef>
              <a:spcAft>
                <a:spcPts val="0"/>
              </a:spcAft>
              <a:buClrTx/>
              <a:buSzTx/>
              <a:buFontTx/>
              <a:buAutoNum type="alphaLcParenR"/>
              <a:tabLst/>
              <a:defRPr/>
            </a:pPr>
            <a:r>
              <a:rPr lang="sv-SE" dirty="0"/>
              <a:t>utgå från resultatlänken/resultatsidorna och bläddra dig fram. </a:t>
            </a:r>
          </a:p>
          <a:p>
            <a:pPr marL="228600" marR="0" lvl="0" indent="-228600" algn="l" defTabSz="685800" rtl="0" eaLnBrk="1" fontAlgn="auto" latinLnBrk="0" hangingPunct="1">
              <a:lnSpc>
                <a:spcPct val="100000"/>
              </a:lnSpc>
              <a:spcBef>
                <a:spcPts val="0"/>
              </a:spcBef>
              <a:spcAft>
                <a:spcPts val="0"/>
              </a:spcAft>
              <a:buClrTx/>
              <a:buSzTx/>
              <a:buFontTx/>
              <a:buAutoNum type="alphaLcParenR"/>
              <a:tabLst/>
              <a:defRPr/>
            </a:pPr>
            <a:r>
              <a:rPr lang="sv-SE" dirty="0"/>
              <a:t> ladda ner resultatet som </a:t>
            </a:r>
            <a:r>
              <a:rPr lang="sv-SE" dirty="0" err="1"/>
              <a:t>pdf</a:t>
            </a:r>
            <a:r>
              <a:rPr lang="sv-SE" dirty="0"/>
              <a:t> och visa </a:t>
            </a:r>
            <a:r>
              <a:rPr lang="sv-SE" dirty="0" err="1"/>
              <a:t>pdf-filen</a:t>
            </a:r>
            <a:r>
              <a:rPr lang="sv-SE" dirty="0"/>
              <a: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I </a:t>
            </a:r>
            <a:r>
              <a:rPr lang="sv-SE" dirty="0" err="1"/>
              <a:t>pdf:en</a:t>
            </a:r>
            <a:r>
              <a:rPr lang="sv-SE" dirty="0"/>
              <a:t> syns inte spridning, bara median. På resultatsidan syns spridningen om man trycker på ett resultat (en gul cirkel). Fritextsvaren syns längst ner på översikten. Vår rekommendation är att visa resultatet med medianvärde och inte spridning. Detta för att inte fastna i detaljer och för att förhindra att någon sitter och funderar vem det kan vara som svarat avvikande. Men det är upp till varje arbetsplats att avgöra.</a:t>
            </a:r>
          </a:p>
          <a:p>
            <a:endParaRPr lang="sv-SE" dirty="0"/>
          </a:p>
          <a:p>
            <a:endParaRPr lang="sv-SE" dirty="0"/>
          </a:p>
        </p:txBody>
      </p:sp>
      <p:sp>
        <p:nvSpPr>
          <p:cNvPr id="4" name="Platshållare för bildnummer 3"/>
          <p:cNvSpPr>
            <a:spLocks noGrp="1"/>
          </p:cNvSpPr>
          <p:nvPr>
            <p:ph type="sldNum" sz="quarter" idx="5"/>
          </p:nvPr>
        </p:nvSpPr>
        <p:spPr/>
        <p:txBody>
          <a:bodyPr/>
          <a:lstStyle/>
          <a:p>
            <a:fld id="{E54E97D1-5765-1A43-BB07-0286C45D3300}" type="slidenum">
              <a:rPr lang="en-US" smtClean="0"/>
              <a:t>3</a:t>
            </a:fld>
            <a:endParaRPr lang="en-US"/>
          </a:p>
        </p:txBody>
      </p:sp>
    </p:spTree>
    <p:extLst>
      <p:ext uri="{BB962C8B-B14F-4D97-AF65-F5344CB8AC3E}">
        <p14:creationId xmlns:p14="http://schemas.microsoft.com/office/powerpoint/2010/main" val="4234723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Syftet med den här övningen är att ge alla utrymme att landa i sina egna reflektioner innan de ska bearbetas i grupp. Det är lätt att påverkas av andra i gruppen när man väl börjar diskutera tillsammans. </a:t>
            </a:r>
          </a:p>
          <a:p>
            <a:endParaRPr lang="sv-SE" dirty="0"/>
          </a:p>
        </p:txBody>
      </p:sp>
      <p:sp>
        <p:nvSpPr>
          <p:cNvPr id="4" name="Platshållare för bildnummer 3"/>
          <p:cNvSpPr>
            <a:spLocks noGrp="1"/>
          </p:cNvSpPr>
          <p:nvPr>
            <p:ph type="sldNum" sz="quarter" idx="5"/>
          </p:nvPr>
        </p:nvSpPr>
        <p:spPr/>
        <p:txBody>
          <a:bodyPr/>
          <a:lstStyle/>
          <a:p>
            <a:fld id="{E54E97D1-5765-1A43-BB07-0286C45D3300}" type="slidenum">
              <a:rPr lang="en-US" smtClean="0"/>
              <a:t>4</a:t>
            </a:fld>
            <a:endParaRPr lang="en-US"/>
          </a:p>
        </p:txBody>
      </p:sp>
    </p:spTree>
    <p:extLst>
      <p:ext uri="{BB962C8B-B14F-4D97-AF65-F5344CB8AC3E}">
        <p14:creationId xmlns:p14="http://schemas.microsoft.com/office/powerpoint/2010/main" val="1595075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b="0" i="0" dirty="0">
                <a:solidFill>
                  <a:srgbClr val="3B3B3B"/>
                </a:solidFill>
                <a:effectLst/>
                <a:latin typeface="Noto Sans" panose="020B0502040504020204" pitchFamily="34" charset="0"/>
              </a:rPr>
              <a:t>Avsätt cirka 20–40 minuter. </a:t>
            </a:r>
          </a:p>
          <a:p>
            <a:pPr marL="171450" indent="-171450">
              <a:buFont typeface="Arial" panose="020B0604020202020204" pitchFamily="34" charset="0"/>
              <a:buChar char="•"/>
            </a:pPr>
            <a:r>
              <a:rPr lang="sv-SE" b="0" i="0" dirty="0">
                <a:solidFill>
                  <a:srgbClr val="3B3B3B"/>
                </a:solidFill>
                <a:effectLst/>
                <a:latin typeface="Noto Sans" panose="020B0502040504020204" pitchFamily="34" charset="0"/>
              </a:rPr>
              <a:t>Prata om resultatet i smågrupper (2-6 personer)</a:t>
            </a:r>
            <a:endParaRPr lang="sv-SE" dirty="0"/>
          </a:p>
        </p:txBody>
      </p:sp>
      <p:sp>
        <p:nvSpPr>
          <p:cNvPr id="4" name="Platshållare för bildnummer 3"/>
          <p:cNvSpPr>
            <a:spLocks noGrp="1"/>
          </p:cNvSpPr>
          <p:nvPr>
            <p:ph type="sldNum" sz="quarter" idx="5"/>
          </p:nvPr>
        </p:nvSpPr>
        <p:spPr/>
        <p:txBody>
          <a:bodyPr/>
          <a:lstStyle/>
          <a:p>
            <a:fld id="{E54E97D1-5765-1A43-BB07-0286C45D3300}" type="slidenum">
              <a:rPr lang="en-US" smtClean="0"/>
              <a:t>5</a:t>
            </a:fld>
            <a:endParaRPr lang="en-US"/>
          </a:p>
        </p:txBody>
      </p:sp>
    </p:spTree>
    <p:extLst>
      <p:ext uri="{BB962C8B-B14F-4D97-AF65-F5344CB8AC3E}">
        <p14:creationId xmlns:p14="http://schemas.microsoft.com/office/powerpoint/2010/main" val="2193409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Dela ut ett utskrivet exemplar av resultatet till alla.</a:t>
            </a:r>
          </a:p>
          <a:p>
            <a:pPr marL="171450" indent="-171450">
              <a:buFont typeface="Arial" panose="020B0604020202020204" pitchFamily="34" charset="0"/>
              <a:buChar char="•"/>
            </a:pPr>
            <a:r>
              <a:rPr lang="sv-SE" dirty="0"/>
              <a:t>Meddela när ni ska återsamlas. </a:t>
            </a:r>
          </a:p>
          <a:p>
            <a:pPr marL="171450" indent="-171450">
              <a:buFont typeface="Arial" panose="020B0604020202020204" pitchFamily="34" charset="0"/>
              <a:buChar char="•"/>
            </a:pPr>
            <a:r>
              <a:rPr lang="sv-SE" dirty="0"/>
              <a:t>Tidsåtgång: cirka 30 minuter</a:t>
            </a:r>
          </a:p>
          <a:p>
            <a:endParaRPr lang="sv-SE" dirty="0"/>
          </a:p>
        </p:txBody>
      </p:sp>
      <p:sp>
        <p:nvSpPr>
          <p:cNvPr id="4" name="Platshållare för bildnummer 3"/>
          <p:cNvSpPr>
            <a:spLocks noGrp="1"/>
          </p:cNvSpPr>
          <p:nvPr>
            <p:ph type="sldNum" sz="quarter" idx="5"/>
          </p:nvPr>
        </p:nvSpPr>
        <p:spPr/>
        <p:txBody>
          <a:bodyPr/>
          <a:lstStyle/>
          <a:p>
            <a:fld id="{E54E97D1-5765-1A43-BB07-0286C45D3300}" type="slidenum">
              <a:rPr lang="en-US" smtClean="0"/>
              <a:t>6</a:t>
            </a:fld>
            <a:endParaRPr lang="en-US"/>
          </a:p>
        </p:txBody>
      </p:sp>
    </p:spTree>
    <p:extLst>
      <p:ext uri="{BB962C8B-B14F-4D97-AF65-F5344CB8AC3E}">
        <p14:creationId xmlns:p14="http://schemas.microsoft.com/office/powerpoint/2010/main" val="2677011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b="0" i="0" dirty="0">
                <a:solidFill>
                  <a:srgbClr val="FF0000"/>
                </a:solidFill>
                <a:effectLst/>
                <a:highlight>
                  <a:srgbClr val="FFFF00"/>
                </a:highlight>
                <a:latin typeface="Noto Sans" panose="020B0502040504020204" pitchFamily="34" charset="0"/>
              </a:rPr>
              <a:t>Förslagsvis kan ni skapa två fält på en </a:t>
            </a:r>
            <a:r>
              <a:rPr lang="sv-SE" b="0" i="0" dirty="0" err="1">
                <a:solidFill>
                  <a:srgbClr val="FF0000"/>
                </a:solidFill>
                <a:effectLst/>
                <a:highlight>
                  <a:srgbClr val="FFFF00"/>
                </a:highlight>
                <a:latin typeface="Noto Sans" panose="020B0502040504020204" pitchFamily="34" charset="0"/>
              </a:rPr>
              <a:t>whiteboard</a:t>
            </a:r>
            <a:r>
              <a:rPr lang="sv-SE" b="0" i="0" dirty="0">
                <a:solidFill>
                  <a:srgbClr val="FF0000"/>
                </a:solidFill>
                <a:effectLst/>
                <a:highlight>
                  <a:srgbClr val="FFFF00"/>
                </a:highlight>
                <a:latin typeface="Noto Sans" panose="020B0502040504020204" pitchFamily="34" charset="0"/>
              </a:rPr>
              <a:t>. I det ena fältet skriver ni ”Saker som redan är bra” och i det andra ”Saker som måste blir bättre”.</a:t>
            </a:r>
          </a:p>
          <a:p>
            <a:r>
              <a:rPr lang="sv-SE" dirty="0"/>
              <a:t> </a:t>
            </a:r>
          </a:p>
          <a:p>
            <a:endParaRPr lang="sv-SE" dirty="0"/>
          </a:p>
        </p:txBody>
      </p:sp>
      <p:sp>
        <p:nvSpPr>
          <p:cNvPr id="4" name="Platshållare för bildnummer 3"/>
          <p:cNvSpPr>
            <a:spLocks noGrp="1"/>
          </p:cNvSpPr>
          <p:nvPr>
            <p:ph type="sldNum" sz="quarter" idx="5"/>
          </p:nvPr>
        </p:nvSpPr>
        <p:spPr/>
        <p:txBody>
          <a:bodyPr/>
          <a:lstStyle/>
          <a:p>
            <a:fld id="{E54E97D1-5765-1A43-BB07-0286C45D3300}" type="slidenum">
              <a:rPr lang="en-US" smtClean="0"/>
              <a:t>7</a:t>
            </a:fld>
            <a:endParaRPr lang="en-US"/>
          </a:p>
        </p:txBody>
      </p:sp>
    </p:spTree>
    <p:extLst>
      <p:ext uri="{BB962C8B-B14F-4D97-AF65-F5344CB8AC3E}">
        <p14:creationId xmlns:p14="http://schemas.microsoft.com/office/powerpoint/2010/main" val="1802129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BAAFF-31DC-AC45-B804-E478408486B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478C684-6B4E-1968-4A2C-7E75561CC2D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D310785-AA4F-5318-2334-3E68B02D7823}"/>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b="0" i="0" dirty="0">
                <a:solidFill>
                  <a:srgbClr val="3B3B3B"/>
                </a:solidFill>
                <a:effectLst/>
                <a:latin typeface="Noto Sans" panose="020B0502040504020204" pitchFamily="34" charset="0"/>
              </a:rPr>
              <a:t>Upprätta gärna en handlingsplan för de åtgärder som beslutas. </a:t>
            </a:r>
          </a:p>
          <a:p>
            <a:pPr algn="l"/>
            <a:r>
              <a:rPr lang="sv-SE" b="0" i="0" dirty="0">
                <a:solidFill>
                  <a:srgbClr val="3B3B3B"/>
                </a:solidFill>
                <a:effectLst/>
                <a:latin typeface="Noto Sans" panose="020B0502040504020204" pitchFamily="34" charset="0"/>
              </a:rPr>
              <a:t>  </a:t>
            </a:r>
          </a:p>
          <a:p>
            <a:endParaRPr lang="sv-SE" dirty="0"/>
          </a:p>
          <a:p>
            <a:endParaRPr lang="sv-SE" dirty="0"/>
          </a:p>
          <a:p>
            <a:endParaRPr lang="sv-SE" dirty="0"/>
          </a:p>
        </p:txBody>
      </p:sp>
      <p:sp>
        <p:nvSpPr>
          <p:cNvPr id="4" name="Platshållare för bildnummer 3">
            <a:extLst>
              <a:ext uri="{FF2B5EF4-FFF2-40B4-BE49-F238E27FC236}">
                <a16:creationId xmlns:a16="http://schemas.microsoft.com/office/drawing/2014/main" id="{20878598-7870-EA61-480D-6270F8C73856}"/>
              </a:ext>
            </a:extLst>
          </p:cNvPr>
          <p:cNvSpPr>
            <a:spLocks noGrp="1"/>
          </p:cNvSpPr>
          <p:nvPr>
            <p:ph type="sldNum" sz="quarter" idx="5"/>
          </p:nvPr>
        </p:nvSpPr>
        <p:spPr/>
        <p:txBody>
          <a:bodyPr/>
          <a:lstStyle/>
          <a:p>
            <a:fld id="{E54E97D1-5765-1A43-BB07-0286C45D3300}" type="slidenum">
              <a:rPr lang="en-US" smtClean="0"/>
              <a:t>9</a:t>
            </a:fld>
            <a:endParaRPr lang="en-US"/>
          </a:p>
        </p:txBody>
      </p:sp>
    </p:spTree>
    <p:extLst>
      <p:ext uri="{BB962C8B-B14F-4D97-AF65-F5344CB8AC3E}">
        <p14:creationId xmlns:p14="http://schemas.microsoft.com/office/powerpoint/2010/main" val="6141692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sida utan bild mörkblå">
    <p:bg>
      <p:bgPr>
        <a:solidFill>
          <a:schemeClr val="accent5"/>
        </a:solidFill>
        <a:effectLst/>
      </p:bgPr>
    </p:bg>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1428E2B5-219C-0047-8512-5943B7950C50}"/>
              </a:ext>
            </a:extLst>
          </p:cNvPr>
          <p:cNvSpPr/>
          <p:nvPr userDrawn="1"/>
        </p:nvSpPr>
        <p:spPr>
          <a:xfrm>
            <a:off x="3858023" y="-11315"/>
            <a:ext cx="5295447" cy="2088725"/>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 name="connsiteX0" fmla="*/ 0 w 5921566"/>
              <a:gd name="connsiteY0" fmla="*/ 207161 h 2307429"/>
              <a:gd name="connsiteX1" fmla="*/ 5385661 w 5921566"/>
              <a:gd name="connsiteY1" fmla="*/ 207161 h 2307429"/>
              <a:gd name="connsiteX2" fmla="*/ 5385661 w 5921566"/>
              <a:gd name="connsiteY2" fmla="*/ 1354284 h 2307429"/>
              <a:gd name="connsiteX3" fmla="*/ 2355742 w 5921566"/>
              <a:gd name="connsiteY3" fmla="*/ 2307429 h 2307429"/>
              <a:gd name="connsiteX4" fmla="*/ 0 w 5921566"/>
              <a:gd name="connsiteY4" fmla="*/ 207161 h 2307429"/>
              <a:gd name="connsiteX0" fmla="*/ 0 w 5921566"/>
              <a:gd name="connsiteY0" fmla="*/ 207161 h 2307429"/>
              <a:gd name="connsiteX1" fmla="*/ 5385661 w 5921566"/>
              <a:gd name="connsiteY1" fmla="*/ 207161 h 2307429"/>
              <a:gd name="connsiteX2" fmla="*/ 5385661 w 5921566"/>
              <a:gd name="connsiteY2" fmla="*/ 1354284 h 2307429"/>
              <a:gd name="connsiteX3" fmla="*/ 2355742 w 5921566"/>
              <a:gd name="connsiteY3" fmla="*/ 2307429 h 2307429"/>
              <a:gd name="connsiteX4" fmla="*/ 0 w 5921566"/>
              <a:gd name="connsiteY4" fmla="*/ 207161 h 2307429"/>
              <a:gd name="connsiteX0" fmla="*/ 0 w 5921566"/>
              <a:gd name="connsiteY0" fmla="*/ 155576 h 2255844"/>
              <a:gd name="connsiteX1" fmla="*/ 5385661 w 5921566"/>
              <a:gd name="connsiteY1" fmla="*/ 155576 h 2255844"/>
              <a:gd name="connsiteX2" fmla="*/ 5385661 w 5921566"/>
              <a:gd name="connsiteY2" fmla="*/ 1302699 h 2255844"/>
              <a:gd name="connsiteX3" fmla="*/ 2355742 w 5921566"/>
              <a:gd name="connsiteY3" fmla="*/ 2255844 h 2255844"/>
              <a:gd name="connsiteX4" fmla="*/ 0 w 5921566"/>
              <a:gd name="connsiteY4" fmla="*/ 155576 h 2255844"/>
              <a:gd name="connsiteX0" fmla="*/ 0 w 5921566"/>
              <a:gd name="connsiteY0" fmla="*/ 0 h 2100268"/>
              <a:gd name="connsiteX1" fmla="*/ 5385661 w 5921566"/>
              <a:gd name="connsiteY1" fmla="*/ 0 h 2100268"/>
              <a:gd name="connsiteX2" fmla="*/ 5385661 w 5921566"/>
              <a:gd name="connsiteY2" fmla="*/ 1147123 h 2100268"/>
              <a:gd name="connsiteX3" fmla="*/ 2355742 w 5921566"/>
              <a:gd name="connsiteY3" fmla="*/ 2100268 h 2100268"/>
              <a:gd name="connsiteX4" fmla="*/ 0 w 5921566"/>
              <a:gd name="connsiteY4" fmla="*/ 0 h 2100268"/>
              <a:gd name="connsiteX0" fmla="*/ 0 w 5921566"/>
              <a:gd name="connsiteY0" fmla="*/ 0 h 2100268"/>
              <a:gd name="connsiteX1" fmla="*/ 5385661 w 5921566"/>
              <a:gd name="connsiteY1" fmla="*/ 0 h 2100268"/>
              <a:gd name="connsiteX2" fmla="*/ 5385661 w 5921566"/>
              <a:gd name="connsiteY2" fmla="*/ 1147123 h 2100268"/>
              <a:gd name="connsiteX3" fmla="*/ 2355742 w 5921566"/>
              <a:gd name="connsiteY3" fmla="*/ 2100268 h 2100268"/>
              <a:gd name="connsiteX4" fmla="*/ 0 w 5921566"/>
              <a:gd name="connsiteY4" fmla="*/ 0 h 2100268"/>
              <a:gd name="connsiteX0" fmla="*/ 0 w 5784598"/>
              <a:gd name="connsiteY0" fmla="*/ 0 h 2100268"/>
              <a:gd name="connsiteX1" fmla="*/ 5385661 w 5784598"/>
              <a:gd name="connsiteY1" fmla="*/ 0 h 2100268"/>
              <a:gd name="connsiteX2" fmla="*/ 5385661 w 5784598"/>
              <a:gd name="connsiteY2" fmla="*/ 1147123 h 2100268"/>
              <a:gd name="connsiteX3" fmla="*/ 2355742 w 5784598"/>
              <a:gd name="connsiteY3" fmla="*/ 2100268 h 2100268"/>
              <a:gd name="connsiteX4" fmla="*/ 0 w 5784598"/>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 name="connsiteX0" fmla="*/ 0 w 5279425"/>
              <a:gd name="connsiteY0" fmla="*/ 95053 h 2100268"/>
              <a:gd name="connsiteX1" fmla="*/ 5279425 w 5279425"/>
              <a:gd name="connsiteY1" fmla="*/ 0 h 2100268"/>
              <a:gd name="connsiteX2" fmla="*/ 5279425 w 5279425"/>
              <a:gd name="connsiteY2" fmla="*/ 1147123 h 2100268"/>
              <a:gd name="connsiteX3" fmla="*/ 2249506 w 5279425"/>
              <a:gd name="connsiteY3" fmla="*/ 2100268 h 2100268"/>
              <a:gd name="connsiteX4" fmla="*/ 0 w 5279425"/>
              <a:gd name="connsiteY4" fmla="*/ 95053 h 2100268"/>
              <a:gd name="connsiteX0" fmla="*/ 0 w 5279425"/>
              <a:gd name="connsiteY0" fmla="*/ 0 h 2005215"/>
              <a:gd name="connsiteX1" fmla="*/ 5145233 w 5279425"/>
              <a:gd name="connsiteY1" fmla="*/ 27956 h 2005215"/>
              <a:gd name="connsiteX2" fmla="*/ 5279425 w 5279425"/>
              <a:gd name="connsiteY2" fmla="*/ 1052070 h 2005215"/>
              <a:gd name="connsiteX3" fmla="*/ 2249506 w 5279425"/>
              <a:gd name="connsiteY3" fmla="*/ 2005215 h 2005215"/>
              <a:gd name="connsiteX4" fmla="*/ 0 w 5279425"/>
              <a:gd name="connsiteY4" fmla="*/ 0 h 2005215"/>
              <a:gd name="connsiteX0" fmla="*/ 0 w 5279425"/>
              <a:gd name="connsiteY0" fmla="*/ 11184 h 2016399"/>
              <a:gd name="connsiteX1" fmla="*/ 5066955 w 5279425"/>
              <a:gd name="connsiteY1" fmla="*/ 0 h 2016399"/>
              <a:gd name="connsiteX2" fmla="*/ 5279425 w 5279425"/>
              <a:gd name="connsiteY2" fmla="*/ 1063254 h 2016399"/>
              <a:gd name="connsiteX3" fmla="*/ 2249506 w 5279425"/>
              <a:gd name="connsiteY3" fmla="*/ 2016399 h 2016399"/>
              <a:gd name="connsiteX4" fmla="*/ 0 w 5279425"/>
              <a:gd name="connsiteY4" fmla="*/ 11184 h 2016399"/>
              <a:gd name="connsiteX0" fmla="*/ 0 w 5279425"/>
              <a:gd name="connsiteY0" fmla="*/ 0 h 2005215"/>
              <a:gd name="connsiteX1" fmla="*/ 5033408 w 5279425"/>
              <a:gd name="connsiteY1" fmla="*/ 55912 h 2005215"/>
              <a:gd name="connsiteX2" fmla="*/ 5279425 w 5279425"/>
              <a:gd name="connsiteY2" fmla="*/ 1052070 h 2005215"/>
              <a:gd name="connsiteX3" fmla="*/ 2249506 w 5279425"/>
              <a:gd name="connsiteY3" fmla="*/ 2005215 h 2005215"/>
              <a:gd name="connsiteX4" fmla="*/ 0 w 5279425"/>
              <a:gd name="connsiteY4" fmla="*/ 0 h 2005215"/>
              <a:gd name="connsiteX0" fmla="*/ 0 w 5066954"/>
              <a:gd name="connsiteY0" fmla="*/ 0 h 2005215"/>
              <a:gd name="connsiteX1" fmla="*/ 5033408 w 5066954"/>
              <a:gd name="connsiteY1" fmla="*/ 55912 h 2005215"/>
              <a:gd name="connsiteX2" fmla="*/ 5066954 w 5066954"/>
              <a:gd name="connsiteY2" fmla="*/ 968200 h 2005215"/>
              <a:gd name="connsiteX3" fmla="*/ 2249506 w 5066954"/>
              <a:gd name="connsiteY3" fmla="*/ 2005215 h 2005215"/>
              <a:gd name="connsiteX4" fmla="*/ 0 w 5066954"/>
              <a:gd name="connsiteY4" fmla="*/ 0 h 2005215"/>
              <a:gd name="connsiteX0" fmla="*/ 0 w 5083727"/>
              <a:gd name="connsiteY0" fmla="*/ 0 h 2005215"/>
              <a:gd name="connsiteX1" fmla="*/ 5033408 w 5083727"/>
              <a:gd name="connsiteY1" fmla="*/ 55912 h 2005215"/>
              <a:gd name="connsiteX2" fmla="*/ 5083727 w 5083727"/>
              <a:gd name="connsiteY2" fmla="*/ 1080027 h 2005215"/>
              <a:gd name="connsiteX3" fmla="*/ 2249506 w 5083727"/>
              <a:gd name="connsiteY3" fmla="*/ 2005215 h 2005215"/>
              <a:gd name="connsiteX4" fmla="*/ 0 w 5083727"/>
              <a:gd name="connsiteY4" fmla="*/ 0 h 2005215"/>
              <a:gd name="connsiteX0" fmla="*/ 0 w 5083731"/>
              <a:gd name="connsiteY0" fmla="*/ 11185 h 2016400"/>
              <a:gd name="connsiteX1" fmla="*/ 5083731 w 5083731"/>
              <a:gd name="connsiteY1" fmla="*/ 0 h 2016400"/>
              <a:gd name="connsiteX2" fmla="*/ 5083727 w 5083731"/>
              <a:gd name="connsiteY2" fmla="*/ 1091212 h 2016400"/>
              <a:gd name="connsiteX3" fmla="*/ 2249506 w 5083731"/>
              <a:gd name="connsiteY3" fmla="*/ 2016400 h 2016400"/>
              <a:gd name="connsiteX4" fmla="*/ 0 w 5083731"/>
              <a:gd name="connsiteY4" fmla="*/ 11185 h 2016400"/>
              <a:gd name="connsiteX0" fmla="*/ 0 w 5083731"/>
              <a:gd name="connsiteY0" fmla="*/ 11185 h 2005217"/>
              <a:gd name="connsiteX1" fmla="*/ 5083731 w 5083731"/>
              <a:gd name="connsiteY1" fmla="*/ 0 h 2005217"/>
              <a:gd name="connsiteX2" fmla="*/ 5083727 w 5083731"/>
              <a:gd name="connsiteY2" fmla="*/ 1091212 h 2005217"/>
              <a:gd name="connsiteX3" fmla="*/ 2227141 w 5083731"/>
              <a:gd name="connsiteY3" fmla="*/ 2005217 h 2005217"/>
              <a:gd name="connsiteX4" fmla="*/ 0 w 5083731"/>
              <a:gd name="connsiteY4" fmla="*/ 11185 h 2005217"/>
              <a:gd name="connsiteX0" fmla="*/ 0 w 5083731"/>
              <a:gd name="connsiteY0" fmla="*/ 11185 h 2005217"/>
              <a:gd name="connsiteX1" fmla="*/ 5083731 w 5083731"/>
              <a:gd name="connsiteY1" fmla="*/ 0 h 2005217"/>
              <a:gd name="connsiteX2" fmla="*/ 5083727 w 5083731"/>
              <a:gd name="connsiteY2" fmla="*/ 1091212 h 2005217"/>
              <a:gd name="connsiteX3" fmla="*/ 2227141 w 5083731"/>
              <a:gd name="connsiteY3" fmla="*/ 2005217 h 2005217"/>
              <a:gd name="connsiteX4" fmla="*/ 0 w 5083731"/>
              <a:gd name="connsiteY4" fmla="*/ 11185 h 2005217"/>
              <a:gd name="connsiteX0" fmla="*/ 0 w 5083731"/>
              <a:gd name="connsiteY0" fmla="*/ 11185 h 2005217"/>
              <a:gd name="connsiteX1" fmla="*/ 5083731 w 5083731"/>
              <a:gd name="connsiteY1" fmla="*/ 0 h 2005217"/>
              <a:gd name="connsiteX2" fmla="*/ 5083727 w 5083731"/>
              <a:gd name="connsiteY2" fmla="*/ 1091212 h 2005217"/>
              <a:gd name="connsiteX3" fmla="*/ 2227141 w 5083731"/>
              <a:gd name="connsiteY3" fmla="*/ 2005217 h 2005217"/>
              <a:gd name="connsiteX4" fmla="*/ 0 w 5083731"/>
              <a:gd name="connsiteY4" fmla="*/ 11185 h 2005217"/>
              <a:gd name="connsiteX0" fmla="*/ 0 w 5083731"/>
              <a:gd name="connsiteY0" fmla="*/ 11185 h 2005217"/>
              <a:gd name="connsiteX1" fmla="*/ 5083731 w 5083731"/>
              <a:gd name="connsiteY1" fmla="*/ 0 h 2005217"/>
              <a:gd name="connsiteX2" fmla="*/ 5083727 w 5083731"/>
              <a:gd name="connsiteY2" fmla="*/ 1091212 h 2005217"/>
              <a:gd name="connsiteX3" fmla="*/ 2227141 w 5083731"/>
              <a:gd name="connsiteY3" fmla="*/ 2005217 h 2005217"/>
              <a:gd name="connsiteX4" fmla="*/ 0 w 5083731"/>
              <a:gd name="connsiteY4" fmla="*/ 11185 h 2005217"/>
              <a:gd name="connsiteX0" fmla="*/ 0 w 5083731"/>
              <a:gd name="connsiteY0" fmla="*/ 11185 h 2005217"/>
              <a:gd name="connsiteX1" fmla="*/ 5083731 w 5083731"/>
              <a:gd name="connsiteY1" fmla="*/ 0 h 2005217"/>
              <a:gd name="connsiteX2" fmla="*/ 5083727 w 5083731"/>
              <a:gd name="connsiteY2" fmla="*/ 1091212 h 2005217"/>
              <a:gd name="connsiteX3" fmla="*/ 2227141 w 5083731"/>
              <a:gd name="connsiteY3" fmla="*/ 2005217 h 2005217"/>
              <a:gd name="connsiteX4" fmla="*/ 0 w 5083731"/>
              <a:gd name="connsiteY4" fmla="*/ 11185 h 2005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3731" h="2005217">
                <a:moveTo>
                  <a:pt x="0" y="11185"/>
                </a:moveTo>
                <a:lnTo>
                  <a:pt x="5083731" y="0"/>
                </a:lnTo>
                <a:lnTo>
                  <a:pt x="5083727" y="1091212"/>
                </a:lnTo>
                <a:lnTo>
                  <a:pt x="2227141" y="2005217"/>
                </a:lnTo>
                <a:lnTo>
                  <a:pt x="0" y="11185"/>
                </a:lnTo>
                <a:close/>
              </a:path>
            </a:pathLst>
          </a:custGeom>
          <a:solidFill>
            <a:srgbClr val="BFCEDA"/>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sv-SE" dirty="0"/>
              <a:t>  </a:t>
            </a:r>
          </a:p>
        </p:txBody>
      </p:sp>
      <p:sp>
        <p:nvSpPr>
          <p:cNvPr id="9" name="Rectangle 7">
            <a:extLst>
              <a:ext uri="{FF2B5EF4-FFF2-40B4-BE49-F238E27FC236}">
                <a16:creationId xmlns:a16="http://schemas.microsoft.com/office/drawing/2014/main" id="{598A40F3-9FAF-874F-BF7D-6595240A23F9}"/>
              </a:ext>
            </a:extLst>
          </p:cNvPr>
          <p:cNvSpPr/>
          <p:nvPr userDrawn="1"/>
        </p:nvSpPr>
        <p:spPr>
          <a:xfrm>
            <a:off x="5505733" y="1118770"/>
            <a:ext cx="3645105" cy="4040710"/>
          </a:xfrm>
          <a:custGeom>
            <a:avLst/>
            <a:gdLst>
              <a:gd name="connsiteX0" fmla="*/ 0 w 3029918"/>
              <a:gd name="connsiteY0" fmla="*/ 0 h 3307204"/>
              <a:gd name="connsiteX1" fmla="*/ 3029918 w 3029918"/>
              <a:gd name="connsiteY1" fmla="*/ 0 h 3307204"/>
              <a:gd name="connsiteX2" fmla="*/ 3029918 w 3029918"/>
              <a:gd name="connsiteY2" fmla="*/ 3307204 h 3307204"/>
              <a:gd name="connsiteX3" fmla="*/ 0 w 3029918"/>
              <a:gd name="connsiteY3" fmla="*/ 3307204 h 3307204"/>
              <a:gd name="connsiteX4" fmla="*/ 0 w 3029918"/>
              <a:gd name="connsiteY4" fmla="*/ 0 h 3307204"/>
              <a:gd name="connsiteX0" fmla="*/ 0 w 3045417"/>
              <a:gd name="connsiteY0" fmla="*/ 805912 h 4113116"/>
              <a:gd name="connsiteX1" fmla="*/ 3045417 w 3045417"/>
              <a:gd name="connsiteY1" fmla="*/ 0 h 4113116"/>
              <a:gd name="connsiteX2" fmla="*/ 3029918 w 3045417"/>
              <a:gd name="connsiteY2" fmla="*/ 4113116 h 4113116"/>
              <a:gd name="connsiteX3" fmla="*/ 0 w 3045417"/>
              <a:gd name="connsiteY3" fmla="*/ 4113116 h 4113116"/>
              <a:gd name="connsiteX4" fmla="*/ 0 w 3045417"/>
              <a:gd name="connsiteY4" fmla="*/ 805912 h 4113116"/>
              <a:gd name="connsiteX0" fmla="*/ 906651 w 3045417"/>
              <a:gd name="connsiteY0" fmla="*/ 1387098 h 4113116"/>
              <a:gd name="connsiteX1" fmla="*/ 3045417 w 3045417"/>
              <a:gd name="connsiteY1" fmla="*/ 0 h 4113116"/>
              <a:gd name="connsiteX2" fmla="*/ 3029918 w 3045417"/>
              <a:gd name="connsiteY2" fmla="*/ 4113116 h 4113116"/>
              <a:gd name="connsiteX3" fmla="*/ 0 w 3045417"/>
              <a:gd name="connsiteY3" fmla="*/ 4113116 h 4113116"/>
              <a:gd name="connsiteX4" fmla="*/ 906651 w 3045417"/>
              <a:gd name="connsiteY4" fmla="*/ 1387098 h 4113116"/>
              <a:gd name="connsiteX0" fmla="*/ 0 w 3060916"/>
              <a:gd name="connsiteY0" fmla="*/ 984142 h 4113116"/>
              <a:gd name="connsiteX1" fmla="*/ 3060916 w 3060916"/>
              <a:gd name="connsiteY1" fmla="*/ 0 h 4113116"/>
              <a:gd name="connsiteX2" fmla="*/ 3045417 w 3060916"/>
              <a:gd name="connsiteY2" fmla="*/ 4113116 h 4113116"/>
              <a:gd name="connsiteX3" fmla="*/ 15499 w 3060916"/>
              <a:gd name="connsiteY3" fmla="*/ 4113116 h 4113116"/>
              <a:gd name="connsiteX4" fmla="*/ 0 w 3060916"/>
              <a:gd name="connsiteY4" fmla="*/ 984142 h 4113116"/>
              <a:gd name="connsiteX0" fmla="*/ 573471 w 3634387"/>
              <a:gd name="connsiteY0" fmla="*/ 984142 h 4128614"/>
              <a:gd name="connsiteX1" fmla="*/ 3634387 w 3634387"/>
              <a:gd name="connsiteY1" fmla="*/ 0 h 4128614"/>
              <a:gd name="connsiteX2" fmla="*/ 3618888 w 3634387"/>
              <a:gd name="connsiteY2" fmla="*/ 4113116 h 4128614"/>
              <a:gd name="connsiteX3" fmla="*/ 34 w 3634387"/>
              <a:gd name="connsiteY3" fmla="*/ 4128614 h 4128614"/>
              <a:gd name="connsiteX4" fmla="*/ 573471 w 3634387"/>
              <a:gd name="connsiteY4" fmla="*/ 984142 h 4128614"/>
              <a:gd name="connsiteX0" fmla="*/ 573487 w 3634403"/>
              <a:gd name="connsiteY0" fmla="*/ 984142 h 4128614"/>
              <a:gd name="connsiteX1" fmla="*/ 3634403 w 3634403"/>
              <a:gd name="connsiteY1" fmla="*/ 0 h 4128614"/>
              <a:gd name="connsiteX2" fmla="*/ 3618904 w 3634403"/>
              <a:gd name="connsiteY2" fmla="*/ 4113116 h 4128614"/>
              <a:gd name="connsiteX3" fmla="*/ 50 w 3634403"/>
              <a:gd name="connsiteY3" fmla="*/ 4128614 h 4128614"/>
              <a:gd name="connsiteX4" fmla="*/ 573487 w 3634403"/>
              <a:gd name="connsiteY4" fmla="*/ 984142 h 4128614"/>
              <a:gd name="connsiteX0" fmla="*/ 666467 w 3727383"/>
              <a:gd name="connsiteY0" fmla="*/ 984142 h 4136363"/>
              <a:gd name="connsiteX1" fmla="*/ 3727383 w 3727383"/>
              <a:gd name="connsiteY1" fmla="*/ 0 h 4136363"/>
              <a:gd name="connsiteX2" fmla="*/ 3711884 w 3727383"/>
              <a:gd name="connsiteY2" fmla="*/ 4113116 h 4136363"/>
              <a:gd name="connsiteX3" fmla="*/ 41 w 3727383"/>
              <a:gd name="connsiteY3" fmla="*/ 4136363 h 4136363"/>
              <a:gd name="connsiteX4" fmla="*/ 666467 w 3727383"/>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1039806 w 3727342"/>
              <a:gd name="connsiteY0" fmla="*/ 1147972 h 4136363"/>
              <a:gd name="connsiteX1" fmla="*/ 3727342 w 3727342"/>
              <a:gd name="connsiteY1" fmla="*/ 0 h 4136363"/>
              <a:gd name="connsiteX2" fmla="*/ 3711843 w 3727342"/>
              <a:gd name="connsiteY2" fmla="*/ 4113116 h 4136363"/>
              <a:gd name="connsiteX3" fmla="*/ 0 w 3727342"/>
              <a:gd name="connsiteY3" fmla="*/ 4136363 h 4136363"/>
              <a:gd name="connsiteX4" fmla="*/ 1039806 w 3727342"/>
              <a:gd name="connsiteY4" fmla="*/ 1147972 h 4136363"/>
              <a:gd name="connsiteX0" fmla="*/ 689286 w 3727342"/>
              <a:gd name="connsiteY0" fmla="*/ 972712 h 4136363"/>
              <a:gd name="connsiteX1" fmla="*/ 3727342 w 3727342"/>
              <a:gd name="connsiteY1" fmla="*/ 0 h 4136363"/>
              <a:gd name="connsiteX2" fmla="*/ 3711843 w 3727342"/>
              <a:gd name="connsiteY2" fmla="*/ 4113116 h 4136363"/>
              <a:gd name="connsiteX3" fmla="*/ 0 w 3727342"/>
              <a:gd name="connsiteY3" fmla="*/ 4136363 h 4136363"/>
              <a:gd name="connsiteX4" fmla="*/ 689286 w 3727342"/>
              <a:gd name="connsiteY4" fmla="*/ 972712 h 4136363"/>
              <a:gd name="connsiteX0" fmla="*/ 644555 w 3682611"/>
              <a:gd name="connsiteY0" fmla="*/ 972712 h 4113349"/>
              <a:gd name="connsiteX1" fmla="*/ 3682611 w 3682611"/>
              <a:gd name="connsiteY1" fmla="*/ 0 h 4113349"/>
              <a:gd name="connsiteX2" fmla="*/ 3667112 w 3682611"/>
              <a:gd name="connsiteY2" fmla="*/ 4113116 h 4113349"/>
              <a:gd name="connsiteX3" fmla="*/ 0 w 3682611"/>
              <a:gd name="connsiteY3" fmla="*/ 3940666 h 4113349"/>
              <a:gd name="connsiteX4" fmla="*/ 644555 w 3682611"/>
              <a:gd name="connsiteY4" fmla="*/ 972712 h 4113349"/>
              <a:gd name="connsiteX0" fmla="*/ 644555 w 3682611"/>
              <a:gd name="connsiteY0" fmla="*/ 972712 h 3940666"/>
              <a:gd name="connsiteX1" fmla="*/ 3682611 w 3682611"/>
              <a:gd name="connsiteY1" fmla="*/ 0 h 3940666"/>
              <a:gd name="connsiteX2" fmla="*/ 3353996 w 3682611"/>
              <a:gd name="connsiteY2" fmla="*/ 3637852 h 3940666"/>
              <a:gd name="connsiteX3" fmla="*/ 0 w 3682611"/>
              <a:gd name="connsiteY3" fmla="*/ 3940666 h 3940666"/>
              <a:gd name="connsiteX4" fmla="*/ 644555 w 3682611"/>
              <a:gd name="connsiteY4" fmla="*/ 972712 h 3940666"/>
              <a:gd name="connsiteX0" fmla="*/ 644555 w 3682611"/>
              <a:gd name="connsiteY0" fmla="*/ 972712 h 3940666"/>
              <a:gd name="connsiteX1" fmla="*/ 3682611 w 3682611"/>
              <a:gd name="connsiteY1" fmla="*/ 0 h 3940666"/>
              <a:gd name="connsiteX2" fmla="*/ 3499371 w 3682611"/>
              <a:gd name="connsiteY2" fmla="*/ 3934194 h 3940666"/>
              <a:gd name="connsiteX3" fmla="*/ 0 w 3682611"/>
              <a:gd name="connsiteY3" fmla="*/ 3940666 h 3940666"/>
              <a:gd name="connsiteX4" fmla="*/ 644555 w 3682611"/>
              <a:gd name="connsiteY4" fmla="*/ 972712 h 3940666"/>
              <a:gd name="connsiteX0" fmla="*/ 644555 w 3509279"/>
              <a:gd name="connsiteY0" fmla="*/ 810563 h 3778517"/>
              <a:gd name="connsiteX1" fmla="*/ 3509279 w 3509279"/>
              <a:gd name="connsiteY1" fmla="*/ 0 h 3778517"/>
              <a:gd name="connsiteX2" fmla="*/ 3499371 w 3509279"/>
              <a:gd name="connsiteY2" fmla="*/ 3772045 h 3778517"/>
              <a:gd name="connsiteX3" fmla="*/ 0 w 3509279"/>
              <a:gd name="connsiteY3" fmla="*/ 3778517 h 3778517"/>
              <a:gd name="connsiteX4" fmla="*/ 644555 w 3509279"/>
              <a:gd name="connsiteY4" fmla="*/ 810563 h 3778517"/>
              <a:gd name="connsiteX0" fmla="*/ 644555 w 3500729"/>
              <a:gd name="connsiteY0" fmla="*/ 911207 h 3879161"/>
              <a:gd name="connsiteX1" fmla="*/ 3498096 w 3500729"/>
              <a:gd name="connsiteY1" fmla="*/ 0 h 3879161"/>
              <a:gd name="connsiteX2" fmla="*/ 3499371 w 3500729"/>
              <a:gd name="connsiteY2" fmla="*/ 3872689 h 3879161"/>
              <a:gd name="connsiteX3" fmla="*/ 0 w 3500729"/>
              <a:gd name="connsiteY3" fmla="*/ 3879161 h 3879161"/>
              <a:gd name="connsiteX4" fmla="*/ 644555 w 3500729"/>
              <a:gd name="connsiteY4" fmla="*/ 911207 h 3879161"/>
              <a:gd name="connsiteX0" fmla="*/ 644555 w 3501494"/>
              <a:gd name="connsiteY0" fmla="*/ 911207 h 3879161"/>
              <a:gd name="connsiteX1" fmla="*/ 3498096 w 3501494"/>
              <a:gd name="connsiteY1" fmla="*/ 0 h 3879161"/>
              <a:gd name="connsiteX2" fmla="*/ 3499371 w 3501494"/>
              <a:gd name="connsiteY2" fmla="*/ 3872689 h 3879161"/>
              <a:gd name="connsiteX3" fmla="*/ 0 w 3501494"/>
              <a:gd name="connsiteY3" fmla="*/ 3879161 h 3879161"/>
              <a:gd name="connsiteX4" fmla="*/ 644555 w 3501494"/>
              <a:gd name="connsiteY4" fmla="*/ 911207 h 3879161"/>
              <a:gd name="connsiteX0" fmla="*/ 644555 w 3501494"/>
              <a:gd name="connsiteY0" fmla="*/ 911207 h 3879161"/>
              <a:gd name="connsiteX1" fmla="*/ 3498096 w 3501494"/>
              <a:gd name="connsiteY1" fmla="*/ 0 h 3879161"/>
              <a:gd name="connsiteX2" fmla="*/ 3499371 w 3501494"/>
              <a:gd name="connsiteY2" fmla="*/ 3872689 h 3879161"/>
              <a:gd name="connsiteX3" fmla="*/ 0 w 3501494"/>
              <a:gd name="connsiteY3" fmla="*/ 3879161 h 3879161"/>
              <a:gd name="connsiteX4" fmla="*/ 644555 w 3501494"/>
              <a:gd name="connsiteY4" fmla="*/ 911207 h 3879161"/>
              <a:gd name="connsiteX0" fmla="*/ 644555 w 3501494"/>
              <a:gd name="connsiteY0" fmla="*/ 911207 h 3879161"/>
              <a:gd name="connsiteX1" fmla="*/ 3498096 w 3501494"/>
              <a:gd name="connsiteY1" fmla="*/ 0 h 3879161"/>
              <a:gd name="connsiteX2" fmla="*/ 3499371 w 3501494"/>
              <a:gd name="connsiteY2" fmla="*/ 3872689 h 3879161"/>
              <a:gd name="connsiteX3" fmla="*/ 0 w 3501494"/>
              <a:gd name="connsiteY3" fmla="*/ 3879161 h 3879161"/>
              <a:gd name="connsiteX4" fmla="*/ 644555 w 3501494"/>
              <a:gd name="connsiteY4" fmla="*/ 911207 h 3879161"/>
              <a:gd name="connsiteX0" fmla="*/ 644555 w 3499371"/>
              <a:gd name="connsiteY0" fmla="*/ 911207 h 3879161"/>
              <a:gd name="connsiteX1" fmla="*/ 3498096 w 3499371"/>
              <a:gd name="connsiteY1" fmla="*/ 0 h 3879161"/>
              <a:gd name="connsiteX2" fmla="*/ 3499371 w 3499371"/>
              <a:gd name="connsiteY2" fmla="*/ 3872689 h 3879161"/>
              <a:gd name="connsiteX3" fmla="*/ 0 w 3499371"/>
              <a:gd name="connsiteY3" fmla="*/ 3879161 h 3879161"/>
              <a:gd name="connsiteX4" fmla="*/ 644555 w 3499371"/>
              <a:gd name="connsiteY4" fmla="*/ 911207 h 3879161"/>
              <a:gd name="connsiteX0" fmla="*/ 672512 w 3499371"/>
              <a:gd name="connsiteY0" fmla="*/ 972713 h 3879161"/>
              <a:gd name="connsiteX1" fmla="*/ 3498096 w 3499371"/>
              <a:gd name="connsiteY1" fmla="*/ 0 h 3879161"/>
              <a:gd name="connsiteX2" fmla="*/ 3499371 w 3499371"/>
              <a:gd name="connsiteY2" fmla="*/ 3872689 h 3879161"/>
              <a:gd name="connsiteX3" fmla="*/ 0 w 3499371"/>
              <a:gd name="connsiteY3" fmla="*/ 3879161 h 3879161"/>
              <a:gd name="connsiteX4" fmla="*/ 672512 w 3499371"/>
              <a:gd name="connsiteY4" fmla="*/ 972713 h 3879161"/>
              <a:gd name="connsiteX0" fmla="*/ 605415 w 3499371"/>
              <a:gd name="connsiteY0" fmla="*/ 872068 h 3879161"/>
              <a:gd name="connsiteX1" fmla="*/ 3498096 w 3499371"/>
              <a:gd name="connsiteY1" fmla="*/ 0 h 3879161"/>
              <a:gd name="connsiteX2" fmla="*/ 3499371 w 3499371"/>
              <a:gd name="connsiteY2" fmla="*/ 3872689 h 3879161"/>
              <a:gd name="connsiteX3" fmla="*/ 0 w 3499371"/>
              <a:gd name="connsiteY3" fmla="*/ 3879161 h 3879161"/>
              <a:gd name="connsiteX4" fmla="*/ 605415 w 3499371"/>
              <a:gd name="connsiteY4" fmla="*/ 872068 h 3879161"/>
              <a:gd name="connsiteX0" fmla="*/ 638963 w 3499371"/>
              <a:gd name="connsiteY0" fmla="*/ 972712 h 3879161"/>
              <a:gd name="connsiteX1" fmla="*/ 3498096 w 3499371"/>
              <a:gd name="connsiteY1" fmla="*/ 0 h 3879161"/>
              <a:gd name="connsiteX2" fmla="*/ 3499371 w 3499371"/>
              <a:gd name="connsiteY2" fmla="*/ 3872689 h 3879161"/>
              <a:gd name="connsiteX3" fmla="*/ 0 w 3499371"/>
              <a:gd name="connsiteY3" fmla="*/ 3879161 h 3879161"/>
              <a:gd name="connsiteX4" fmla="*/ 638963 w 3499371"/>
              <a:gd name="connsiteY4" fmla="*/ 972712 h 3879161"/>
              <a:gd name="connsiteX0" fmla="*/ 644554 w 3499371"/>
              <a:gd name="connsiteY0" fmla="*/ 916799 h 3879161"/>
              <a:gd name="connsiteX1" fmla="*/ 3498096 w 3499371"/>
              <a:gd name="connsiteY1" fmla="*/ 0 h 3879161"/>
              <a:gd name="connsiteX2" fmla="*/ 3499371 w 3499371"/>
              <a:gd name="connsiteY2" fmla="*/ 3872689 h 3879161"/>
              <a:gd name="connsiteX3" fmla="*/ 0 w 3499371"/>
              <a:gd name="connsiteY3" fmla="*/ 3879161 h 3879161"/>
              <a:gd name="connsiteX4" fmla="*/ 644554 w 3499371"/>
              <a:gd name="connsiteY4" fmla="*/ 916799 h 3879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9371" h="3879161">
                <a:moveTo>
                  <a:pt x="644554" y="916799"/>
                </a:moveTo>
                <a:lnTo>
                  <a:pt x="3498096" y="0"/>
                </a:lnTo>
                <a:cubicBezTo>
                  <a:pt x="3498733" y="1936344"/>
                  <a:pt x="3498733" y="1936344"/>
                  <a:pt x="3499371" y="3872689"/>
                </a:cubicBezTo>
                <a:lnTo>
                  <a:pt x="0" y="3879161"/>
                </a:lnTo>
                <a:lnTo>
                  <a:pt x="644554" y="916799"/>
                </a:lnTo>
                <a:close/>
              </a:path>
            </a:pathLst>
          </a:custGeom>
          <a:solidFill>
            <a:srgbClr val="D0E5EE"/>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sp>
        <p:nvSpPr>
          <p:cNvPr id="14" name="Text Placeholder 45">
            <a:extLst>
              <a:ext uri="{FF2B5EF4-FFF2-40B4-BE49-F238E27FC236}">
                <a16:creationId xmlns:a16="http://schemas.microsoft.com/office/drawing/2014/main" id="{E2F1B62C-76B4-A345-8626-EC8D9077EB8C}"/>
              </a:ext>
            </a:extLst>
          </p:cNvPr>
          <p:cNvSpPr>
            <a:spLocks noGrp="1"/>
          </p:cNvSpPr>
          <p:nvPr userDrawn="1">
            <p:ph type="body" sz="quarter" idx="13" hasCustomPrompt="1"/>
          </p:nvPr>
        </p:nvSpPr>
        <p:spPr>
          <a:xfrm>
            <a:off x="673545" y="1605280"/>
            <a:ext cx="3995737" cy="1322712"/>
          </a:xfrm>
          <a:prstGeom prst="rect">
            <a:avLst/>
          </a:prstGeom>
        </p:spPr>
        <p:txBody>
          <a:bodyPr anchor="b">
            <a:noAutofit/>
          </a:bodyPr>
          <a:lstStyle>
            <a:lvl1pPr marL="0" indent="0">
              <a:spcBef>
                <a:spcPts val="0"/>
              </a:spcBef>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a:t>
            </a:r>
            <a:br>
              <a:rPr lang="sv-SE" dirty="0"/>
            </a:br>
            <a:r>
              <a:rPr lang="sv-SE" dirty="0"/>
              <a:t>utan bild</a:t>
            </a:r>
          </a:p>
        </p:txBody>
      </p:sp>
      <p:pic>
        <p:nvPicPr>
          <p:cNvPr id="7" name="Picture 12">
            <a:extLst>
              <a:ext uri="{FF2B5EF4-FFF2-40B4-BE49-F238E27FC236}">
                <a16:creationId xmlns:a16="http://schemas.microsoft.com/office/drawing/2014/main" id="{BBC29456-52CC-7743-B4F1-496915399D7F}"/>
              </a:ext>
            </a:extLst>
          </p:cNvPr>
          <p:cNvPicPr>
            <a:picLocks noChangeAspect="1"/>
          </p:cNvPicPr>
          <p:nvPr userDrawn="1"/>
        </p:nvPicPr>
        <p:blipFill>
          <a:blip r:embed="rId2"/>
          <a:srcRect/>
          <a:stretch/>
        </p:blipFill>
        <p:spPr>
          <a:xfrm>
            <a:off x="7372350" y="288000"/>
            <a:ext cx="1447922" cy="367914"/>
          </a:xfrm>
          <a:prstGeom prst="rect">
            <a:avLst/>
          </a:prstGeom>
        </p:spPr>
      </p:pic>
    </p:spTree>
    <p:extLst>
      <p:ext uri="{BB962C8B-B14F-4D97-AF65-F5344CB8AC3E}">
        <p14:creationId xmlns:p14="http://schemas.microsoft.com/office/powerpoint/2010/main" val="117426321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_Titelsida med en stor bild tegel">
    <p:bg>
      <p:bgRef idx="1001">
        <a:schemeClr val="bg2"/>
      </p:bgRef>
    </p:bg>
    <p:spTree>
      <p:nvGrpSpPr>
        <p:cNvPr id="1" name=""/>
        <p:cNvGrpSpPr/>
        <p:nvPr/>
      </p:nvGrpSpPr>
      <p:grpSpPr>
        <a:xfrm>
          <a:off x="0" y="0"/>
          <a:ext cx="0" cy="0"/>
          <a:chOff x="0" y="0"/>
          <a:chExt cx="0" cy="0"/>
        </a:xfrm>
      </p:grpSpPr>
      <p:sp>
        <p:nvSpPr>
          <p:cNvPr id="6" name="Picture Placeholder 32">
            <a:extLst>
              <a:ext uri="{FF2B5EF4-FFF2-40B4-BE49-F238E27FC236}">
                <a16:creationId xmlns:a16="http://schemas.microsoft.com/office/drawing/2014/main" id="{F4FFC99D-2756-1D43-ADB1-1AF169119EBE}"/>
              </a:ext>
            </a:extLst>
          </p:cNvPr>
          <p:cNvSpPr>
            <a:spLocks noGrp="1"/>
          </p:cNvSpPr>
          <p:nvPr>
            <p:ph type="pic" sz="quarter" idx="10" hasCustomPrompt="1"/>
          </p:nvPr>
        </p:nvSpPr>
        <p:spPr>
          <a:xfrm>
            <a:off x="3140298" y="-11473"/>
            <a:ext cx="6014509" cy="5161255"/>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21685"/>
              <a:gd name="connsiteY0" fmla="*/ 33197 h 5306860"/>
              <a:gd name="connsiteX1" fmla="*/ 6121685 w 6121685"/>
              <a:gd name="connsiteY1" fmla="*/ 0 h 5306860"/>
              <a:gd name="connsiteX2" fmla="*/ 6113520 w 6121685"/>
              <a:gd name="connsiteY2" fmla="*/ 5282065 h 5306860"/>
              <a:gd name="connsiteX3" fmla="*/ 1664212 w 6121685"/>
              <a:gd name="connsiteY3" fmla="*/ 5306860 h 5306860"/>
              <a:gd name="connsiteX4" fmla="*/ 2357947 w 6121685"/>
              <a:gd name="connsiteY4" fmla="*/ 2140327 h 5306860"/>
              <a:gd name="connsiteX5" fmla="*/ 0 w 6121685"/>
              <a:gd name="connsiteY5" fmla="*/ 33197 h 5306860"/>
              <a:gd name="connsiteX0" fmla="*/ 0 w 6113570"/>
              <a:gd name="connsiteY0" fmla="*/ 4076 h 5277739"/>
              <a:gd name="connsiteX1" fmla="*/ 6011025 w 6113570"/>
              <a:gd name="connsiteY1" fmla="*/ 0 h 5277739"/>
              <a:gd name="connsiteX2" fmla="*/ 6113520 w 6113570"/>
              <a:gd name="connsiteY2" fmla="*/ 5252944 h 5277739"/>
              <a:gd name="connsiteX3" fmla="*/ 1664212 w 6113570"/>
              <a:gd name="connsiteY3" fmla="*/ 5277739 h 5277739"/>
              <a:gd name="connsiteX4" fmla="*/ 2357947 w 6113570"/>
              <a:gd name="connsiteY4" fmla="*/ 2111206 h 5277739"/>
              <a:gd name="connsiteX5" fmla="*/ 0 w 6113570"/>
              <a:gd name="connsiteY5" fmla="*/ 4076 h 5277739"/>
              <a:gd name="connsiteX0" fmla="*/ 0 w 6015031"/>
              <a:gd name="connsiteY0" fmla="*/ 4076 h 5277739"/>
              <a:gd name="connsiteX1" fmla="*/ 6011025 w 6015031"/>
              <a:gd name="connsiteY1" fmla="*/ 0 h 5277739"/>
              <a:gd name="connsiteX2" fmla="*/ 6014509 w 6015031"/>
              <a:gd name="connsiteY2" fmla="*/ 5159757 h 5277739"/>
              <a:gd name="connsiteX3" fmla="*/ 1664212 w 6015031"/>
              <a:gd name="connsiteY3" fmla="*/ 5277739 h 5277739"/>
              <a:gd name="connsiteX4" fmla="*/ 2357947 w 6015031"/>
              <a:gd name="connsiteY4" fmla="*/ 2111206 h 5277739"/>
              <a:gd name="connsiteX5" fmla="*/ 0 w 6015031"/>
              <a:gd name="connsiteY5" fmla="*/ 4076 h 5277739"/>
              <a:gd name="connsiteX0" fmla="*/ 0 w 6015031"/>
              <a:gd name="connsiteY0" fmla="*/ 4076 h 5161255"/>
              <a:gd name="connsiteX1" fmla="*/ 6011025 w 6015031"/>
              <a:gd name="connsiteY1" fmla="*/ 0 h 5161255"/>
              <a:gd name="connsiteX2" fmla="*/ 6014509 w 6015031"/>
              <a:gd name="connsiteY2" fmla="*/ 5159757 h 5161255"/>
              <a:gd name="connsiteX3" fmla="*/ 1681684 w 6015031"/>
              <a:gd name="connsiteY3" fmla="*/ 5161255 h 5161255"/>
              <a:gd name="connsiteX4" fmla="*/ 2357947 w 6015031"/>
              <a:gd name="connsiteY4" fmla="*/ 2111206 h 5161255"/>
              <a:gd name="connsiteX5" fmla="*/ 0 w 6015031"/>
              <a:gd name="connsiteY5" fmla="*/ 4076 h 5161255"/>
              <a:gd name="connsiteX0" fmla="*/ 0 w 6015031"/>
              <a:gd name="connsiteY0" fmla="*/ 4076 h 5161255"/>
              <a:gd name="connsiteX1" fmla="*/ 6011025 w 6015031"/>
              <a:gd name="connsiteY1" fmla="*/ 0 h 5161255"/>
              <a:gd name="connsiteX2" fmla="*/ 6014509 w 6015031"/>
              <a:gd name="connsiteY2" fmla="*/ 5159757 h 5161255"/>
              <a:gd name="connsiteX3" fmla="*/ 1681684 w 6015031"/>
              <a:gd name="connsiteY3" fmla="*/ 5161255 h 5161255"/>
              <a:gd name="connsiteX4" fmla="*/ 2357947 w 6015031"/>
              <a:gd name="connsiteY4" fmla="*/ 2111206 h 5161255"/>
              <a:gd name="connsiteX5" fmla="*/ 0 w 6015031"/>
              <a:gd name="connsiteY5" fmla="*/ 4076 h 5161255"/>
              <a:gd name="connsiteX0" fmla="*/ 0 w 6015031"/>
              <a:gd name="connsiteY0" fmla="*/ 4076 h 5161255"/>
              <a:gd name="connsiteX1" fmla="*/ 6011025 w 6015031"/>
              <a:gd name="connsiteY1" fmla="*/ 0 h 5161255"/>
              <a:gd name="connsiteX2" fmla="*/ 6014509 w 6015031"/>
              <a:gd name="connsiteY2" fmla="*/ 5159757 h 5161255"/>
              <a:gd name="connsiteX3" fmla="*/ 1681684 w 6015031"/>
              <a:gd name="connsiteY3" fmla="*/ 5161255 h 5161255"/>
              <a:gd name="connsiteX4" fmla="*/ 2357947 w 6015031"/>
              <a:gd name="connsiteY4" fmla="*/ 2111206 h 5161255"/>
              <a:gd name="connsiteX5" fmla="*/ 0 w 6015031"/>
              <a:gd name="connsiteY5" fmla="*/ 4076 h 5161255"/>
              <a:gd name="connsiteX0" fmla="*/ 0 w 6015031"/>
              <a:gd name="connsiteY0" fmla="*/ 4076 h 5161255"/>
              <a:gd name="connsiteX1" fmla="*/ 6011025 w 6015031"/>
              <a:gd name="connsiteY1" fmla="*/ 0 h 5161255"/>
              <a:gd name="connsiteX2" fmla="*/ 6014509 w 6015031"/>
              <a:gd name="connsiteY2" fmla="*/ 5159757 h 5161255"/>
              <a:gd name="connsiteX3" fmla="*/ 1681684 w 6015031"/>
              <a:gd name="connsiteY3" fmla="*/ 5161255 h 5161255"/>
              <a:gd name="connsiteX4" fmla="*/ 2357947 w 6015031"/>
              <a:gd name="connsiteY4" fmla="*/ 2111206 h 5161255"/>
              <a:gd name="connsiteX5" fmla="*/ 0 w 6015031"/>
              <a:gd name="connsiteY5" fmla="*/ 4076 h 5161255"/>
              <a:gd name="connsiteX0" fmla="*/ 0 w 6015367"/>
              <a:gd name="connsiteY0" fmla="*/ 4076 h 5161255"/>
              <a:gd name="connsiteX1" fmla="*/ 6011025 w 6015367"/>
              <a:gd name="connsiteY1" fmla="*/ 0 h 5161255"/>
              <a:gd name="connsiteX2" fmla="*/ 6014509 w 6015367"/>
              <a:gd name="connsiteY2" fmla="*/ 5159757 h 5161255"/>
              <a:gd name="connsiteX3" fmla="*/ 1681684 w 6015367"/>
              <a:gd name="connsiteY3" fmla="*/ 5161255 h 5161255"/>
              <a:gd name="connsiteX4" fmla="*/ 2357947 w 6015367"/>
              <a:gd name="connsiteY4" fmla="*/ 2111206 h 5161255"/>
              <a:gd name="connsiteX5" fmla="*/ 0 w 6015367"/>
              <a:gd name="connsiteY5" fmla="*/ 4076 h 5161255"/>
              <a:gd name="connsiteX0" fmla="*/ 0 w 6014509"/>
              <a:gd name="connsiteY0" fmla="*/ 4076 h 5161255"/>
              <a:gd name="connsiteX1" fmla="*/ 6011025 w 6014509"/>
              <a:gd name="connsiteY1" fmla="*/ 0 h 5161255"/>
              <a:gd name="connsiteX2" fmla="*/ 6014509 w 6014509"/>
              <a:gd name="connsiteY2" fmla="*/ 5159757 h 5161255"/>
              <a:gd name="connsiteX3" fmla="*/ 1681684 w 6014509"/>
              <a:gd name="connsiteY3" fmla="*/ 5161255 h 5161255"/>
              <a:gd name="connsiteX4" fmla="*/ 2357947 w 6014509"/>
              <a:gd name="connsiteY4" fmla="*/ 2111206 h 5161255"/>
              <a:gd name="connsiteX5" fmla="*/ 0 w 6014509"/>
              <a:gd name="connsiteY5" fmla="*/ 4076 h 51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509" h="5161255">
                <a:moveTo>
                  <a:pt x="0" y="4076"/>
                </a:moveTo>
                <a:lnTo>
                  <a:pt x="6011025" y="0"/>
                </a:lnTo>
                <a:lnTo>
                  <a:pt x="6014509" y="5159757"/>
                </a:lnTo>
                <a:lnTo>
                  <a:pt x="1681684" y="5161255"/>
                </a:lnTo>
                <a:lnTo>
                  <a:pt x="2357947" y="2111206"/>
                </a:lnTo>
                <a:lnTo>
                  <a:pt x="0" y="4076"/>
                </a:lnTo>
                <a:close/>
              </a:path>
            </a:pathLst>
          </a:custGeom>
        </p:spPr>
        <p:txBody>
          <a:bodyPr anchor="ctr">
            <a:normAutofit/>
          </a:bodyPr>
          <a:lstStyle>
            <a:lvl1pPr marL="0" marR="0" indent="0" algn="ctr"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a:p>
            <a:endParaRPr lang="sv-SE" dirty="0"/>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sp>
        <p:nvSpPr>
          <p:cNvPr id="8" name="Text Placeholder 45">
            <a:extLst>
              <a:ext uri="{FF2B5EF4-FFF2-40B4-BE49-F238E27FC236}">
                <a16:creationId xmlns:a16="http://schemas.microsoft.com/office/drawing/2014/main" id="{8F1DE137-2475-494C-94D9-8947C0523DD1}"/>
              </a:ext>
            </a:extLst>
          </p:cNvPr>
          <p:cNvSpPr>
            <a:spLocks noGrp="1"/>
          </p:cNvSpPr>
          <p:nvPr>
            <p:ph type="body" sz="quarter" idx="13" hasCustomPrompt="1"/>
          </p:nvPr>
        </p:nvSpPr>
        <p:spPr>
          <a:xfrm>
            <a:off x="673545" y="1923474"/>
            <a:ext cx="3995737" cy="1004518"/>
          </a:xfrm>
          <a:prstGeom prst="rect">
            <a:avLst/>
          </a:prstGeom>
        </p:spPr>
        <p:txBody>
          <a:bodyPr anchor="b">
            <a:noAutofit/>
          </a:bodyPr>
          <a:lstStyle>
            <a:lvl1pPr marL="0" indent="0">
              <a:spcBef>
                <a:spcPts val="0"/>
              </a:spcBef>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stor bild</a:t>
            </a:r>
          </a:p>
        </p:txBody>
      </p:sp>
      <p:sp>
        <p:nvSpPr>
          <p:cNvPr id="14" name="Text Placeholder 13">
            <a:extLst>
              <a:ext uri="{FF2B5EF4-FFF2-40B4-BE49-F238E27FC236}">
                <a16:creationId xmlns:a16="http://schemas.microsoft.com/office/drawing/2014/main" id="{93C15258-1B9D-8848-8EDD-5B78BC8000F2}"/>
              </a:ext>
            </a:extLst>
          </p:cNvPr>
          <p:cNvSpPr>
            <a:spLocks noGrp="1"/>
          </p:cNvSpPr>
          <p:nvPr>
            <p:ph type="body" sz="quarter" idx="14" hasCustomPrompt="1"/>
          </p:nvPr>
        </p:nvSpPr>
        <p:spPr>
          <a:xfrm>
            <a:off x="7372350" y="286289"/>
            <a:ext cx="1447922" cy="367915"/>
          </a:xfrm>
          <a:blipFill>
            <a:blip r:embed="rId2"/>
            <a:stretch>
              <a:fillRect/>
            </a:stretch>
          </a:blipFill>
        </p:spPr>
        <p:txBody>
          <a:bodyPr/>
          <a:lstStyle>
            <a:lvl1pPr marL="0" indent="0">
              <a:buFontTx/>
              <a:buNone/>
              <a:defRPr/>
            </a:lvl1pPr>
          </a:lstStyle>
          <a:p>
            <a:pPr lvl="0"/>
            <a:r>
              <a:rPr lang="en-GB"/>
              <a:t> </a:t>
            </a:r>
            <a:endParaRPr lang="sv-SE"/>
          </a:p>
        </p:txBody>
      </p:sp>
    </p:spTree>
    <p:extLst>
      <p:ext uri="{BB962C8B-B14F-4D97-AF65-F5344CB8AC3E}">
        <p14:creationId xmlns:p14="http://schemas.microsoft.com/office/powerpoint/2010/main" val="3661501954"/>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elsida med en liten bild ljusmullvad">
    <p:bg>
      <p:bgPr>
        <a:solidFill>
          <a:schemeClr val="accent2"/>
        </a:solidFill>
        <a:effectLst/>
      </p:bgPr>
    </p:bg>
    <p:spTree>
      <p:nvGrpSpPr>
        <p:cNvPr id="1" name=""/>
        <p:cNvGrpSpPr/>
        <p:nvPr/>
      </p:nvGrpSpPr>
      <p:grpSpPr>
        <a:xfrm>
          <a:off x="0" y="0"/>
          <a:ext cx="0" cy="0"/>
          <a:chOff x="0" y="0"/>
          <a:chExt cx="0" cy="0"/>
        </a:xfrm>
      </p:grpSpPr>
      <p:sp>
        <p:nvSpPr>
          <p:cNvPr id="14" name="Rectangle 4">
            <a:extLst>
              <a:ext uri="{FF2B5EF4-FFF2-40B4-BE49-F238E27FC236}">
                <a16:creationId xmlns:a16="http://schemas.microsoft.com/office/drawing/2014/main" id="{2FC3F678-0E92-2F4A-BE2F-37BF32D96445}"/>
              </a:ext>
            </a:extLst>
          </p:cNvPr>
          <p:cNvSpPr/>
          <p:nvPr userDrawn="1"/>
        </p:nvSpPr>
        <p:spPr>
          <a:xfrm>
            <a:off x="3855396" y="-10389"/>
            <a:ext cx="5295700" cy="2088723"/>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 name="connsiteX0" fmla="*/ 0 w 5251469"/>
              <a:gd name="connsiteY0" fmla="*/ 106236 h 2100268"/>
              <a:gd name="connsiteX1" fmla="*/ 5251469 w 5251469"/>
              <a:gd name="connsiteY1" fmla="*/ 0 h 2100268"/>
              <a:gd name="connsiteX2" fmla="*/ 5251469 w 5251469"/>
              <a:gd name="connsiteY2" fmla="*/ 1147123 h 2100268"/>
              <a:gd name="connsiteX3" fmla="*/ 2221550 w 5251469"/>
              <a:gd name="connsiteY3" fmla="*/ 2100268 h 2100268"/>
              <a:gd name="connsiteX4" fmla="*/ 0 w 5251469"/>
              <a:gd name="connsiteY4" fmla="*/ 106236 h 2100268"/>
              <a:gd name="connsiteX0" fmla="*/ 0 w 5251469"/>
              <a:gd name="connsiteY0" fmla="*/ 95053 h 2100268"/>
              <a:gd name="connsiteX1" fmla="*/ 5251469 w 5251469"/>
              <a:gd name="connsiteY1" fmla="*/ 0 h 2100268"/>
              <a:gd name="connsiteX2" fmla="*/ 5251469 w 5251469"/>
              <a:gd name="connsiteY2" fmla="*/ 1147123 h 2100268"/>
              <a:gd name="connsiteX3" fmla="*/ 2221550 w 5251469"/>
              <a:gd name="connsiteY3" fmla="*/ 2100268 h 2100268"/>
              <a:gd name="connsiteX4" fmla="*/ 0 w 5251469"/>
              <a:gd name="connsiteY4" fmla="*/ 95053 h 2100268"/>
              <a:gd name="connsiteX0" fmla="*/ 0 w 5251469"/>
              <a:gd name="connsiteY0" fmla="*/ 0 h 2005215"/>
              <a:gd name="connsiteX1" fmla="*/ 4888031 w 5251469"/>
              <a:gd name="connsiteY1" fmla="*/ 106235 h 2005215"/>
              <a:gd name="connsiteX2" fmla="*/ 5251469 w 5251469"/>
              <a:gd name="connsiteY2" fmla="*/ 1052070 h 2005215"/>
              <a:gd name="connsiteX3" fmla="*/ 2221550 w 5251469"/>
              <a:gd name="connsiteY3" fmla="*/ 2005215 h 2005215"/>
              <a:gd name="connsiteX4" fmla="*/ 0 w 5251469"/>
              <a:gd name="connsiteY4" fmla="*/ 0 h 2005215"/>
              <a:gd name="connsiteX0" fmla="*/ 0 w 5251469"/>
              <a:gd name="connsiteY0" fmla="*/ 0 h 2005215"/>
              <a:gd name="connsiteX1" fmla="*/ 4994267 w 5251469"/>
              <a:gd name="connsiteY1" fmla="*/ 50321 h 2005215"/>
              <a:gd name="connsiteX2" fmla="*/ 5251469 w 5251469"/>
              <a:gd name="connsiteY2" fmla="*/ 1052070 h 2005215"/>
              <a:gd name="connsiteX3" fmla="*/ 2221550 w 5251469"/>
              <a:gd name="connsiteY3" fmla="*/ 2005215 h 2005215"/>
              <a:gd name="connsiteX4" fmla="*/ 0 w 5251469"/>
              <a:gd name="connsiteY4" fmla="*/ 0 h 2005215"/>
              <a:gd name="connsiteX0" fmla="*/ 0 w 4999858"/>
              <a:gd name="connsiteY0" fmla="*/ 0 h 2005215"/>
              <a:gd name="connsiteX1" fmla="*/ 4994267 w 4999858"/>
              <a:gd name="connsiteY1" fmla="*/ 50321 h 2005215"/>
              <a:gd name="connsiteX2" fmla="*/ 4999858 w 4999858"/>
              <a:gd name="connsiteY2" fmla="*/ 996157 h 2005215"/>
              <a:gd name="connsiteX3" fmla="*/ 2221550 w 4999858"/>
              <a:gd name="connsiteY3" fmla="*/ 2005215 h 2005215"/>
              <a:gd name="connsiteX4" fmla="*/ 0 w 4999858"/>
              <a:gd name="connsiteY4" fmla="*/ 0 h 2005215"/>
              <a:gd name="connsiteX0" fmla="*/ 0 w 5083757"/>
              <a:gd name="connsiteY0" fmla="*/ 0 h 2005215"/>
              <a:gd name="connsiteX1" fmla="*/ 5083728 w 5083757"/>
              <a:gd name="connsiteY1" fmla="*/ 5590 h 2005215"/>
              <a:gd name="connsiteX2" fmla="*/ 4999858 w 5083757"/>
              <a:gd name="connsiteY2" fmla="*/ 996157 h 2005215"/>
              <a:gd name="connsiteX3" fmla="*/ 2221550 w 5083757"/>
              <a:gd name="connsiteY3" fmla="*/ 2005215 h 2005215"/>
              <a:gd name="connsiteX4" fmla="*/ 0 w 5083757"/>
              <a:gd name="connsiteY4" fmla="*/ 0 h 2005215"/>
              <a:gd name="connsiteX0" fmla="*/ 0 w 5089320"/>
              <a:gd name="connsiteY0" fmla="*/ 0 h 2005215"/>
              <a:gd name="connsiteX1" fmla="*/ 5083728 w 5089320"/>
              <a:gd name="connsiteY1" fmla="*/ 5590 h 2005215"/>
              <a:gd name="connsiteX2" fmla="*/ 5089320 w 5089320"/>
              <a:gd name="connsiteY2" fmla="*/ 1057661 h 2005215"/>
              <a:gd name="connsiteX3" fmla="*/ 2221550 w 5089320"/>
              <a:gd name="connsiteY3" fmla="*/ 2005215 h 2005215"/>
              <a:gd name="connsiteX4" fmla="*/ 0 w 5089320"/>
              <a:gd name="connsiteY4" fmla="*/ 0 h 2005215"/>
              <a:gd name="connsiteX0" fmla="*/ 0 w 5083975"/>
              <a:gd name="connsiteY0" fmla="*/ 0 h 2005215"/>
              <a:gd name="connsiteX1" fmla="*/ 5083728 w 5083975"/>
              <a:gd name="connsiteY1" fmla="*/ 5590 h 2005215"/>
              <a:gd name="connsiteX2" fmla="*/ 5078138 w 5083975"/>
              <a:gd name="connsiteY2" fmla="*/ 1068844 h 2005215"/>
              <a:gd name="connsiteX3" fmla="*/ 2221550 w 5083975"/>
              <a:gd name="connsiteY3" fmla="*/ 2005215 h 2005215"/>
              <a:gd name="connsiteX4" fmla="*/ 0 w 5083975"/>
              <a:gd name="connsiteY4" fmla="*/ 0 h 2005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3975" h="2005215">
                <a:moveTo>
                  <a:pt x="0" y="0"/>
                </a:moveTo>
                <a:lnTo>
                  <a:pt x="5083728" y="5590"/>
                </a:lnTo>
                <a:cubicBezTo>
                  <a:pt x="5085592" y="320869"/>
                  <a:pt x="5076274" y="753565"/>
                  <a:pt x="5078138" y="1068844"/>
                </a:cubicBezTo>
                <a:lnTo>
                  <a:pt x="2221550" y="2005215"/>
                </a:lnTo>
                <a:lnTo>
                  <a:pt x="0" y="0"/>
                </a:lnTo>
                <a:close/>
              </a:path>
            </a:pathLst>
          </a:cu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11" name="Picture Placeholder 32">
            <a:extLst>
              <a:ext uri="{FF2B5EF4-FFF2-40B4-BE49-F238E27FC236}">
                <a16:creationId xmlns:a16="http://schemas.microsoft.com/office/drawing/2014/main" id="{B0080D80-BE3B-F048-8ABA-454E5F479B88}"/>
              </a:ext>
            </a:extLst>
          </p:cNvPr>
          <p:cNvSpPr>
            <a:spLocks noGrp="1"/>
          </p:cNvSpPr>
          <p:nvPr>
            <p:ph type="pic" sz="quarter" idx="13" hasCustomPrompt="1"/>
          </p:nvPr>
        </p:nvSpPr>
        <p:spPr>
          <a:xfrm>
            <a:off x="5502840" y="1082542"/>
            <a:ext cx="3655187" cy="4082519"/>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1227"/>
              <a:gd name="connsiteY0" fmla="*/ 15724 h 5306860"/>
              <a:gd name="connsiteX1" fmla="*/ 6150806 w 6151227"/>
              <a:gd name="connsiteY1" fmla="*/ 0 h 5306860"/>
              <a:gd name="connsiteX2" fmla="*/ 6150391 w 6151227"/>
              <a:gd name="connsiteY2" fmla="*/ 1639964 h 5306860"/>
              <a:gd name="connsiteX3" fmla="*/ 1693333 w 6151227"/>
              <a:gd name="connsiteY3" fmla="*/ 5306860 h 5306860"/>
              <a:gd name="connsiteX4" fmla="*/ 2387068 w 6151227"/>
              <a:gd name="connsiteY4" fmla="*/ 2140327 h 5306860"/>
              <a:gd name="connsiteX5" fmla="*/ 0 w 6151227"/>
              <a:gd name="connsiteY5" fmla="*/ 15724 h 5306860"/>
              <a:gd name="connsiteX0" fmla="*/ 0 w 6151227"/>
              <a:gd name="connsiteY0" fmla="*/ 15724 h 2414436"/>
              <a:gd name="connsiteX1" fmla="*/ 6150806 w 6151227"/>
              <a:gd name="connsiteY1" fmla="*/ 0 h 2414436"/>
              <a:gd name="connsiteX2" fmla="*/ 6150391 w 6151227"/>
              <a:gd name="connsiteY2" fmla="*/ 1639964 h 2414436"/>
              <a:gd name="connsiteX3" fmla="*/ 3026187 w 6151227"/>
              <a:gd name="connsiteY3" fmla="*/ 2121958 h 2414436"/>
              <a:gd name="connsiteX4" fmla="*/ 2387068 w 6151227"/>
              <a:gd name="connsiteY4" fmla="*/ 2140327 h 2414436"/>
              <a:gd name="connsiteX5" fmla="*/ 0 w 6151227"/>
              <a:gd name="connsiteY5" fmla="*/ 15724 h 2414436"/>
              <a:gd name="connsiteX0" fmla="*/ 70008 w 6221235"/>
              <a:gd name="connsiteY0" fmla="*/ 15724 h 2121958"/>
              <a:gd name="connsiteX1" fmla="*/ 6220814 w 6221235"/>
              <a:gd name="connsiteY1" fmla="*/ 0 h 2121958"/>
              <a:gd name="connsiteX2" fmla="*/ 6220399 w 6221235"/>
              <a:gd name="connsiteY2" fmla="*/ 1639964 h 2121958"/>
              <a:gd name="connsiteX3" fmla="*/ 3096195 w 6221235"/>
              <a:gd name="connsiteY3" fmla="*/ 2121958 h 2121958"/>
              <a:gd name="connsiteX4" fmla="*/ 70008 w 6221235"/>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5654860"/>
              <a:gd name="connsiteY0" fmla="*/ 0 h 2137231"/>
              <a:gd name="connsiteX1" fmla="*/ 5654860 w 5654860"/>
              <a:gd name="connsiteY1" fmla="*/ 15273 h 2137231"/>
              <a:gd name="connsiteX2" fmla="*/ 5638947 w 5654860"/>
              <a:gd name="connsiteY2" fmla="*/ 1151542 h 2137231"/>
              <a:gd name="connsiteX3" fmla="*/ 2530241 w 5654860"/>
              <a:gd name="connsiteY3" fmla="*/ 2137231 h 2137231"/>
              <a:gd name="connsiteX4" fmla="*/ 0 w 5654860"/>
              <a:gd name="connsiteY4" fmla="*/ 0 h 2137231"/>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553489 w 5654860"/>
              <a:gd name="connsiteY3" fmla="*/ 2168227 h 2168227"/>
              <a:gd name="connsiteX4" fmla="*/ 0 w 5654860"/>
              <a:gd name="connsiteY4" fmla="*/ 0 h 2168227"/>
              <a:gd name="connsiteX0" fmla="*/ 0 w 5497887"/>
              <a:gd name="connsiteY0" fmla="*/ 0 h 2213946"/>
              <a:gd name="connsiteX1" fmla="*/ 5497887 w 5497887"/>
              <a:gd name="connsiteY1" fmla="*/ 60992 h 2213946"/>
              <a:gd name="connsiteX2" fmla="*/ 5481974 w 5497887"/>
              <a:gd name="connsiteY2" fmla="*/ 1197261 h 2213946"/>
              <a:gd name="connsiteX3" fmla="*/ 2396516 w 5497887"/>
              <a:gd name="connsiteY3" fmla="*/ 2213946 h 2213946"/>
              <a:gd name="connsiteX4" fmla="*/ 0 w 5497887"/>
              <a:gd name="connsiteY4" fmla="*/ 0 h 2213946"/>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521"/>
              <a:gd name="connsiteY0" fmla="*/ 16381 h 2223293"/>
              <a:gd name="connsiteX1" fmla="*/ 5533057 w 5552521"/>
              <a:gd name="connsiteY1" fmla="*/ 0 h 2223293"/>
              <a:gd name="connsiteX2" fmla="*/ 5552312 w 5552521"/>
              <a:gd name="connsiteY2" fmla="*/ 1255845 h 2223293"/>
              <a:gd name="connsiteX3" fmla="*/ 2452787 w 5552521"/>
              <a:gd name="connsiteY3" fmla="*/ 2223293 h 2223293"/>
              <a:gd name="connsiteX4" fmla="*/ 0 w 5552521"/>
              <a:gd name="connsiteY4" fmla="*/ 16381 h 2223293"/>
              <a:gd name="connsiteX0" fmla="*/ 0 w 5707625"/>
              <a:gd name="connsiteY0" fmla="*/ 1379669 h 3586581"/>
              <a:gd name="connsiteX1" fmla="*/ 5707625 w 5707625"/>
              <a:gd name="connsiteY1" fmla="*/ 0 h 3586581"/>
              <a:gd name="connsiteX2" fmla="*/ 5552312 w 5707625"/>
              <a:gd name="connsiteY2" fmla="*/ 2619133 h 3586581"/>
              <a:gd name="connsiteX3" fmla="*/ 2452787 w 5707625"/>
              <a:gd name="connsiteY3" fmla="*/ 3586581 h 3586581"/>
              <a:gd name="connsiteX4" fmla="*/ 0 w 5707625"/>
              <a:gd name="connsiteY4" fmla="*/ 1379669 h 3586581"/>
              <a:gd name="connsiteX0" fmla="*/ 283221 w 3405588"/>
              <a:gd name="connsiteY0" fmla="*/ 955720 h 3586581"/>
              <a:gd name="connsiteX1" fmla="*/ 3405588 w 3405588"/>
              <a:gd name="connsiteY1" fmla="*/ 0 h 3586581"/>
              <a:gd name="connsiteX2" fmla="*/ 3250275 w 3405588"/>
              <a:gd name="connsiteY2" fmla="*/ 2619133 h 3586581"/>
              <a:gd name="connsiteX3" fmla="*/ 150750 w 3405588"/>
              <a:gd name="connsiteY3" fmla="*/ 3586581 h 3586581"/>
              <a:gd name="connsiteX4" fmla="*/ 283221 w 3405588"/>
              <a:gd name="connsiteY4" fmla="*/ 955720 h 3586581"/>
              <a:gd name="connsiteX0" fmla="*/ 283221 w 3397276"/>
              <a:gd name="connsiteY0" fmla="*/ 964033 h 3594894"/>
              <a:gd name="connsiteX1" fmla="*/ 3397276 w 3397276"/>
              <a:gd name="connsiteY1" fmla="*/ 0 h 3594894"/>
              <a:gd name="connsiteX2" fmla="*/ 3250275 w 3397276"/>
              <a:gd name="connsiteY2" fmla="*/ 2627446 h 3594894"/>
              <a:gd name="connsiteX3" fmla="*/ 150750 w 3397276"/>
              <a:gd name="connsiteY3" fmla="*/ 3594894 h 3594894"/>
              <a:gd name="connsiteX4" fmla="*/ 283221 w 3397276"/>
              <a:gd name="connsiteY4" fmla="*/ 964033 h 3594894"/>
              <a:gd name="connsiteX0" fmla="*/ 283221 w 3408523"/>
              <a:gd name="connsiteY0" fmla="*/ 964033 h 4156930"/>
              <a:gd name="connsiteX1" fmla="*/ 3397276 w 3408523"/>
              <a:gd name="connsiteY1" fmla="*/ 0 h 4156930"/>
              <a:gd name="connsiteX2" fmla="*/ 3408217 w 3408523"/>
              <a:gd name="connsiteY2" fmla="*/ 4082173 h 4156930"/>
              <a:gd name="connsiteX3" fmla="*/ 150750 w 3408523"/>
              <a:gd name="connsiteY3" fmla="*/ 3594894 h 4156930"/>
              <a:gd name="connsiteX4" fmla="*/ 283221 w 3408523"/>
              <a:gd name="connsiteY4" fmla="*/ 964033 h 4156930"/>
              <a:gd name="connsiteX0" fmla="*/ 754851 w 3880153"/>
              <a:gd name="connsiteY0" fmla="*/ 964033 h 4198080"/>
              <a:gd name="connsiteX1" fmla="*/ 3868906 w 3880153"/>
              <a:gd name="connsiteY1" fmla="*/ 0 h 4198080"/>
              <a:gd name="connsiteX2" fmla="*/ 3879847 w 3880153"/>
              <a:gd name="connsiteY2" fmla="*/ 4082173 h 4198080"/>
              <a:gd name="connsiteX3" fmla="*/ 123616 w 3880153"/>
              <a:gd name="connsiteY3" fmla="*/ 4126908 h 4198080"/>
              <a:gd name="connsiteX4" fmla="*/ 754851 w 3880153"/>
              <a:gd name="connsiteY4" fmla="*/ 964033 h 4198080"/>
              <a:gd name="connsiteX0" fmla="*/ 754851 w 3880153"/>
              <a:gd name="connsiteY0" fmla="*/ 964033 h 4269325"/>
              <a:gd name="connsiteX1" fmla="*/ 3868906 w 3880153"/>
              <a:gd name="connsiteY1" fmla="*/ 0 h 4269325"/>
              <a:gd name="connsiteX2" fmla="*/ 3879847 w 3880153"/>
              <a:gd name="connsiteY2" fmla="*/ 4082173 h 4269325"/>
              <a:gd name="connsiteX3" fmla="*/ 123616 w 3880153"/>
              <a:gd name="connsiteY3" fmla="*/ 4126908 h 4269325"/>
              <a:gd name="connsiteX4" fmla="*/ 754851 w 3880153"/>
              <a:gd name="connsiteY4" fmla="*/ 964033 h 4269325"/>
              <a:gd name="connsiteX0" fmla="*/ 754851 w 3880153"/>
              <a:gd name="connsiteY0" fmla="*/ 964033 h 4132099"/>
              <a:gd name="connsiteX1" fmla="*/ 3868906 w 3880153"/>
              <a:gd name="connsiteY1" fmla="*/ 0 h 4132099"/>
              <a:gd name="connsiteX2" fmla="*/ 3879847 w 3880153"/>
              <a:gd name="connsiteY2" fmla="*/ 4082173 h 4132099"/>
              <a:gd name="connsiteX3" fmla="*/ 123616 w 3880153"/>
              <a:gd name="connsiteY3" fmla="*/ 4126908 h 4132099"/>
              <a:gd name="connsiteX4" fmla="*/ 754851 w 3880153"/>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31235 w 3756537"/>
              <a:gd name="connsiteY4" fmla="*/ 980658 h 4148724"/>
              <a:gd name="connsiteX0" fmla="*/ 656173 w 3756537"/>
              <a:gd name="connsiteY0" fmla="*/ 1030534 h 4148724"/>
              <a:gd name="connsiteX1" fmla="*/ 3745290 w 3756537"/>
              <a:gd name="connsiteY1" fmla="*/ 0 h 4148724"/>
              <a:gd name="connsiteX2" fmla="*/ 3756231 w 3756537"/>
              <a:gd name="connsiteY2" fmla="*/ 4098798 h 4148724"/>
              <a:gd name="connsiteX3" fmla="*/ 0 w 3756537"/>
              <a:gd name="connsiteY3" fmla="*/ 4143533 h 4148724"/>
              <a:gd name="connsiteX4" fmla="*/ 656173 w 3756537"/>
              <a:gd name="connsiteY4" fmla="*/ 1030534 h 4148724"/>
              <a:gd name="connsiteX0" fmla="*/ 647861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47861 w 3756537"/>
              <a:gd name="connsiteY4" fmla="*/ 980658 h 4148724"/>
              <a:gd name="connsiteX0" fmla="*/ 647861 w 3763581"/>
              <a:gd name="connsiteY0" fmla="*/ 1026386 h 4194452"/>
              <a:gd name="connsiteX1" fmla="*/ 3763581 w 3763581"/>
              <a:gd name="connsiteY1" fmla="*/ 0 h 4194452"/>
              <a:gd name="connsiteX2" fmla="*/ 3756231 w 3763581"/>
              <a:gd name="connsiteY2" fmla="*/ 4144526 h 4194452"/>
              <a:gd name="connsiteX3" fmla="*/ 0 w 3763581"/>
              <a:gd name="connsiteY3" fmla="*/ 4189261 h 4194452"/>
              <a:gd name="connsiteX4" fmla="*/ 647861 w 3763581"/>
              <a:gd name="connsiteY4" fmla="*/ 1026386 h 4194452"/>
              <a:gd name="connsiteX0" fmla="*/ 647861 w 3763581"/>
              <a:gd name="connsiteY0" fmla="*/ 1026386 h 4220551"/>
              <a:gd name="connsiteX1" fmla="*/ 3763581 w 3763581"/>
              <a:gd name="connsiteY1" fmla="*/ 0 h 4220551"/>
              <a:gd name="connsiteX2" fmla="*/ 3756231 w 3763581"/>
              <a:gd name="connsiteY2" fmla="*/ 4190254 h 4220551"/>
              <a:gd name="connsiteX3" fmla="*/ 0 w 3763581"/>
              <a:gd name="connsiteY3" fmla="*/ 4189261 h 4220551"/>
              <a:gd name="connsiteX4" fmla="*/ 647861 w 3763581"/>
              <a:gd name="connsiteY4" fmla="*/ 1026386 h 4220551"/>
              <a:gd name="connsiteX0" fmla="*/ 647861 w 3763581"/>
              <a:gd name="connsiteY0" fmla="*/ 1026386 h 4190254"/>
              <a:gd name="connsiteX1" fmla="*/ 3763581 w 3763581"/>
              <a:gd name="connsiteY1" fmla="*/ 0 h 4190254"/>
              <a:gd name="connsiteX2" fmla="*/ 3756231 w 3763581"/>
              <a:gd name="connsiteY2" fmla="*/ 4190254 h 4190254"/>
              <a:gd name="connsiteX3" fmla="*/ 0 w 3763581"/>
              <a:gd name="connsiteY3" fmla="*/ 4189261 h 4190254"/>
              <a:gd name="connsiteX4" fmla="*/ 647861 w 3763581"/>
              <a:gd name="connsiteY4" fmla="*/ 1026386 h 4190254"/>
              <a:gd name="connsiteX0" fmla="*/ 666152 w 3781872"/>
              <a:gd name="connsiteY0" fmla="*/ 1026386 h 4207553"/>
              <a:gd name="connsiteX1" fmla="*/ 3781872 w 3781872"/>
              <a:gd name="connsiteY1" fmla="*/ 0 h 4207553"/>
              <a:gd name="connsiteX2" fmla="*/ 3774522 w 3781872"/>
              <a:gd name="connsiteY2" fmla="*/ 4190254 h 4207553"/>
              <a:gd name="connsiteX3" fmla="*/ 0 w 3781872"/>
              <a:gd name="connsiteY3" fmla="*/ 4207553 h 4207553"/>
              <a:gd name="connsiteX4" fmla="*/ 666152 w 3781872"/>
              <a:gd name="connsiteY4" fmla="*/ 1026386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20706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20706 h 4207553"/>
              <a:gd name="connsiteX0" fmla="*/ 679960 w 3781872"/>
              <a:gd name="connsiteY0" fmla="*/ 1020706 h 4207553"/>
              <a:gd name="connsiteX1" fmla="*/ 3781872 w 3781872"/>
              <a:gd name="connsiteY1" fmla="*/ 0 h 4207553"/>
              <a:gd name="connsiteX2" fmla="*/ 3532580 w 3781872"/>
              <a:gd name="connsiteY2" fmla="*/ 3973126 h 4207553"/>
              <a:gd name="connsiteX3" fmla="*/ 0 w 3781872"/>
              <a:gd name="connsiteY3" fmla="*/ 4207553 h 4207553"/>
              <a:gd name="connsiteX4" fmla="*/ 679960 w 3781872"/>
              <a:gd name="connsiteY4" fmla="*/ 1020706 h 4207553"/>
              <a:gd name="connsiteX0" fmla="*/ 679960 w 3589560"/>
              <a:gd name="connsiteY0" fmla="*/ 1020706 h 4207553"/>
              <a:gd name="connsiteX1" fmla="*/ 3589560 w 3589560"/>
              <a:gd name="connsiteY1" fmla="*/ 0 h 4207553"/>
              <a:gd name="connsiteX2" fmla="*/ 3532580 w 3589560"/>
              <a:gd name="connsiteY2" fmla="*/ 3973126 h 4207553"/>
              <a:gd name="connsiteX3" fmla="*/ 0 w 3589560"/>
              <a:gd name="connsiteY3" fmla="*/ 4207553 h 4207553"/>
              <a:gd name="connsiteX4" fmla="*/ 679960 w 3589560"/>
              <a:gd name="connsiteY4" fmla="*/ 1020706 h 4207553"/>
              <a:gd name="connsiteX0" fmla="*/ 679960 w 3577153"/>
              <a:gd name="connsiteY0" fmla="*/ 964873 h 4151720"/>
              <a:gd name="connsiteX1" fmla="*/ 3577153 w 3577153"/>
              <a:gd name="connsiteY1" fmla="*/ 0 h 4151720"/>
              <a:gd name="connsiteX2" fmla="*/ 3532580 w 3577153"/>
              <a:gd name="connsiteY2" fmla="*/ 3917293 h 4151720"/>
              <a:gd name="connsiteX3" fmla="*/ 0 w 3577153"/>
              <a:gd name="connsiteY3" fmla="*/ 4151720 h 4151720"/>
              <a:gd name="connsiteX4" fmla="*/ 679960 w 3577153"/>
              <a:gd name="connsiteY4" fmla="*/ 964873 h 4151720"/>
              <a:gd name="connsiteX0" fmla="*/ 648942 w 3546135"/>
              <a:gd name="connsiteY0" fmla="*/ 964873 h 3953204"/>
              <a:gd name="connsiteX1" fmla="*/ 3546135 w 3546135"/>
              <a:gd name="connsiteY1" fmla="*/ 0 h 3953204"/>
              <a:gd name="connsiteX2" fmla="*/ 3501562 w 3546135"/>
              <a:gd name="connsiteY2" fmla="*/ 3917293 h 3953204"/>
              <a:gd name="connsiteX3" fmla="*/ 0 w 3546135"/>
              <a:gd name="connsiteY3" fmla="*/ 3953204 h 3953204"/>
              <a:gd name="connsiteX4" fmla="*/ 648942 w 3546135"/>
              <a:gd name="connsiteY4" fmla="*/ 964873 h 3953204"/>
              <a:gd name="connsiteX0" fmla="*/ 648942 w 3546135"/>
              <a:gd name="connsiteY0" fmla="*/ 964873 h 3953204"/>
              <a:gd name="connsiteX1" fmla="*/ 3546135 w 3546135"/>
              <a:gd name="connsiteY1" fmla="*/ 0 h 3953204"/>
              <a:gd name="connsiteX2" fmla="*/ 3501562 w 3546135"/>
              <a:gd name="connsiteY2" fmla="*/ 3917293 h 3953204"/>
              <a:gd name="connsiteX3" fmla="*/ 0 w 3546135"/>
              <a:gd name="connsiteY3" fmla="*/ 3953204 h 3953204"/>
              <a:gd name="connsiteX4" fmla="*/ 648942 w 3546135"/>
              <a:gd name="connsiteY4" fmla="*/ 964873 h 3953204"/>
              <a:gd name="connsiteX0" fmla="*/ 648942 w 3546135"/>
              <a:gd name="connsiteY0" fmla="*/ 964873 h 3960719"/>
              <a:gd name="connsiteX1" fmla="*/ 3546135 w 3546135"/>
              <a:gd name="connsiteY1" fmla="*/ 0 h 3960719"/>
              <a:gd name="connsiteX2" fmla="*/ 3544986 w 3546135"/>
              <a:gd name="connsiteY2" fmla="*/ 3960719 h 3960719"/>
              <a:gd name="connsiteX3" fmla="*/ 0 w 3546135"/>
              <a:gd name="connsiteY3" fmla="*/ 3953204 h 3960719"/>
              <a:gd name="connsiteX4" fmla="*/ 648942 w 3546135"/>
              <a:gd name="connsiteY4" fmla="*/ 964873 h 3960719"/>
              <a:gd name="connsiteX0" fmla="*/ 648942 w 3546135"/>
              <a:gd name="connsiteY0" fmla="*/ 964873 h 3960719"/>
              <a:gd name="connsiteX1" fmla="*/ 3546135 w 3546135"/>
              <a:gd name="connsiteY1" fmla="*/ 0 h 3960719"/>
              <a:gd name="connsiteX2" fmla="*/ 3544986 w 3546135"/>
              <a:gd name="connsiteY2" fmla="*/ 3960719 h 3960719"/>
              <a:gd name="connsiteX3" fmla="*/ 0 w 3546135"/>
              <a:gd name="connsiteY3" fmla="*/ 3953204 h 3960719"/>
              <a:gd name="connsiteX4" fmla="*/ 648942 w 3546135"/>
              <a:gd name="connsiteY4" fmla="*/ 964873 h 3960719"/>
              <a:gd name="connsiteX0" fmla="*/ 648942 w 3546135"/>
              <a:gd name="connsiteY0" fmla="*/ 964873 h 3960719"/>
              <a:gd name="connsiteX1" fmla="*/ 3546135 w 3546135"/>
              <a:gd name="connsiteY1" fmla="*/ 0 h 3960719"/>
              <a:gd name="connsiteX2" fmla="*/ 3544986 w 3546135"/>
              <a:gd name="connsiteY2" fmla="*/ 3960719 h 3960719"/>
              <a:gd name="connsiteX3" fmla="*/ 0 w 3546135"/>
              <a:gd name="connsiteY3" fmla="*/ 3953204 h 3960719"/>
              <a:gd name="connsiteX4" fmla="*/ 648942 w 3546135"/>
              <a:gd name="connsiteY4" fmla="*/ 964873 h 3960719"/>
              <a:gd name="connsiteX0" fmla="*/ 648942 w 3546135"/>
              <a:gd name="connsiteY0" fmla="*/ 964873 h 3960719"/>
              <a:gd name="connsiteX1" fmla="*/ 3546135 w 3546135"/>
              <a:gd name="connsiteY1" fmla="*/ 0 h 3960719"/>
              <a:gd name="connsiteX2" fmla="*/ 3544986 w 3546135"/>
              <a:gd name="connsiteY2" fmla="*/ 3960719 h 3960719"/>
              <a:gd name="connsiteX3" fmla="*/ 0 w 3546135"/>
              <a:gd name="connsiteY3" fmla="*/ 3953204 h 3960719"/>
              <a:gd name="connsiteX4" fmla="*/ 648942 w 3546135"/>
              <a:gd name="connsiteY4" fmla="*/ 964873 h 396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135" h="3960719">
                <a:moveTo>
                  <a:pt x="648942" y="964873"/>
                </a:moveTo>
                <a:lnTo>
                  <a:pt x="3546135" y="0"/>
                </a:lnTo>
                <a:cubicBezTo>
                  <a:pt x="3545560" y="1980359"/>
                  <a:pt x="3545560" y="1980359"/>
                  <a:pt x="3544986" y="3960719"/>
                </a:cubicBezTo>
                <a:lnTo>
                  <a:pt x="0" y="3953204"/>
                </a:lnTo>
                <a:lnTo>
                  <a:pt x="648942" y="964873"/>
                </a:lnTo>
                <a:close/>
              </a:path>
            </a:pathLst>
          </a:custGeom>
        </p:spPr>
        <p:txBody>
          <a:bodyPr anchor="ctr">
            <a:normAutofit/>
          </a:bodyPr>
          <a:lstStyle>
            <a:lvl1pPr marL="0" marR="0" indent="0" algn="ctr"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p>
          <a:p>
            <a:endParaRPr lang="sv-SE" dirty="0"/>
          </a:p>
        </p:txBody>
      </p:sp>
      <p:sp>
        <p:nvSpPr>
          <p:cNvPr id="46" name="Text Placeholder 45">
            <a:extLst>
              <a:ext uri="{FF2B5EF4-FFF2-40B4-BE49-F238E27FC236}">
                <a16:creationId xmlns:a16="http://schemas.microsoft.com/office/drawing/2014/main" id="{74B0CD68-8015-BA48-A6B3-D96C9ECF23A3}"/>
              </a:ext>
            </a:extLst>
          </p:cNvPr>
          <p:cNvSpPr>
            <a:spLocks noGrp="1"/>
          </p:cNvSpPr>
          <p:nvPr>
            <p:ph type="body" sz="quarter" idx="11" hasCustomPrompt="1"/>
          </p:nvPr>
        </p:nvSpPr>
        <p:spPr>
          <a:xfrm>
            <a:off x="673545" y="1923474"/>
            <a:ext cx="3995737" cy="1004518"/>
          </a:xfrm>
          <a:prstGeom prst="rect">
            <a:avLst/>
          </a:prstGeom>
        </p:spPr>
        <p:txBody>
          <a:bodyPr anchor="b">
            <a:noAutofit/>
          </a:bodyPr>
          <a:lstStyle>
            <a:lvl1pPr marL="0" indent="0">
              <a:spcBef>
                <a:spcPts val="0"/>
              </a:spcBef>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liten bild</a:t>
            </a:r>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bg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pic>
        <p:nvPicPr>
          <p:cNvPr id="17" name="Picture 16">
            <a:extLst>
              <a:ext uri="{FF2B5EF4-FFF2-40B4-BE49-F238E27FC236}">
                <a16:creationId xmlns:a16="http://schemas.microsoft.com/office/drawing/2014/main" id="{84490271-E2B5-3D47-B779-E57398F305F4}"/>
              </a:ext>
            </a:extLst>
          </p:cNvPr>
          <p:cNvPicPr>
            <a:picLocks noChangeAspect="1"/>
          </p:cNvPicPr>
          <p:nvPr userDrawn="1"/>
        </p:nvPicPr>
        <p:blipFill>
          <a:blip r:embed="rId2"/>
          <a:stretch>
            <a:fillRect/>
          </a:stretch>
        </p:blipFill>
        <p:spPr>
          <a:xfrm>
            <a:off x="7372350" y="288000"/>
            <a:ext cx="1447922" cy="367915"/>
          </a:xfrm>
          <a:prstGeom prst="rect">
            <a:avLst/>
          </a:prstGeom>
        </p:spPr>
      </p:pic>
    </p:spTree>
    <p:extLst>
      <p:ext uri="{BB962C8B-B14F-4D97-AF65-F5344CB8AC3E}">
        <p14:creationId xmlns:p14="http://schemas.microsoft.com/office/powerpoint/2010/main" val="2496313939"/>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elsida med en liten bild mörkblå 2">
    <p:bg>
      <p:bgPr>
        <a:solidFill>
          <a:schemeClr val="accent5"/>
        </a:solidFill>
        <a:effectLst/>
      </p:bgPr>
    </p:bg>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3E0C8C9-88AF-E04A-880C-0AC4A1F58B91}"/>
              </a:ext>
            </a:extLst>
          </p:cNvPr>
          <p:cNvSpPr/>
          <p:nvPr userDrawn="1"/>
        </p:nvSpPr>
        <p:spPr>
          <a:xfrm>
            <a:off x="3855396" y="-10389"/>
            <a:ext cx="5295700" cy="2088723"/>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 name="connsiteX0" fmla="*/ 0 w 5251469"/>
              <a:gd name="connsiteY0" fmla="*/ 106236 h 2100268"/>
              <a:gd name="connsiteX1" fmla="*/ 5251469 w 5251469"/>
              <a:gd name="connsiteY1" fmla="*/ 0 h 2100268"/>
              <a:gd name="connsiteX2" fmla="*/ 5251469 w 5251469"/>
              <a:gd name="connsiteY2" fmla="*/ 1147123 h 2100268"/>
              <a:gd name="connsiteX3" fmla="*/ 2221550 w 5251469"/>
              <a:gd name="connsiteY3" fmla="*/ 2100268 h 2100268"/>
              <a:gd name="connsiteX4" fmla="*/ 0 w 5251469"/>
              <a:gd name="connsiteY4" fmla="*/ 106236 h 2100268"/>
              <a:gd name="connsiteX0" fmla="*/ 0 w 5251469"/>
              <a:gd name="connsiteY0" fmla="*/ 95053 h 2100268"/>
              <a:gd name="connsiteX1" fmla="*/ 5251469 w 5251469"/>
              <a:gd name="connsiteY1" fmla="*/ 0 h 2100268"/>
              <a:gd name="connsiteX2" fmla="*/ 5251469 w 5251469"/>
              <a:gd name="connsiteY2" fmla="*/ 1147123 h 2100268"/>
              <a:gd name="connsiteX3" fmla="*/ 2221550 w 5251469"/>
              <a:gd name="connsiteY3" fmla="*/ 2100268 h 2100268"/>
              <a:gd name="connsiteX4" fmla="*/ 0 w 5251469"/>
              <a:gd name="connsiteY4" fmla="*/ 95053 h 2100268"/>
              <a:gd name="connsiteX0" fmla="*/ 0 w 5251469"/>
              <a:gd name="connsiteY0" fmla="*/ 0 h 2005215"/>
              <a:gd name="connsiteX1" fmla="*/ 4888031 w 5251469"/>
              <a:gd name="connsiteY1" fmla="*/ 106235 h 2005215"/>
              <a:gd name="connsiteX2" fmla="*/ 5251469 w 5251469"/>
              <a:gd name="connsiteY2" fmla="*/ 1052070 h 2005215"/>
              <a:gd name="connsiteX3" fmla="*/ 2221550 w 5251469"/>
              <a:gd name="connsiteY3" fmla="*/ 2005215 h 2005215"/>
              <a:gd name="connsiteX4" fmla="*/ 0 w 5251469"/>
              <a:gd name="connsiteY4" fmla="*/ 0 h 2005215"/>
              <a:gd name="connsiteX0" fmla="*/ 0 w 5251469"/>
              <a:gd name="connsiteY0" fmla="*/ 0 h 2005215"/>
              <a:gd name="connsiteX1" fmla="*/ 4994267 w 5251469"/>
              <a:gd name="connsiteY1" fmla="*/ 50321 h 2005215"/>
              <a:gd name="connsiteX2" fmla="*/ 5251469 w 5251469"/>
              <a:gd name="connsiteY2" fmla="*/ 1052070 h 2005215"/>
              <a:gd name="connsiteX3" fmla="*/ 2221550 w 5251469"/>
              <a:gd name="connsiteY3" fmla="*/ 2005215 h 2005215"/>
              <a:gd name="connsiteX4" fmla="*/ 0 w 5251469"/>
              <a:gd name="connsiteY4" fmla="*/ 0 h 2005215"/>
              <a:gd name="connsiteX0" fmla="*/ 0 w 4999858"/>
              <a:gd name="connsiteY0" fmla="*/ 0 h 2005215"/>
              <a:gd name="connsiteX1" fmla="*/ 4994267 w 4999858"/>
              <a:gd name="connsiteY1" fmla="*/ 50321 h 2005215"/>
              <a:gd name="connsiteX2" fmla="*/ 4999858 w 4999858"/>
              <a:gd name="connsiteY2" fmla="*/ 996157 h 2005215"/>
              <a:gd name="connsiteX3" fmla="*/ 2221550 w 4999858"/>
              <a:gd name="connsiteY3" fmla="*/ 2005215 h 2005215"/>
              <a:gd name="connsiteX4" fmla="*/ 0 w 4999858"/>
              <a:gd name="connsiteY4" fmla="*/ 0 h 2005215"/>
              <a:gd name="connsiteX0" fmla="*/ 0 w 5083757"/>
              <a:gd name="connsiteY0" fmla="*/ 0 h 2005215"/>
              <a:gd name="connsiteX1" fmla="*/ 5083728 w 5083757"/>
              <a:gd name="connsiteY1" fmla="*/ 5590 h 2005215"/>
              <a:gd name="connsiteX2" fmla="*/ 4999858 w 5083757"/>
              <a:gd name="connsiteY2" fmla="*/ 996157 h 2005215"/>
              <a:gd name="connsiteX3" fmla="*/ 2221550 w 5083757"/>
              <a:gd name="connsiteY3" fmla="*/ 2005215 h 2005215"/>
              <a:gd name="connsiteX4" fmla="*/ 0 w 5083757"/>
              <a:gd name="connsiteY4" fmla="*/ 0 h 2005215"/>
              <a:gd name="connsiteX0" fmla="*/ 0 w 5089320"/>
              <a:gd name="connsiteY0" fmla="*/ 0 h 2005215"/>
              <a:gd name="connsiteX1" fmla="*/ 5083728 w 5089320"/>
              <a:gd name="connsiteY1" fmla="*/ 5590 h 2005215"/>
              <a:gd name="connsiteX2" fmla="*/ 5089320 w 5089320"/>
              <a:gd name="connsiteY2" fmla="*/ 1057661 h 2005215"/>
              <a:gd name="connsiteX3" fmla="*/ 2221550 w 5089320"/>
              <a:gd name="connsiteY3" fmla="*/ 2005215 h 2005215"/>
              <a:gd name="connsiteX4" fmla="*/ 0 w 5089320"/>
              <a:gd name="connsiteY4" fmla="*/ 0 h 2005215"/>
              <a:gd name="connsiteX0" fmla="*/ 0 w 5083975"/>
              <a:gd name="connsiteY0" fmla="*/ 0 h 2005215"/>
              <a:gd name="connsiteX1" fmla="*/ 5083728 w 5083975"/>
              <a:gd name="connsiteY1" fmla="*/ 5590 h 2005215"/>
              <a:gd name="connsiteX2" fmla="*/ 5078138 w 5083975"/>
              <a:gd name="connsiteY2" fmla="*/ 1068844 h 2005215"/>
              <a:gd name="connsiteX3" fmla="*/ 2221550 w 5083975"/>
              <a:gd name="connsiteY3" fmla="*/ 2005215 h 2005215"/>
              <a:gd name="connsiteX4" fmla="*/ 0 w 5083975"/>
              <a:gd name="connsiteY4" fmla="*/ 0 h 2005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3975" h="2005215">
                <a:moveTo>
                  <a:pt x="0" y="0"/>
                </a:moveTo>
                <a:lnTo>
                  <a:pt x="5083728" y="5590"/>
                </a:lnTo>
                <a:cubicBezTo>
                  <a:pt x="5085592" y="320869"/>
                  <a:pt x="5076274" y="753565"/>
                  <a:pt x="5078138" y="1068844"/>
                </a:cubicBezTo>
                <a:lnTo>
                  <a:pt x="2221550" y="2005215"/>
                </a:lnTo>
                <a:lnTo>
                  <a:pt x="0" y="0"/>
                </a:lnTo>
                <a:close/>
              </a:path>
            </a:pathLst>
          </a:custGeom>
          <a:solidFill>
            <a:srgbClr val="BFCEDA"/>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13" name="Picture Placeholder 32">
            <a:extLst>
              <a:ext uri="{FF2B5EF4-FFF2-40B4-BE49-F238E27FC236}">
                <a16:creationId xmlns:a16="http://schemas.microsoft.com/office/drawing/2014/main" id="{EF8FE3CC-B172-2644-9D3C-3EF77C32C13B}"/>
              </a:ext>
            </a:extLst>
          </p:cNvPr>
          <p:cNvSpPr>
            <a:spLocks noGrp="1"/>
          </p:cNvSpPr>
          <p:nvPr>
            <p:ph type="pic" sz="quarter" idx="13" hasCustomPrompt="1"/>
          </p:nvPr>
        </p:nvSpPr>
        <p:spPr>
          <a:xfrm>
            <a:off x="5502840" y="1082542"/>
            <a:ext cx="3655187" cy="4082519"/>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1227"/>
              <a:gd name="connsiteY0" fmla="*/ 15724 h 5306860"/>
              <a:gd name="connsiteX1" fmla="*/ 6150806 w 6151227"/>
              <a:gd name="connsiteY1" fmla="*/ 0 h 5306860"/>
              <a:gd name="connsiteX2" fmla="*/ 6150391 w 6151227"/>
              <a:gd name="connsiteY2" fmla="*/ 1639964 h 5306860"/>
              <a:gd name="connsiteX3" fmla="*/ 1693333 w 6151227"/>
              <a:gd name="connsiteY3" fmla="*/ 5306860 h 5306860"/>
              <a:gd name="connsiteX4" fmla="*/ 2387068 w 6151227"/>
              <a:gd name="connsiteY4" fmla="*/ 2140327 h 5306860"/>
              <a:gd name="connsiteX5" fmla="*/ 0 w 6151227"/>
              <a:gd name="connsiteY5" fmla="*/ 15724 h 5306860"/>
              <a:gd name="connsiteX0" fmla="*/ 0 w 6151227"/>
              <a:gd name="connsiteY0" fmla="*/ 15724 h 2414436"/>
              <a:gd name="connsiteX1" fmla="*/ 6150806 w 6151227"/>
              <a:gd name="connsiteY1" fmla="*/ 0 h 2414436"/>
              <a:gd name="connsiteX2" fmla="*/ 6150391 w 6151227"/>
              <a:gd name="connsiteY2" fmla="*/ 1639964 h 2414436"/>
              <a:gd name="connsiteX3" fmla="*/ 3026187 w 6151227"/>
              <a:gd name="connsiteY3" fmla="*/ 2121958 h 2414436"/>
              <a:gd name="connsiteX4" fmla="*/ 2387068 w 6151227"/>
              <a:gd name="connsiteY4" fmla="*/ 2140327 h 2414436"/>
              <a:gd name="connsiteX5" fmla="*/ 0 w 6151227"/>
              <a:gd name="connsiteY5" fmla="*/ 15724 h 2414436"/>
              <a:gd name="connsiteX0" fmla="*/ 70008 w 6221235"/>
              <a:gd name="connsiteY0" fmla="*/ 15724 h 2121958"/>
              <a:gd name="connsiteX1" fmla="*/ 6220814 w 6221235"/>
              <a:gd name="connsiteY1" fmla="*/ 0 h 2121958"/>
              <a:gd name="connsiteX2" fmla="*/ 6220399 w 6221235"/>
              <a:gd name="connsiteY2" fmla="*/ 1639964 h 2121958"/>
              <a:gd name="connsiteX3" fmla="*/ 3096195 w 6221235"/>
              <a:gd name="connsiteY3" fmla="*/ 2121958 h 2121958"/>
              <a:gd name="connsiteX4" fmla="*/ 70008 w 6221235"/>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5654860"/>
              <a:gd name="connsiteY0" fmla="*/ 0 h 2137231"/>
              <a:gd name="connsiteX1" fmla="*/ 5654860 w 5654860"/>
              <a:gd name="connsiteY1" fmla="*/ 15273 h 2137231"/>
              <a:gd name="connsiteX2" fmla="*/ 5638947 w 5654860"/>
              <a:gd name="connsiteY2" fmla="*/ 1151542 h 2137231"/>
              <a:gd name="connsiteX3" fmla="*/ 2530241 w 5654860"/>
              <a:gd name="connsiteY3" fmla="*/ 2137231 h 2137231"/>
              <a:gd name="connsiteX4" fmla="*/ 0 w 5654860"/>
              <a:gd name="connsiteY4" fmla="*/ 0 h 2137231"/>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553489 w 5654860"/>
              <a:gd name="connsiteY3" fmla="*/ 2168227 h 2168227"/>
              <a:gd name="connsiteX4" fmla="*/ 0 w 5654860"/>
              <a:gd name="connsiteY4" fmla="*/ 0 h 2168227"/>
              <a:gd name="connsiteX0" fmla="*/ 0 w 5497887"/>
              <a:gd name="connsiteY0" fmla="*/ 0 h 2213946"/>
              <a:gd name="connsiteX1" fmla="*/ 5497887 w 5497887"/>
              <a:gd name="connsiteY1" fmla="*/ 60992 h 2213946"/>
              <a:gd name="connsiteX2" fmla="*/ 5481974 w 5497887"/>
              <a:gd name="connsiteY2" fmla="*/ 1197261 h 2213946"/>
              <a:gd name="connsiteX3" fmla="*/ 2396516 w 5497887"/>
              <a:gd name="connsiteY3" fmla="*/ 2213946 h 2213946"/>
              <a:gd name="connsiteX4" fmla="*/ 0 w 5497887"/>
              <a:gd name="connsiteY4" fmla="*/ 0 h 2213946"/>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521"/>
              <a:gd name="connsiteY0" fmla="*/ 16381 h 2223293"/>
              <a:gd name="connsiteX1" fmla="*/ 5533057 w 5552521"/>
              <a:gd name="connsiteY1" fmla="*/ 0 h 2223293"/>
              <a:gd name="connsiteX2" fmla="*/ 5552312 w 5552521"/>
              <a:gd name="connsiteY2" fmla="*/ 1255845 h 2223293"/>
              <a:gd name="connsiteX3" fmla="*/ 2452787 w 5552521"/>
              <a:gd name="connsiteY3" fmla="*/ 2223293 h 2223293"/>
              <a:gd name="connsiteX4" fmla="*/ 0 w 5552521"/>
              <a:gd name="connsiteY4" fmla="*/ 16381 h 2223293"/>
              <a:gd name="connsiteX0" fmla="*/ 0 w 5707625"/>
              <a:gd name="connsiteY0" fmla="*/ 1379669 h 3586581"/>
              <a:gd name="connsiteX1" fmla="*/ 5707625 w 5707625"/>
              <a:gd name="connsiteY1" fmla="*/ 0 h 3586581"/>
              <a:gd name="connsiteX2" fmla="*/ 5552312 w 5707625"/>
              <a:gd name="connsiteY2" fmla="*/ 2619133 h 3586581"/>
              <a:gd name="connsiteX3" fmla="*/ 2452787 w 5707625"/>
              <a:gd name="connsiteY3" fmla="*/ 3586581 h 3586581"/>
              <a:gd name="connsiteX4" fmla="*/ 0 w 5707625"/>
              <a:gd name="connsiteY4" fmla="*/ 1379669 h 3586581"/>
              <a:gd name="connsiteX0" fmla="*/ 283221 w 3405588"/>
              <a:gd name="connsiteY0" fmla="*/ 955720 h 3586581"/>
              <a:gd name="connsiteX1" fmla="*/ 3405588 w 3405588"/>
              <a:gd name="connsiteY1" fmla="*/ 0 h 3586581"/>
              <a:gd name="connsiteX2" fmla="*/ 3250275 w 3405588"/>
              <a:gd name="connsiteY2" fmla="*/ 2619133 h 3586581"/>
              <a:gd name="connsiteX3" fmla="*/ 150750 w 3405588"/>
              <a:gd name="connsiteY3" fmla="*/ 3586581 h 3586581"/>
              <a:gd name="connsiteX4" fmla="*/ 283221 w 3405588"/>
              <a:gd name="connsiteY4" fmla="*/ 955720 h 3586581"/>
              <a:gd name="connsiteX0" fmla="*/ 283221 w 3397276"/>
              <a:gd name="connsiteY0" fmla="*/ 964033 h 3594894"/>
              <a:gd name="connsiteX1" fmla="*/ 3397276 w 3397276"/>
              <a:gd name="connsiteY1" fmla="*/ 0 h 3594894"/>
              <a:gd name="connsiteX2" fmla="*/ 3250275 w 3397276"/>
              <a:gd name="connsiteY2" fmla="*/ 2627446 h 3594894"/>
              <a:gd name="connsiteX3" fmla="*/ 150750 w 3397276"/>
              <a:gd name="connsiteY3" fmla="*/ 3594894 h 3594894"/>
              <a:gd name="connsiteX4" fmla="*/ 283221 w 3397276"/>
              <a:gd name="connsiteY4" fmla="*/ 964033 h 3594894"/>
              <a:gd name="connsiteX0" fmla="*/ 283221 w 3408523"/>
              <a:gd name="connsiteY0" fmla="*/ 964033 h 4156930"/>
              <a:gd name="connsiteX1" fmla="*/ 3397276 w 3408523"/>
              <a:gd name="connsiteY1" fmla="*/ 0 h 4156930"/>
              <a:gd name="connsiteX2" fmla="*/ 3408217 w 3408523"/>
              <a:gd name="connsiteY2" fmla="*/ 4082173 h 4156930"/>
              <a:gd name="connsiteX3" fmla="*/ 150750 w 3408523"/>
              <a:gd name="connsiteY3" fmla="*/ 3594894 h 4156930"/>
              <a:gd name="connsiteX4" fmla="*/ 283221 w 3408523"/>
              <a:gd name="connsiteY4" fmla="*/ 964033 h 4156930"/>
              <a:gd name="connsiteX0" fmla="*/ 754851 w 3880153"/>
              <a:gd name="connsiteY0" fmla="*/ 964033 h 4198080"/>
              <a:gd name="connsiteX1" fmla="*/ 3868906 w 3880153"/>
              <a:gd name="connsiteY1" fmla="*/ 0 h 4198080"/>
              <a:gd name="connsiteX2" fmla="*/ 3879847 w 3880153"/>
              <a:gd name="connsiteY2" fmla="*/ 4082173 h 4198080"/>
              <a:gd name="connsiteX3" fmla="*/ 123616 w 3880153"/>
              <a:gd name="connsiteY3" fmla="*/ 4126908 h 4198080"/>
              <a:gd name="connsiteX4" fmla="*/ 754851 w 3880153"/>
              <a:gd name="connsiteY4" fmla="*/ 964033 h 4198080"/>
              <a:gd name="connsiteX0" fmla="*/ 754851 w 3880153"/>
              <a:gd name="connsiteY0" fmla="*/ 964033 h 4269325"/>
              <a:gd name="connsiteX1" fmla="*/ 3868906 w 3880153"/>
              <a:gd name="connsiteY1" fmla="*/ 0 h 4269325"/>
              <a:gd name="connsiteX2" fmla="*/ 3879847 w 3880153"/>
              <a:gd name="connsiteY2" fmla="*/ 4082173 h 4269325"/>
              <a:gd name="connsiteX3" fmla="*/ 123616 w 3880153"/>
              <a:gd name="connsiteY3" fmla="*/ 4126908 h 4269325"/>
              <a:gd name="connsiteX4" fmla="*/ 754851 w 3880153"/>
              <a:gd name="connsiteY4" fmla="*/ 964033 h 4269325"/>
              <a:gd name="connsiteX0" fmla="*/ 754851 w 3880153"/>
              <a:gd name="connsiteY0" fmla="*/ 964033 h 4132099"/>
              <a:gd name="connsiteX1" fmla="*/ 3868906 w 3880153"/>
              <a:gd name="connsiteY1" fmla="*/ 0 h 4132099"/>
              <a:gd name="connsiteX2" fmla="*/ 3879847 w 3880153"/>
              <a:gd name="connsiteY2" fmla="*/ 4082173 h 4132099"/>
              <a:gd name="connsiteX3" fmla="*/ 123616 w 3880153"/>
              <a:gd name="connsiteY3" fmla="*/ 4126908 h 4132099"/>
              <a:gd name="connsiteX4" fmla="*/ 754851 w 3880153"/>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31235 w 3756537"/>
              <a:gd name="connsiteY4" fmla="*/ 980658 h 4148724"/>
              <a:gd name="connsiteX0" fmla="*/ 656173 w 3756537"/>
              <a:gd name="connsiteY0" fmla="*/ 1030534 h 4148724"/>
              <a:gd name="connsiteX1" fmla="*/ 3745290 w 3756537"/>
              <a:gd name="connsiteY1" fmla="*/ 0 h 4148724"/>
              <a:gd name="connsiteX2" fmla="*/ 3756231 w 3756537"/>
              <a:gd name="connsiteY2" fmla="*/ 4098798 h 4148724"/>
              <a:gd name="connsiteX3" fmla="*/ 0 w 3756537"/>
              <a:gd name="connsiteY3" fmla="*/ 4143533 h 4148724"/>
              <a:gd name="connsiteX4" fmla="*/ 656173 w 3756537"/>
              <a:gd name="connsiteY4" fmla="*/ 1030534 h 4148724"/>
              <a:gd name="connsiteX0" fmla="*/ 647861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47861 w 3756537"/>
              <a:gd name="connsiteY4" fmla="*/ 980658 h 4148724"/>
              <a:gd name="connsiteX0" fmla="*/ 647861 w 3763581"/>
              <a:gd name="connsiteY0" fmla="*/ 1026386 h 4194452"/>
              <a:gd name="connsiteX1" fmla="*/ 3763581 w 3763581"/>
              <a:gd name="connsiteY1" fmla="*/ 0 h 4194452"/>
              <a:gd name="connsiteX2" fmla="*/ 3756231 w 3763581"/>
              <a:gd name="connsiteY2" fmla="*/ 4144526 h 4194452"/>
              <a:gd name="connsiteX3" fmla="*/ 0 w 3763581"/>
              <a:gd name="connsiteY3" fmla="*/ 4189261 h 4194452"/>
              <a:gd name="connsiteX4" fmla="*/ 647861 w 3763581"/>
              <a:gd name="connsiteY4" fmla="*/ 1026386 h 4194452"/>
              <a:gd name="connsiteX0" fmla="*/ 647861 w 3763581"/>
              <a:gd name="connsiteY0" fmla="*/ 1026386 h 4220551"/>
              <a:gd name="connsiteX1" fmla="*/ 3763581 w 3763581"/>
              <a:gd name="connsiteY1" fmla="*/ 0 h 4220551"/>
              <a:gd name="connsiteX2" fmla="*/ 3756231 w 3763581"/>
              <a:gd name="connsiteY2" fmla="*/ 4190254 h 4220551"/>
              <a:gd name="connsiteX3" fmla="*/ 0 w 3763581"/>
              <a:gd name="connsiteY3" fmla="*/ 4189261 h 4220551"/>
              <a:gd name="connsiteX4" fmla="*/ 647861 w 3763581"/>
              <a:gd name="connsiteY4" fmla="*/ 1026386 h 4220551"/>
              <a:gd name="connsiteX0" fmla="*/ 647861 w 3763581"/>
              <a:gd name="connsiteY0" fmla="*/ 1026386 h 4190254"/>
              <a:gd name="connsiteX1" fmla="*/ 3763581 w 3763581"/>
              <a:gd name="connsiteY1" fmla="*/ 0 h 4190254"/>
              <a:gd name="connsiteX2" fmla="*/ 3756231 w 3763581"/>
              <a:gd name="connsiteY2" fmla="*/ 4190254 h 4190254"/>
              <a:gd name="connsiteX3" fmla="*/ 0 w 3763581"/>
              <a:gd name="connsiteY3" fmla="*/ 4189261 h 4190254"/>
              <a:gd name="connsiteX4" fmla="*/ 647861 w 3763581"/>
              <a:gd name="connsiteY4" fmla="*/ 1026386 h 4190254"/>
              <a:gd name="connsiteX0" fmla="*/ 666152 w 3781872"/>
              <a:gd name="connsiteY0" fmla="*/ 1026386 h 4207553"/>
              <a:gd name="connsiteX1" fmla="*/ 3781872 w 3781872"/>
              <a:gd name="connsiteY1" fmla="*/ 0 h 4207553"/>
              <a:gd name="connsiteX2" fmla="*/ 3774522 w 3781872"/>
              <a:gd name="connsiteY2" fmla="*/ 4190254 h 4207553"/>
              <a:gd name="connsiteX3" fmla="*/ 0 w 3781872"/>
              <a:gd name="connsiteY3" fmla="*/ 4207553 h 4207553"/>
              <a:gd name="connsiteX4" fmla="*/ 666152 w 3781872"/>
              <a:gd name="connsiteY4" fmla="*/ 1026386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20706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20706 h 4207553"/>
              <a:gd name="connsiteX0" fmla="*/ 679960 w 3781872"/>
              <a:gd name="connsiteY0" fmla="*/ 1020706 h 4207553"/>
              <a:gd name="connsiteX1" fmla="*/ 3781872 w 3781872"/>
              <a:gd name="connsiteY1" fmla="*/ 0 h 4207553"/>
              <a:gd name="connsiteX2" fmla="*/ 3532580 w 3781872"/>
              <a:gd name="connsiteY2" fmla="*/ 3973126 h 4207553"/>
              <a:gd name="connsiteX3" fmla="*/ 0 w 3781872"/>
              <a:gd name="connsiteY3" fmla="*/ 4207553 h 4207553"/>
              <a:gd name="connsiteX4" fmla="*/ 679960 w 3781872"/>
              <a:gd name="connsiteY4" fmla="*/ 1020706 h 4207553"/>
              <a:gd name="connsiteX0" fmla="*/ 679960 w 3589560"/>
              <a:gd name="connsiteY0" fmla="*/ 1020706 h 4207553"/>
              <a:gd name="connsiteX1" fmla="*/ 3589560 w 3589560"/>
              <a:gd name="connsiteY1" fmla="*/ 0 h 4207553"/>
              <a:gd name="connsiteX2" fmla="*/ 3532580 w 3589560"/>
              <a:gd name="connsiteY2" fmla="*/ 3973126 h 4207553"/>
              <a:gd name="connsiteX3" fmla="*/ 0 w 3589560"/>
              <a:gd name="connsiteY3" fmla="*/ 4207553 h 4207553"/>
              <a:gd name="connsiteX4" fmla="*/ 679960 w 3589560"/>
              <a:gd name="connsiteY4" fmla="*/ 1020706 h 4207553"/>
              <a:gd name="connsiteX0" fmla="*/ 679960 w 3577153"/>
              <a:gd name="connsiteY0" fmla="*/ 964873 h 4151720"/>
              <a:gd name="connsiteX1" fmla="*/ 3577153 w 3577153"/>
              <a:gd name="connsiteY1" fmla="*/ 0 h 4151720"/>
              <a:gd name="connsiteX2" fmla="*/ 3532580 w 3577153"/>
              <a:gd name="connsiteY2" fmla="*/ 3917293 h 4151720"/>
              <a:gd name="connsiteX3" fmla="*/ 0 w 3577153"/>
              <a:gd name="connsiteY3" fmla="*/ 4151720 h 4151720"/>
              <a:gd name="connsiteX4" fmla="*/ 679960 w 3577153"/>
              <a:gd name="connsiteY4" fmla="*/ 964873 h 4151720"/>
              <a:gd name="connsiteX0" fmla="*/ 648942 w 3546135"/>
              <a:gd name="connsiteY0" fmla="*/ 964873 h 3953204"/>
              <a:gd name="connsiteX1" fmla="*/ 3546135 w 3546135"/>
              <a:gd name="connsiteY1" fmla="*/ 0 h 3953204"/>
              <a:gd name="connsiteX2" fmla="*/ 3501562 w 3546135"/>
              <a:gd name="connsiteY2" fmla="*/ 3917293 h 3953204"/>
              <a:gd name="connsiteX3" fmla="*/ 0 w 3546135"/>
              <a:gd name="connsiteY3" fmla="*/ 3953204 h 3953204"/>
              <a:gd name="connsiteX4" fmla="*/ 648942 w 3546135"/>
              <a:gd name="connsiteY4" fmla="*/ 964873 h 3953204"/>
              <a:gd name="connsiteX0" fmla="*/ 648942 w 3546135"/>
              <a:gd name="connsiteY0" fmla="*/ 964873 h 3953204"/>
              <a:gd name="connsiteX1" fmla="*/ 3546135 w 3546135"/>
              <a:gd name="connsiteY1" fmla="*/ 0 h 3953204"/>
              <a:gd name="connsiteX2" fmla="*/ 3501562 w 3546135"/>
              <a:gd name="connsiteY2" fmla="*/ 3917293 h 3953204"/>
              <a:gd name="connsiteX3" fmla="*/ 0 w 3546135"/>
              <a:gd name="connsiteY3" fmla="*/ 3953204 h 3953204"/>
              <a:gd name="connsiteX4" fmla="*/ 648942 w 3546135"/>
              <a:gd name="connsiteY4" fmla="*/ 964873 h 3953204"/>
              <a:gd name="connsiteX0" fmla="*/ 648942 w 3546135"/>
              <a:gd name="connsiteY0" fmla="*/ 964873 h 3960719"/>
              <a:gd name="connsiteX1" fmla="*/ 3546135 w 3546135"/>
              <a:gd name="connsiteY1" fmla="*/ 0 h 3960719"/>
              <a:gd name="connsiteX2" fmla="*/ 3544986 w 3546135"/>
              <a:gd name="connsiteY2" fmla="*/ 3960719 h 3960719"/>
              <a:gd name="connsiteX3" fmla="*/ 0 w 3546135"/>
              <a:gd name="connsiteY3" fmla="*/ 3953204 h 3960719"/>
              <a:gd name="connsiteX4" fmla="*/ 648942 w 3546135"/>
              <a:gd name="connsiteY4" fmla="*/ 964873 h 3960719"/>
              <a:gd name="connsiteX0" fmla="*/ 648942 w 3546135"/>
              <a:gd name="connsiteY0" fmla="*/ 964873 h 3960719"/>
              <a:gd name="connsiteX1" fmla="*/ 3546135 w 3546135"/>
              <a:gd name="connsiteY1" fmla="*/ 0 h 3960719"/>
              <a:gd name="connsiteX2" fmla="*/ 3544986 w 3546135"/>
              <a:gd name="connsiteY2" fmla="*/ 3960719 h 3960719"/>
              <a:gd name="connsiteX3" fmla="*/ 0 w 3546135"/>
              <a:gd name="connsiteY3" fmla="*/ 3953204 h 3960719"/>
              <a:gd name="connsiteX4" fmla="*/ 648942 w 3546135"/>
              <a:gd name="connsiteY4" fmla="*/ 964873 h 3960719"/>
              <a:gd name="connsiteX0" fmla="*/ 648942 w 3546135"/>
              <a:gd name="connsiteY0" fmla="*/ 964873 h 3960719"/>
              <a:gd name="connsiteX1" fmla="*/ 3546135 w 3546135"/>
              <a:gd name="connsiteY1" fmla="*/ 0 h 3960719"/>
              <a:gd name="connsiteX2" fmla="*/ 3544986 w 3546135"/>
              <a:gd name="connsiteY2" fmla="*/ 3960719 h 3960719"/>
              <a:gd name="connsiteX3" fmla="*/ 0 w 3546135"/>
              <a:gd name="connsiteY3" fmla="*/ 3953204 h 3960719"/>
              <a:gd name="connsiteX4" fmla="*/ 648942 w 3546135"/>
              <a:gd name="connsiteY4" fmla="*/ 964873 h 3960719"/>
              <a:gd name="connsiteX0" fmla="*/ 648942 w 3546135"/>
              <a:gd name="connsiteY0" fmla="*/ 964873 h 3960719"/>
              <a:gd name="connsiteX1" fmla="*/ 3546135 w 3546135"/>
              <a:gd name="connsiteY1" fmla="*/ 0 h 3960719"/>
              <a:gd name="connsiteX2" fmla="*/ 3544986 w 3546135"/>
              <a:gd name="connsiteY2" fmla="*/ 3960719 h 3960719"/>
              <a:gd name="connsiteX3" fmla="*/ 0 w 3546135"/>
              <a:gd name="connsiteY3" fmla="*/ 3953204 h 3960719"/>
              <a:gd name="connsiteX4" fmla="*/ 648942 w 3546135"/>
              <a:gd name="connsiteY4" fmla="*/ 964873 h 396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135" h="3960719">
                <a:moveTo>
                  <a:pt x="648942" y="964873"/>
                </a:moveTo>
                <a:lnTo>
                  <a:pt x="3546135" y="0"/>
                </a:lnTo>
                <a:cubicBezTo>
                  <a:pt x="3545560" y="1980359"/>
                  <a:pt x="3545560" y="1980359"/>
                  <a:pt x="3544986" y="3960719"/>
                </a:cubicBezTo>
                <a:lnTo>
                  <a:pt x="0" y="3953204"/>
                </a:lnTo>
                <a:lnTo>
                  <a:pt x="648942" y="964873"/>
                </a:lnTo>
                <a:close/>
              </a:path>
            </a:pathLst>
          </a:custGeom>
        </p:spPr>
        <p:txBody>
          <a:bodyPr anchor="ctr">
            <a:normAutofit/>
          </a:bodyPr>
          <a:lstStyle>
            <a:lvl1pPr marL="0" marR="0" indent="0" algn="ctr"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p>
          <a:p>
            <a:endParaRPr lang="sv-SE" dirty="0"/>
          </a:p>
        </p:txBody>
      </p:sp>
      <p:sp>
        <p:nvSpPr>
          <p:cNvPr id="46" name="Text Placeholder 45">
            <a:extLst>
              <a:ext uri="{FF2B5EF4-FFF2-40B4-BE49-F238E27FC236}">
                <a16:creationId xmlns:a16="http://schemas.microsoft.com/office/drawing/2014/main" id="{74B0CD68-8015-BA48-A6B3-D96C9ECF23A3}"/>
              </a:ext>
            </a:extLst>
          </p:cNvPr>
          <p:cNvSpPr>
            <a:spLocks noGrp="1"/>
          </p:cNvSpPr>
          <p:nvPr>
            <p:ph type="body" sz="quarter" idx="11" hasCustomPrompt="1"/>
          </p:nvPr>
        </p:nvSpPr>
        <p:spPr>
          <a:xfrm>
            <a:off x="673545" y="1923474"/>
            <a:ext cx="3995737" cy="1004518"/>
          </a:xfrm>
          <a:prstGeom prst="rect">
            <a:avLst/>
          </a:prstGeom>
        </p:spPr>
        <p:txBody>
          <a:bodyPr anchor="b">
            <a:noAutofit/>
          </a:bodyPr>
          <a:lstStyle>
            <a:lvl1pPr marL="0" indent="0">
              <a:spcBef>
                <a:spcPts val="0"/>
              </a:spcBef>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liten bild</a:t>
            </a:r>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pic>
        <p:nvPicPr>
          <p:cNvPr id="8" name="Picture 12">
            <a:extLst>
              <a:ext uri="{FF2B5EF4-FFF2-40B4-BE49-F238E27FC236}">
                <a16:creationId xmlns:a16="http://schemas.microsoft.com/office/drawing/2014/main" id="{5493081E-C051-1841-9C60-C13A40DD67DE}"/>
              </a:ext>
            </a:extLst>
          </p:cNvPr>
          <p:cNvPicPr>
            <a:picLocks noChangeAspect="1"/>
          </p:cNvPicPr>
          <p:nvPr userDrawn="1"/>
        </p:nvPicPr>
        <p:blipFill>
          <a:blip r:embed="rId2"/>
          <a:srcRect/>
          <a:stretch/>
        </p:blipFill>
        <p:spPr>
          <a:xfrm>
            <a:off x="7372350" y="288000"/>
            <a:ext cx="1447922" cy="367914"/>
          </a:xfrm>
          <a:prstGeom prst="rect">
            <a:avLst/>
          </a:prstGeom>
        </p:spPr>
      </p:pic>
    </p:spTree>
    <p:extLst>
      <p:ext uri="{BB962C8B-B14F-4D97-AF65-F5344CB8AC3E}">
        <p14:creationId xmlns:p14="http://schemas.microsoft.com/office/powerpoint/2010/main" val="291009337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elsida med en liten bild ljusblå 2">
    <p:bg>
      <p:bgPr>
        <a:solidFill>
          <a:schemeClr val="accent6"/>
        </a:solidFill>
        <a:effectLst/>
      </p:bgPr>
    </p:bg>
    <p:spTree>
      <p:nvGrpSpPr>
        <p:cNvPr id="1" name=""/>
        <p:cNvGrpSpPr/>
        <p:nvPr/>
      </p:nvGrpSpPr>
      <p:grpSpPr>
        <a:xfrm>
          <a:off x="0" y="0"/>
          <a:ext cx="0" cy="0"/>
          <a:chOff x="0" y="0"/>
          <a:chExt cx="0" cy="0"/>
        </a:xfrm>
      </p:grpSpPr>
      <p:sp>
        <p:nvSpPr>
          <p:cNvPr id="13" name="Rectangle 4">
            <a:extLst>
              <a:ext uri="{FF2B5EF4-FFF2-40B4-BE49-F238E27FC236}">
                <a16:creationId xmlns:a16="http://schemas.microsoft.com/office/drawing/2014/main" id="{46F5D54B-7F39-E94B-958E-F5B3384A95B2}"/>
              </a:ext>
            </a:extLst>
          </p:cNvPr>
          <p:cNvSpPr/>
          <p:nvPr userDrawn="1"/>
        </p:nvSpPr>
        <p:spPr>
          <a:xfrm>
            <a:off x="3855396" y="-10389"/>
            <a:ext cx="5295700" cy="2088723"/>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 name="connsiteX0" fmla="*/ 0 w 5251469"/>
              <a:gd name="connsiteY0" fmla="*/ 106236 h 2100268"/>
              <a:gd name="connsiteX1" fmla="*/ 5251469 w 5251469"/>
              <a:gd name="connsiteY1" fmla="*/ 0 h 2100268"/>
              <a:gd name="connsiteX2" fmla="*/ 5251469 w 5251469"/>
              <a:gd name="connsiteY2" fmla="*/ 1147123 h 2100268"/>
              <a:gd name="connsiteX3" fmla="*/ 2221550 w 5251469"/>
              <a:gd name="connsiteY3" fmla="*/ 2100268 h 2100268"/>
              <a:gd name="connsiteX4" fmla="*/ 0 w 5251469"/>
              <a:gd name="connsiteY4" fmla="*/ 106236 h 2100268"/>
              <a:gd name="connsiteX0" fmla="*/ 0 w 5251469"/>
              <a:gd name="connsiteY0" fmla="*/ 95053 h 2100268"/>
              <a:gd name="connsiteX1" fmla="*/ 5251469 w 5251469"/>
              <a:gd name="connsiteY1" fmla="*/ 0 h 2100268"/>
              <a:gd name="connsiteX2" fmla="*/ 5251469 w 5251469"/>
              <a:gd name="connsiteY2" fmla="*/ 1147123 h 2100268"/>
              <a:gd name="connsiteX3" fmla="*/ 2221550 w 5251469"/>
              <a:gd name="connsiteY3" fmla="*/ 2100268 h 2100268"/>
              <a:gd name="connsiteX4" fmla="*/ 0 w 5251469"/>
              <a:gd name="connsiteY4" fmla="*/ 95053 h 2100268"/>
              <a:gd name="connsiteX0" fmla="*/ 0 w 5251469"/>
              <a:gd name="connsiteY0" fmla="*/ 0 h 2005215"/>
              <a:gd name="connsiteX1" fmla="*/ 4888031 w 5251469"/>
              <a:gd name="connsiteY1" fmla="*/ 106235 h 2005215"/>
              <a:gd name="connsiteX2" fmla="*/ 5251469 w 5251469"/>
              <a:gd name="connsiteY2" fmla="*/ 1052070 h 2005215"/>
              <a:gd name="connsiteX3" fmla="*/ 2221550 w 5251469"/>
              <a:gd name="connsiteY3" fmla="*/ 2005215 h 2005215"/>
              <a:gd name="connsiteX4" fmla="*/ 0 w 5251469"/>
              <a:gd name="connsiteY4" fmla="*/ 0 h 2005215"/>
              <a:gd name="connsiteX0" fmla="*/ 0 w 5251469"/>
              <a:gd name="connsiteY0" fmla="*/ 0 h 2005215"/>
              <a:gd name="connsiteX1" fmla="*/ 4994267 w 5251469"/>
              <a:gd name="connsiteY1" fmla="*/ 50321 h 2005215"/>
              <a:gd name="connsiteX2" fmla="*/ 5251469 w 5251469"/>
              <a:gd name="connsiteY2" fmla="*/ 1052070 h 2005215"/>
              <a:gd name="connsiteX3" fmla="*/ 2221550 w 5251469"/>
              <a:gd name="connsiteY3" fmla="*/ 2005215 h 2005215"/>
              <a:gd name="connsiteX4" fmla="*/ 0 w 5251469"/>
              <a:gd name="connsiteY4" fmla="*/ 0 h 2005215"/>
              <a:gd name="connsiteX0" fmla="*/ 0 w 4999858"/>
              <a:gd name="connsiteY0" fmla="*/ 0 h 2005215"/>
              <a:gd name="connsiteX1" fmla="*/ 4994267 w 4999858"/>
              <a:gd name="connsiteY1" fmla="*/ 50321 h 2005215"/>
              <a:gd name="connsiteX2" fmla="*/ 4999858 w 4999858"/>
              <a:gd name="connsiteY2" fmla="*/ 996157 h 2005215"/>
              <a:gd name="connsiteX3" fmla="*/ 2221550 w 4999858"/>
              <a:gd name="connsiteY3" fmla="*/ 2005215 h 2005215"/>
              <a:gd name="connsiteX4" fmla="*/ 0 w 4999858"/>
              <a:gd name="connsiteY4" fmla="*/ 0 h 2005215"/>
              <a:gd name="connsiteX0" fmla="*/ 0 w 5083757"/>
              <a:gd name="connsiteY0" fmla="*/ 0 h 2005215"/>
              <a:gd name="connsiteX1" fmla="*/ 5083728 w 5083757"/>
              <a:gd name="connsiteY1" fmla="*/ 5590 h 2005215"/>
              <a:gd name="connsiteX2" fmla="*/ 4999858 w 5083757"/>
              <a:gd name="connsiteY2" fmla="*/ 996157 h 2005215"/>
              <a:gd name="connsiteX3" fmla="*/ 2221550 w 5083757"/>
              <a:gd name="connsiteY3" fmla="*/ 2005215 h 2005215"/>
              <a:gd name="connsiteX4" fmla="*/ 0 w 5083757"/>
              <a:gd name="connsiteY4" fmla="*/ 0 h 2005215"/>
              <a:gd name="connsiteX0" fmla="*/ 0 w 5089320"/>
              <a:gd name="connsiteY0" fmla="*/ 0 h 2005215"/>
              <a:gd name="connsiteX1" fmla="*/ 5083728 w 5089320"/>
              <a:gd name="connsiteY1" fmla="*/ 5590 h 2005215"/>
              <a:gd name="connsiteX2" fmla="*/ 5089320 w 5089320"/>
              <a:gd name="connsiteY2" fmla="*/ 1057661 h 2005215"/>
              <a:gd name="connsiteX3" fmla="*/ 2221550 w 5089320"/>
              <a:gd name="connsiteY3" fmla="*/ 2005215 h 2005215"/>
              <a:gd name="connsiteX4" fmla="*/ 0 w 5089320"/>
              <a:gd name="connsiteY4" fmla="*/ 0 h 2005215"/>
              <a:gd name="connsiteX0" fmla="*/ 0 w 5083975"/>
              <a:gd name="connsiteY0" fmla="*/ 0 h 2005215"/>
              <a:gd name="connsiteX1" fmla="*/ 5083728 w 5083975"/>
              <a:gd name="connsiteY1" fmla="*/ 5590 h 2005215"/>
              <a:gd name="connsiteX2" fmla="*/ 5078138 w 5083975"/>
              <a:gd name="connsiteY2" fmla="*/ 1068844 h 2005215"/>
              <a:gd name="connsiteX3" fmla="*/ 2221550 w 5083975"/>
              <a:gd name="connsiteY3" fmla="*/ 2005215 h 2005215"/>
              <a:gd name="connsiteX4" fmla="*/ 0 w 5083975"/>
              <a:gd name="connsiteY4" fmla="*/ 0 h 2005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3975" h="2005215">
                <a:moveTo>
                  <a:pt x="0" y="0"/>
                </a:moveTo>
                <a:lnTo>
                  <a:pt x="5083728" y="5590"/>
                </a:lnTo>
                <a:cubicBezTo>
                  <a:pt x="5085592" y="320869"/>
                  <a:pt x="5076274" y="753565"/>
                  <a:pt x="5078138" y="1068844"/>
                </a:cubicBezTo>
                <a:lnTo>
                  <a:pt x="2221550" y="2005215"/>
                </a:lnTo>
                <a:lnTo>
                  <a:pt x="0" y="0"/>
                </a:lnTo>
                <a:close/>
              </a:path>
            </a:pathLst>
          </a:custGeom>
          <a:solidFill>
            <a:srgbClr val="D0E5EE"/>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14" name="Picture Placeholder 32">
            <a:extLst>
              <a:ext uri="{FF2B5EF4-FFF2-40B4-BE49-F238E27FC236}">
                <a16:creationId xmlns:a16="http://schemas.microsoft.com/office/drawing/2014/main" id="{49BF19C2-3429-DF41-BAF4-080D581C3E44}"/>
              </a:ext>
            </a:extLst>
          </p:cNvPr>
          <p:cNvSpPr>
            <a:spLocks noGrp="1"/>
          </p:cNvSpPr>
          <p:nvPr>
            <p:ph type="pic" sz="quarter" idx="13" hasCustomPrompt="1"/>
          </p:nvPr>
        </p:nvSpPr>
        <p:spPr>
          <a:xfrm>
            <a:off x="5502840" y="1082542"/>
            <a:ext cx="3655187" cy="4082519"/>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1227"/>
              <a:gd name="connsiteY0" fmla="*/ 15724 h 5306860"/>
              <a:gd name="connsiteX1" fmla="*/ 6150806 w 6151227"/>
              <a:gd name="connsiteY1" fmla="*/ 0 h 5306860"/>
              <a:gd name="connsiteX2" fmla="*/ 6150391 w 6151227"/>
              <a:gd name="connsiteY2" fmla="*/ 1639964 h 5306860"/>
              <a:gd name="connsiteX3" fmla="*/ 1693333 w 6151227"/>
              <a:gd name="connsiteY3" fmla="*/ 5306860 h 5306860"/>
              <a:gd name="connsiteX4" fmla="*/ 2387068 w 6151227"/>
              <a:gd name="connsiteY4" fmla="*/ 2140327 h 5306860"/>
              <a:gd name="connsiteX5" fmla="*/ 0 w 6151227"/>
              <a:gd name="connsiteY5" fmla="*/ 15724 h 5306860"/>
              <a:gd name="connsiteX0" fmla="*/ 0 w 6151227"/>
              <a:gd name="connsiteY0" fmla="*/ 15724 h 2414436"/>
              <a:gd name="connsiteX1" fmla="*/ 6150806 w 6151227"/>
              <a:gd name="connsiteY1" fmla="*/ 0 h 2414436"/>
              <a:gd name="connsiteX2" fmla="*/ 6150391 w 6151227"/>
              <a:gd name="connsiteY2" fmla="*/ 1639964 h 2414436"/>
              <a:gd name="connsiteX3" fmla="*/ 3026187 w 6151227"/>
              <a:gd name="connsiteY3" fmla="*/ 2121958 h 2414436"/>
              <a:gd name="connsiteX4" fmla="*/ 2387068 w 6151227"/>
              <a:gd name="connsiteY4" fmla="*/ 2140327 h 2414436"/>
              <a:gd name="connsiteX5" fmla="*/ 0 w 6151227"/>
              <a:gd name="connsiteY5" fmla="*/ 15724 h 2414436"/>
              <a:gd name="connsiteX0" fmla="*/ 70008 w 6221235"/>
              <a:gd name="connsiteY0" fmla="*/ 15724 h 2121958"/>
              <a:gd name="connsiteX1" fmla="*/ 6220814 w 6221235"/>
              <a:gd name="connsiteY1" fmla="*/ 0 h 2121958"/>
              <a:gd name="connsiteX2" fmla="*/ 6220399 w 6221235"/>
              <a:gd name="connsiteY2" fmla="*/ 1639964 h 2121958"/>
              <a:gd name="connsiteX3" fmla="*/ 3096195 w 6221235"/>
              <a:gd name="connsiteY3" fmla="*/ 2121958 h 2121958"/>
              <a:gd name="connsiteX4" fmla="*/ 70008 w 6221235"/>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5654860"/>
              <a:gd name="connsiteY0" fmla="*/ 0 h 2137231"/>
              <a:gd name="connsiteX1" fmla="*/ 5654860 w 5654860"/>
              <a:gd name="connsiteY1" fmla="*/ 15273 h 2137231"/>
              <a:gd name="connsiteX2" fmla="*/ 5638947 w 5654860"/>
              <a:gd name="connsiteY2" fmla="*/ 1151542 h 2137231"/>
              <a:gd name="connsiteX3" fmla="*/ 2530241 w 5654860"/>
              <a:gd name="connsiteY3" fmla="*/ 2137231 h 2137231"/>
              <a:gd name="connsiteX4" fmla="*/ 0 w 5654860"/>
              <a:gd name="connsiteY4" fmla="*/ 0 h 2137231"/>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553489 w 5654860"/>
              <a:gd name="connsiteY3" fmla="*/ 2168227 h 2168227"/>
              <a:gd name="connsiteX4" fmla="*/ 0 w 5654860"/>
              <a:gd name="connsiteY4" fmla="*/ 0 h 2168227"/>
              <a:gd name="connsiteX0" fmla="*/ 0 w 5497887"/>
              <a:gd name="connsiteY0" fmla="*/ 0 h 2213946"/>
              <a:gd name="connsiteX1" fmla="*/ 5497887 w 5497887"/>
              <a:gd name="connsiteY1" fmla="*/ 60992 h 2213946"/>
              <a:gd name="connsiteX2" fmla="*/ 5481974 w 5497887"/>
              <a:gd name="connsiteY2" fmla="*/ 1197261 h 2213946"/>
              <a:gd name="connsiteX3" fmla="*/ 2396516 w 5497887"/>
              <a:gd name="connsiteY3" fmla="*/ 2213946 h 2213946"/>
              <a:gd name="connsiteX4" fmla="*/ 0 w 5497887"/>
              <a:gd name="connsiteY4" fmla="*/ 0 h 2213946"/>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521"/>
              <a:gd name="connsiteY0" fmla="*/ 16381 h 2223293"/>
              <a:gd name="connsiteX1" fmla="*/ 5533057 w 5552521"/>
              <a:gd name="connsiteY1" fmla="*/ 0 h 2223293"/>
              <a:gd name="connsiteX2" fmla="*/ 5552312 w 5552521"/>
              <a:gd name="connsiteY2" fmla="*/ 1255845 h 2223293"/>
              <a:gd name="connsiteX3" fmla="*/ 2452787 w 5552521"/>
              <a:gd name="connsiteY3" fmla="*/ 2223293 h 2223293"/>
              <a:gd name="connsiteX4" fmla="*/ 0 w 5552521"/>
              <a:gd name="connsiteY4" fmla="*/ 16381 h 2223293"/>
              <a:gd name="connsiteX0" fmla="*/ 0 w 5707625"/>
              <a:gd name="connsiteY0" fmla="*/ 1379669 h 3586581"/>
              <a:gd name="connsiteX1" fmla="*/ 5707625 w 5707625"/>
              <a:gd name="connsiteY1" fmla="*/ 0 h 3586581"/>
              <a:gd name="connsiteX2" fmla="*/ 5552312 w 5707625"/>
              <a:gd name="connsiteY2" fmla="*/ 2619133 h 3586581"/>
              <a:gd name="connsiteX3" fmla="*/ 2452787 w 5707625"/>
              <a:gd name="connsiteY3" fmla="*/ 3586581 h 3586581"/>
              <a:gd name="connsiteX4" fmla="*/ 0 w 5707625"/>
              <a:gd name="connsiteY4" fmla="*/ 1379669 h 3586581"/>
              <a:gd name="connsiteX0" fmla="*/ 283221 w 3405588"/>
              <a:gd name="connsiteY0" fmla="*/ 955720 h 3586581"/>
              <a:gd name="connsiteX1" fmla="*/ 3405588 w 3405588"/>
              <a:gd name="connsiteY1" fmla="*/ 0 h 3586581"/>
              <a:gd name="connsiteX2" fmla="*/ 3250275 w 3405588"/>
              <a:gd name="connsiteY2" fmla="*/ 2619133 h 3586581"/>
              <a:gd name="connsiteX3" fmla="*/ 150750 w 3405588"/>
              <a:gd name="connsiteY3" fmla="*/ 3586581 h 3586581"/>
              <a:gd name="connsiteX4" fmla="*/ 283221 w 3405588"/>
              <a:gd name="connsiteY4" fmla="*/ 955720 h 3586581"/>
              <a:gd name="connsiteX0" fmla="*/ 283221 w 3397276"/>
              <a:gd name="connsiteY0" fmla="*/ 964033 h 3594894"/>
              <a:gd name="connsiteX1" fmla="*/ 3397276 w 3397276"/>
              <a:gd name="connsiteY1" fmla="*/ 0 h 3594894"/>
              <a:gd name="connsiteX2" fmla="*/ 3250275 w 3397276"/>
              <a:gd name="connsiteY2" fmla="*/ 2627446 h 3594894"/>
              <a:gd name="connsiteX3" fmla="*/ 150750 w 3397276"/>
              <a:gd name="connsiteY3" fmla="*/ 3594894 h 3594894"/>
              <a:gd name="connsiteX4" fmla="*/ 283221 w 3397276"/>
              <a:gd name="connsiteY4" fmla="*/ 964033 h 3594894"/>
              <a:gd name="connsiteX0" fmla="*/ 283221 w 3408523"/>
              <a:gd name="connsiteY0" fmla="*/ 964033 h 4156930"/>
              <a:gd name="connsiteX1" fmla="*/ 3397276 w 3408523"/>
              <a:gd name="connsiteY1" fmla="*/ 0 h 4156930"/>
              <a:gd name="connsiteX2" fmla="*/ 3408217 w 3408523"/>
              <a:gd name="connsiteY2" fmla="*/ 4082173 h 4156930"/>
              <a:gd name="connsiteX3" fmla="*/ 150750 w 3408523"/>
              <a:gd name="connsiteY3" fmla="*/ 3594894 h 4156930"/>
              <a:gd name="connsiteX4" fmla="*/ 283221 w 3408523"/>
              <a:gd name="connsiteY4" fmla="*/ 964033 h 4156930"/>
              <a:gd name="connsiteX0" fmla="*/ 754851 w 3880153"/>
              <a:gd name="connsiteY0" fmla="*/ 964033 h 4198080"/>
              <a:gd name="connsiteX1" fmla="*/ 3868906 w 3880153"/>
              <a:gd name="connsiteY1" fmla="*/ 0 h 4198080"/>
              <a:gd name="connsiteX2" fmla="*/ 3879847 w 3880153"/>
              <a:gd name="connsiteY2" fmla="*/ 4082173 h 4198080"/>
              <a:gd name="connsiteX3" fmla="*/ 123616 w 3880153"/>
              <a:gd name="connsiteY3" fmla="*/ 4126908 h 4198080"/>
              <a:gd name="connsiteX4" fmla="*/ 754851 w 3880153"/>
              <a:gd name="connsiteY4" fmla="*/ 964033 h 4198080"/>
              <a:gd name="connsiteX0" fmla="*/ 754851 w 3880153"/>
              <a:gd name="connsiteY0" fmla="*/ 964033 h 4269325"/>
              <a:gd name="connsiteX1" fmla="*/ 3868906 w 3880153"/>
              <a:gd name="connsiteY1" fmla="*/ 0 h 4269325"/>
              <a:gd name="connsiteX2" fmla="*/ 3879847 w 3880153"/>
              <a:gd name="connsiteY2" fmla="*/ 4082173 h 4269325"/>
              <a:gd name="connsiteX3" fmla="*/ 123616 w 3880153"/>
              <a:gd name="connsiteY3" fmla="*/ 4126908 h 4269325"/>
              <a:gd name="connsiteX4" fmla="*/ 754851 w 3880153"/>
              <a:gd name="connsiteY4" fmla="*/ 964033 h 4269325"/>
              <a:gd name="connsiteX0" fmla="*/ 754851 w 3880153"/>
              <a:gd name="connsiteY0" fmla="*/ 964033 h 4132099"/>
              <a:gd name="connsiteX1" fmla="*/ 3868906 w 3880153"/>
              <a:gd name="connsiteY1" fmla="*/ 0 h 4132099"/>
              <a:gd name="connsiteX2" fmla="*/ 3879847 w 3880153"/>
              <a:gd name="connsiteY2" fmla="*/ 4082173 h 4132099"/>
              <a:gd name="connsiteX3" fmla="*/ 123616 w 3880153"/>
              <a:gd name="connsiteY3" fmla="*/ 4126908 h 4132099"/>
              <a:gd name="connsiteX4" fmla="*/ 754851 w 3880153"/>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31235 w 3756537"/>
              <a:gd name="connsiteY4" fmla="*/ 980658 h 4148724"/>
              <a:gd name="connsiteX0" fmla="*/ 656173 w 3756537"/>
              <a:gd name="connsiteY0" fmla="*/ 1030534 h 4148724"/>
              <a:gd name="connsiteX1" fmla="*/ 3745290 w 3756537"/>
              <a:gd name="connsiteY1" fmla="*/ 0 h 4148724"/>
              <a:gd name="connsiteX2" fmla="*/ 3756231 w 3756537"/>
              <a:gd name="connsiteY2" fmla="*/ 4098798 h 4148724"/>
              <a:gd name="connsiteX3" fmla="*/ 0 w 3756537"/>
              <a:gd name="connsiteY3" fmla="*/ 4143533 h 4148724"/>
              <a:gd name="connsiteX4" fmla="*/ 656173 w 3756537"/>
              <a:gd name="connsiteY4" fmla="*/ 1030534 h 4148724"/>
              <a:gd name="connsiteX0" fmla="*/ 647861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47861 w 3756537"/>
              <a:gd name="connsiteY4" fmla="*/ 980658 h 4148724"/>
              <a:gd name="connsiteX0" fmla="*/ 647861 w 3763581"/>
              <a:gd name="connsiteY0" fmla="*/ 1026386 h 4194452"/>
              <a:gd name="connsiteX1" fmla="*/ 3763581 w 3763581"/>
              <a:gd name="connsiteY1" fmla="*/ 0 h 4194452"/>
              <a:gd name="connsiteX2" fmla="*/ 3756231 w 3763581"/>
              <a:gd name="connsiteY2" fmla="*/ 4144526 h 4194452"/>
              <a:gd name="connsiteX3" fmla="*/ 0 w 3763581"/>
              <a:gd name="connsiteY3" fmla="*/ 4189261 h 4194452"/>
              <a:gd name="connsiteX4" fmla="*/ 647861 w 3763581"/>
              <a:gd name="connsiteY4" fmla="*/ 1026386 h 4194452"/>
              <a:gd name="connsiteX0" fmla="*/ 647861 w 3763581"/>
              <a:gd name="connsiteY0" fmla="*/ 1026386 h 4220551"/>
              <a:gd name="connsiteX1" fmla="*/ 3763581 w 3763581"/>
              <a:gd name="connsiteY1" fmla="*/ 0 h 4220551"/>
              <a:gd name="connsiteX2" fmla="*/ 3756231 w 3763581"/>
              <a:gd name="connsiteY2" fmla="*/ 4190254 h 4220551"/>
              <a:gd name="connsiteX3" fmla="*/ 0 w 3763581"/>
              <a:gd name="connsiteY3" fmla="*/ 4189261 h 4220551"/>
              <a:gd name="connsiteX4" fmla="*/ 647861 w 3763581"/>
              <a:gd name="connsiteY4" fmla="*/ 1026386 h 4220551"/>
              <a:gd name="connsiteX0" fmla="*/ 647861 w 3763581"/>
              <a:gd name="connsiteY0" fmla="*/ 1026386 h 4190254"/>
              <a:gd name="connsiteX1" fmla="*/ 3763581 w 3763581"/>
              <a:gd name="connsiteY1" fmla="*/ 0 h 4190254"/>
              <a:gd name="connsiteX2" fmla="*/ 3756231 w 3763581"/>
              <a:gd name="connsiteY2" fmla="*/ 4190254 h 4190254"/>
              <a:gd name="connsiteX3" fmla="*/ 0 w 3763581"/>
              <a:gd name="connsiteY3" fmla="*/ 4189261 h 4190254"/>
              <a:gd name="connsiteX4" fmla="*/ 647861 w 3763581"/>
              <a:gd name="connsiteY4" fmla="*/ 1026386 h 4190254"/>
              <a:gd name="connsiteX0" fmla="*/ 666152 w 3781872"/>
              <a:gd name="connsiteY0" fmla="*/ 1026386 h 4207553"/>
              <a:gd name="connsiteX1" fmla="*/ 3781872 w 3781872"/>
              <a:gd name="connsiteY1" fmla="*/ 0 h 4207553"/>
              <a:gd name="connsiteX2" fmla="*/ 3774522 w 3781872"/>
              <a:gd name="connsiteY2" fmla="*/ 4190254 h 4207553"/>
              <a:gd name="connsiteX3" fmla="*/ 0 w 3781872"/>
              <a:gd name="connsiteY3" fmla="*/ 4207553 h 4207553"/>
              <a:gd name="connsiteX4" fmla="*/ 666152 w 3781872"/>
              <a:gd name="connsiteY4" fmla="*/ 1026386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20706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20706 h 4207553"/>
              <a:gd name="connsiteX0" fmla="*/ 679960 w 3781872"/>
              <a:gd name="connsiteY0" fmla="*/ 1020706 h 4207553"/>
              <a:gd name="connsiteX1" fmla="*/ 3781872 w 3781872"/>
              <a:gd name="connsiteY1" fmla="*/ 0 h 4207553"/>
              <a:gd name="connsiteX2" fmla="*/ 3532580 w 3781872"/>
              <a:gd name="connsiteY2" fmla="*/ 3973126 h 4207553"/>
              <a:gd name="connsiteX3" fmla="*/ 0 w 3781872"/>
              <a:gd name="connsiteY3" fmla="*/ 4207553 h 4207553"/>
              <a:gd name="connsiteX4" fmla="*/ 679960 w 3781872"/>
              <a:gd name="connsiteY4" fmla="*/ 1020706 h 4207553"/>
              <a:gd name="connsiteX0" fmla="*/ 679960 w 3589560"/>
              <a:gd name="connsiteY0" fmla="*/ 1020706 h 4207553"/>
              <a:gd name="connsiteX1" fmla="*/ 3589560 w 3589560"/>
              <a:gd name="connsiteY1" fmla="*/ 0 h 4207553"/>
              <a:gd name="connsiteX2" fmla="*/ 3532580 w 3589560"/>
              <a:gd name="connsiteY2" fmla="*/ 3973126 h 4207553"/>
              <a:gd name="connsiteX3" fmla="*/ 0 w 3589560"/>
              <a:gd name="connsiteY3" fmla="*/ 4207553 h 4207553"/>
              <a:gd name="connsiteX4" fmla="*/ 679960 w 3589560"/>
              <a:gd name="connsiteY4" fmla="*/ 1020706 h 4207553"/>
              <a:gd name="connsiteX0" fmla="*/ 679960 w 3577153"/>
              <a:gd name="connsiteY0" fmla="*/ 964873 h 4151720"/>
              <a:gd name="connsiteX1" fmla="*/ 3577153 w 3577153"/>
              <a:gd name="connsiteY1" fmla="*/ 0 h 4151720"/>
              <a:gd name="connsiteX2" fmla="*/ 3532580 w 3577153"/>
              <a:gd name="connsiteY2" fmla="*/ 3917293 h 4151720"/>
              <a:gd name="connsiteX3" fmla="*/ 0 w 3577153"/>
              <a:gd name="connsiteY3" fmla="*/ 4151720 h 4151720"/>
              <a:gd name="connsiteX4" fmla="*/ 679960 w 3577153"/>
              <a:gd name="connsiteY4" fmla="*/ 964873 h 4151720"/>
              <a:gd name="connsiteX0" fmla="*/ 648942 w 3546135"/>
              <a:gd name="connsiteY0" fmla="*/ 964873 h 3953204"/>
              <a:gd name="connsiteX1" fmla="*/ 3546135 w 3546135"/>
              <a:gd name="connsiteY1" fmla="*/ 0 h 3953204"/>
              <a:gd name="connsiteX2" fmla="*/ 3501562 w 3546135"/>
              <a:gd name="connsiteY2" fmla="*/ 3917293 h 3953204"/>
              <a:gd name="connsiteX3" fmla="*/ 0 w 3546135"/>
              <a:gd name="connsiteY3" fmla="*/ 3953204 h 3953204"/>
              <a:gd name="connsiteX4" fmla="*/ 648942 w 3546135"/>
              <a:gd name="connsiteY4" fmla="*/ 964873 h 3953204"/>
              <a:gd name="connsiteX0" fmla="*/ 648942 w 3546135"/>
              <a:gd name="connsiteY0" fmla="*/ 964873 h 3953204"/>
              <a:gd name="connsiteX1" fmla="*/ 3546135 w 3546135"/>
              <a:gd name="connsiteY1" fmla="*/ 0 h 3953204"/>
              <a:gd name="connsiteX2" fmla="*/ 3501562 w 3546135"/>
              <a:gd name="connsiteY2" fmla="*/ 3917293 h 3953204"/>
              <a:gd name="connsiteX3" fmla="*/ 0 w 3546135"/>
              <a:gd name="connsiteY3" fmla="*/ 3953204 h 3953204"/>
              <a:gd name="connsiteX4" fmla="*/ 648942 w 3546135"/>
              <a:gd name="connsiteY4" fmla="*/ 964873 h 3953204"/>
              <a:gd name="connsiteX0" fmla="*/ 648942 w 3546135"/>
              <a:gd name="connsiteY0" fmla="*/ 964873 h 3960719"/>
              <a:gd name="connsiteX1" fmla="*/ 3546135 w 3546135"/>
              <a:gd name="connsiteY1" fmla="*/ 0 h 3960719"/>
              <a:gd name="connsiteX2" fmla="*/ 3544986 w 3546135"/>
              <a:gd name="connsiteY2" fmla="*/ 3960719 h 3960719"/>
              <a:gd name="connsiteX3" fmla="*/ 0 w 3546135"/>
              <a:gd name="connsiteY3" fmla="*/ 3953204 h 3960719"/>
              <a:gd name="connsiteX4" fmla="*/ 648942 w 3546135"/>
              <a:gd name="connsiteY4" fmla="*/ 964873 h 3960719"/>
              <a:gd name="connsiteX0" fmla="*/ 648942 w 3546135"/>
              <a:gd name="connsiteY0" fmla="*/ 964873 h 3960719"/>
              <a:gd name="connsiteX1" fmla="*/ 3546135 w 3546135"/>
              <a:gd name="connsiteY1" fmla="*/ 0 h 3960719"/>
              <a:gd name="connsiteX2" fmla="*/ 3544986 w 3546135"/>
              <a:gd name="connsiteY2" fmla="*/ 3960719 h 3960719"/>
              <a:gd name="connsiteX3" fmla="*/ 0 w 3546135"/>
              <a:gd name="connsiteY3" fmla="*/ 3953204 h 3960719"/>
              <a:gd name="connsiteX4" fmla="*/ 648942 w 3546135"/>
              <a:gd name="connsiteY4" fmla="*/ 964873 h 3960719"/>
              <a:gd name="connsiteX0" fmla="*/ 648942 w 3546135"/>
              <a:gd name="connsiteY0" fmla="*/ 964873 h 3960719"/>
              <a:gd name="connsiteX1" fmla="*/ 3546135 w 3546135"/>
              <a:gd name="connsiteY1" fmla="*/ 0 h 3960719"/>
              <a:gd name="connsiteX2" fmla="*/ 3544986 w 3546135"/>
              <a:gd name="connsiteY2" fmla="*/ 3960719 h 3960719"/>
              <a:gd name="connsiteX3" fmla="*/ 0 w 3546135"/>
              <a:gd name="connsiteY3" fmla="*/ 3953204 h 3960719"/>
              <a:gd name="connsiteX4" fmla="*/ 648942 w 3546135"/>
              <a:gd name="connsiteY4" fmla="*/ 964873 h 3960719"/>
              <a:gd name="connsiteX0" fmla="*/ 648942 w 3546135"/>
              <a:gd name="connsiteY0" fmla="*/ 964873 h 3960719"/>
              <a:gd name="connsiteX1" fmla="*/ 3546135 w 3546135"/>
              <a:gd name="connsiteY1" fmla="*/ 0 h 3960719"/>
              <a:gd name="connsiteX2" fmla="*/ 3544986 w 3546135"/>
              <a:gd name="connsiteY2" fmla="*/ 3960719 h 3960719"/>
              <a:gd name="connsiteX3" fmla="*/ 0 w 3546135"/>
              <a:gd name="connsiteY3" fmla="*/ 3953204 h 3960719"/>
              <a:gd name="connsiteX4" fmla="*/ 648942 w 3546135"/>
              <a:gd name="connsiteY4" fmla="*/ 964873 h 396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135" h="3960719">
                <a:moveTo>
                  <a:pt x="648942" y="964873"/>
                </a:moveTo>
                <a:lnTo>
                  <a:pt x="3546135" y="0"/>
                </a:lnTo>
                <a:cubicBezTo>
                  <a:pt x="3545560" y="1980359"/>
                  <a:pt x="3545560" y="1980359"/>
                  <a:pt x="3544986" y="3960719"/>
                </a:cubicBezTo>
                <a:lnTo>
                  <a:pt x="0" y="3953204"/>
                </a:lnTo>
                <a:lnTo>
                  <a:pt x="648942" y="964873"/>
                </a:lnTo>
                <a:close/>
              </a:path>
            </a:pathLst>
          </a:custGeom>
        </p:spPr>
        <p:txBody>
          <a:bodyPr anchor="ctr">
            <a:normAutofit/>
          </a:bodyPr>
          <a:lstStyle>
            <a:lvl1pPr marL="0" marR="0" indent="0" algn="ctr"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p>
          <a:p>
            <a:endParaRPr lang="sv-SE" dirty="0"/>
          </a:p>
        </p:txBody>
      </p:sp>
      <p:sp>
        <p:nvSpPr>
          <p:cNvPr id="46" name="Text Placeholder 45">
            <a:extLst>
              <a:ext uri="{FF2B5EF4-FFF2-40B4-BE49-F238E27FC236}">
                <a16:creationId xmlns:a16="http://schemas.microsoft.com/office/drawing/2014/main" id="{74B0CD68-8015-BA48-A6B3-D96C9ECF23A3}"/>
              </a:ext>
            </a:extLst>
          </p:cNvPr>
          <p:cNvSpPr>
            <a:spLocks noGrp="1"/>
          </p:cNvSpPr>
          <p:nvPr>
            <p:ph type="body" sz="quarter" idx="11" hasCustomPrompt="1"/>
          </p:nvPr>
        </p:nvSpPr>
        <p:spPr>
          <a:xfrm>
            <a:off x="673545" y="1923474"/>
            <a:ext cx="3995737" cy="1004518"/>
          </a:xfrm>
          <a:prstGeom prst="rect">
            <a:avLst/>
          </a:prstGeom>
        </p:spPr>
        <p:txBody>
          <a:bodyPr anchor="b">
            <a:noAutofit/>
          </a:bodyPr>
          <a:lstStyle>
            <a:lvl1pPr marL="0" indent="0">
              <a:spcBef>
                <a:spcPts val="0"/>
              </a:spcBef>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liten bild</a:t>
            </a:r>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pic>
        <p:nvPicPr>
          <p:cNvPr id="8" name="Picture 12">
            <a:extLst>
              <a:ext uri="{FF2B5EF4-FFF2-40B4-BE49-F238E27FC236}">
                <a16:creationId xmlns:a16="http://schemas.microsoft.com/office/drawing/2014/main" id="{B1C90D01-28D6-A749-86B0-B71D5F02E54A}"/>
              </a:ext>
            </a:extLst>
          </p:cNvPr>
          <p:cNvPicPr>
            <a:picLocks noChangeAspect="1"/>
          </p:cNvPicPr>
          <p:nvPr userDrawn="1"/>
        </p:nvPicPr>
        <p:blipFill>
          <a:blip r:embed="rId2"/>
          <a:srcRect/>
          <a:stretch/>
        </p:blipFill>
        <p:spPr>
          <a:xfrm>
            <a:off x="7372350" y="288000"/>
            <a:ext cx="1447922" cy="367914"/>
          </a:xfrm>
          <a:prstGeom prst="rect">
            <a:avLst/>
          </a:prstGeom>
        </p:spPr>
      </p:pic>
    </p:spTree>
    <p:extLst>
      <p:ext uri="{BB962C8B-B14F-4D97-AF65-F5344CB8AC3E}">
        <p14:creationId xmlns:p14="http://schemas.microsoft.com/office/powerpoint/2010/main" val="1446589749"/>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elsida med en liten bild mörkgrön">
    <p:bg>
      <p:bgPr>
        <a:solidFill>
          <a:schemeClr val="accent3"/>
        </a:solidFill>
        <a:effectLst/>
      </p:bgPr>
    </p:bg>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457EEE47-65CA-B748-8DB4-9FB15ABA91AB}"/>
              </a:ext>
            </a:extLst>
          </p:cNvPr>
          <p:cNvSpPr/>
          <p:nvPr userDrawn="1"/>
        </p:nvSpPr>
        <p:spPr>
          <a:xfrm>
            <a:off x="3855396" y="-10389"/>
            <a:ext cx="5295700" cy="2088723"/>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 name="connsiteX0" fmla="*/ 0 w 5251469"/>
              <a:gd name="connsiteY0" fmla="*/ 106236 h 2100268"/>
              <a:gd name="connsiteX1" fmla="*/ 5251469 w 5251469"/>
              <a:gd name="connsiteY1" fmla="*/ 0 h 2100268"/>
              <a:gd name="connsiteX2" fmla="*/ 5251469 w 5251469"/>
              <a:gd name="connsiteY2" fmla="*/ 1147123 h 2100268"/>
              <a:gd name="connsiteX3" fmla="*/ 2221550 w 5251469"/>
              <a:gd name="connsiteY3" fmla="*/ 2100268 h 2100268"/>
              <a:gd name="connsiteX4" fmla="*/ 0 w 5251469"/>
              <a:gd name="connsiteY4" fmla="*/ 106236 h 2100268"/>
              <a:gd name="connsiteX0" fmla="*/ 0 w 5251469"/>
              <a:gd name="connsiteY0" fmla="*/ 95053 h 2100268"/>
              <a:gd name="connsiteX1" fmla="*/ 5251469 w 5251469"/>
              <a:gd name="connsiteY1" fmla="*/ 0 h 2100268"/>
              <a:gd name="connsiteX2" fmla="*/ 5251469 w 5251469"/>
              <a:gd name="connsiteY2" fmla="*/ 1147123 h 2100268"/>
              <a:gd name="connsiteX3" fmla="*/ 2221550 w 5251469"/>
              <a:gd name="connsiteY3" fmla="*/ 2100268 h 2100268"/>
              <a:gd name="connsiteX4" fmla="*/ 0 w 5251469"/>
              <a:gd name="connsiteY4" fmla="*/ 95053 h 2100268"/>
              <a:gd name="connsiteX0" fmla="*/ 0 w 5251469"/>
              <a:gd name="connsiteY0" fmla="*/ 0 h 2005215"/>
              <a:gd name="connsiteX1" fmla="*/ 4888031 w 5251469"/>
              <a:gd name="connsiteY1" fmla="*/ 106235 h 2005215"/>
              <a:gd name="connsiteX2" fmla="*/ 5251469 w 5251469"/>
              <a:gd name="connsiteY2" fmla="*/ 1052070 h 2005215"/>
              <a:gd name="connsiteX3" fmla="*/ 2221550 w 5251469"/>
              <a:gd name="connsiteY3" fmla="*/ 2005215 h 2005215"/>
              <a:gd name="connsiteX4" fmla="*/ 0 w 5251469"/>
              <a:gd name="connsiteY4" fmla="*/ 0 h 2005215"/>
              <a:gd name="connsiteX0" fmla="*/ 0 w 5251469"/>
              <a:gd name="connsiteY0" fmla="*/ 0 h 2005215"/>
              <a:gd name="connsiteX1" fmla="*/ 4994267 w 5251469"/>
              <a:gd name="connsiteY1" fmla="*/ 50321 h 2005215"/>
              <a:gd name="connsiteX2" fmla="*/ 5251469 w 5251469"/>
              <a:gd name="connsiteY2" fmla="*/ 1052070 h 2005215"/>
              <a:gd name="connsiteX3" fmla="*/ 2221550 w 5251469"/>
              <a:gd name="connsiteY3" fmla="*/ 2005215 h 2005215"/>
              <a:gd name="connsiteX4" fmla="*/ 0 w 5251469"/>
              <a:gd name="connsiteY4" fmla="*/ 0 h 2005215"/>
              <a:gd name="connsiteX0" fmla="*/ 0 w 4999858"/>
              <a:gd name="connsiteY0" fmla="*/ 0 h 2005215"/>
              <a:gd name="connsiteX1" fmla="*/ 4994267 w 4999858"/>
              <a:gd name="connsiteY1" fmla="*/ 50321 h 2005215"/>
              <a:gd name="connsiteX2" fmla="*/ 4999858 w 4999858"/>
              <a:gd name="connsiteY2" fmla="*/ 996157 h 2005215"/>
              <a:gd name="connsiteX3" fmla="*/ 2221550 w 4999858"/>
              <a:gd name="connsiteY3" fmla="*/ 2005215 h 2005215"/>
              <a:gd name="connsiteX4" fmla="*/ 0 w 4999858"/>
              <a:gd name="connsiteY4" fmla="*/ 0 h 2005215"/>
              <a:gd name="connsiteX0" fmla="*/ 0 w 5083757"/>
              <a:gd name="connsiteY0" fmla="*/ 0 h 2005215"/>
              <a:gd name="connsiteX1" fmla="*/ 5083728 w 5083757"/>
              <a:gd name="connsiteY1" fmla="*/ 5590 h 2005215"/>
              <a:gd name="connsiteX2" fmla="*/ 4999858 w 5083757"/>
              <a:gd name="connsiteY2" fmla="*/ 996157 h 2005215"/>
              <a:gd name="connsiteX3" fmla="*/ 2221550 w 5083757"/>
              <a:gd name="connsiteY3" fmla="*/ 2005215 h 2005215"/>
              <a:gd name="connsiteX4" fmla="*/ 0 w 5083757"/>
              <a:gd name="connsiteY4" fmla="*/ 0 h 2005215"/>
              <a:gd name="connsiteX0" fmla="*/ 0 w 5089320"/>
              <a:gd name="connsiteY0" fmla="*/ 0 h 2005215"/>
              <a:gd name="connsiteX1" fmla="*/ 5083728 w 5089320"/>
              <a:gd name="connsiteY1" fmla="*/ 5590 h 2005215"/>
              <a:gd name="connsiteX2" fmla="*/ 5089320 w 5089320"/>
              <a:gd name="connsiteY2" fmla="*/ 1057661 h 2005215"/>
              <a:gd name="connsiteX3" fmla="*/ 2221550 w 5089320"/>
              <a:gd name="connsiteY3" fmla="*/ 2005215 h 2005215"/>
              <a:gd name="connsiteX4" fmla="*/ 0 w 5089320"/>
              <a:gd name="connsiteY4" fmla="*/ 0 h 2005215"/>
              <a:gd name="connsiteX0" fmla="*/ 0 w 5083975"/>
              <a:gd name="connsiteY0" fmla="*/ 0 h 2005215"/>
              <a:gd name="connsiteX1" fmla="*/ 5083728 w 5083975"/>
              <a:gd name="connsiteY1" fmla="*/ 5590 h 2005215"/>
              <a:gd name="connsiteX2" fmla="*/ 5078138 w 5083975"/>
              <a:gd name="connsiteY2" fmla="*/ 1068844 h 2005215"/>
              <a:gd name="connsiteX3" fmla="*/ 2221550 w 5083975"/>
              <a:gd name="connsiteY3" fmla="*/ 2005215 h 2005215"/>
              <a:gd name="connsiteX4" fmla="*/ 0 w 5083975"/>
              <a:gd name="connsiteY4" fmla="*/ 0 h 2005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3975" h="2005215">
                <a:moveTo>
                  <a:pt x="0" y="0"/>
                </a:moveTo>
                <a:lnTo>
                  <a:pt x="5083728" y="5590"/>
                </a:lnTo>
                <a:cubicBezTo>
                  <a:pt x="5085592" y="320869"/>
                  <a:pt x="5076274" y="753565"/>
                  <a:pt x="5078138" y="1068844"/>
                </a:cubicBezTo>
                <a:lnTo>
                  <a:pt x="2221550" y="2005215"/>
                </a:lnTo>
                <a:lnTo>
                  <a:pt x="0" y="0"/>
                </a:lnTo>
                <a:close/>
              </a:path>
            </a:pathLst>
          </a:custGeom>
          <a:solidFill>
            <a:srgbClr val="DCE7B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12" name="Picture Placeholder 32">
            <a:extLst>
              <a:ext uri="{FF2B5EF4-FFF2-40B4-BE49-F238E27FC236}">
                <a16:creationId xmlns:a16="http://schemas.microsoft.com/office/drawing/2014/main" id="{8DC9F6F7-1B6B-174A-97C0-A73652731FDF}"/>
              </a:ext>
            </a:extLst>
          </p:cNvPr>
          <p:cNvSpPr>
            <a:spLocks noGrp="1"/>
          </p:cNvSpPr>
          <p:nvPr>
            <p:ph type="pic" sz="quarter" idx="13" hasCustomPrompt="1"/>
          </p:nvPr>
        </p:nvSpPr>
        <p:spPr>
          <a:xfrm>
            <a:off x="5502840" y="1082542"/>
            <a:ext cx="3655187" cy="4082519"/>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1227"/>
              <a:gd name="connsiteY0" fmla="*/ 15724 h 5306860"/>
              <a:gd name="connsiteX1" fmla="*/ 6150806 w 6151227"/>
              <a:gd name="connsiteY1" fmla="*/ 0 h 5306860"/>
              <a:gd name="connsiteX2" fmla="*/ 6150391 w 6151227"/>
              <a:gd name="connsiteY2" fmla="*/ 1639964 h 5306860"/>
              <a:gd name="connsiteX3" fmla="*/ 1693333 w 6151227"/>
              <a:gd name="connsiteY3" fmla="*/ 5306860 h 5306860"/>
              <a:gd name="connsiteX4" fmla="*/ 2387068 w 6151227"/>
              <a:gd name="connsiteY4" fmla="*/ 2140327 h 5306860"/>
              <a:gd name="connsiteX5" fmla="*/ 0 w 6151227"/>
              <a:gd name="connsiteY5" fmla="*/ 15724 h 5306860"/>
              <a:gd name="connsiteX0" fmla="*/ 0 w 6151227"/>
              <a:gd name="connsiteY0" fmla="*/ 15724 h 2414436"/>
              <a:gd name="connsiteX1" fmla="*/ 6150806 w 6151227"/>
              <a:gd name="connsiteY1" fmla="*/ 0 h 2414436"/>
              <a:gd name="connsiteX2" fmla="*/ 6150391 w 6151227"/>
              <a:gd name="connsiteY2" fmla="*/ 1639964 h 2414436"/>
              <a:gd name="connsiteX3" fmla="*/ 3026187 w 6151227"/>
              <a:gd name="connsiteY3" fmla="*/ 2121958 h 2414436"/>
              <a:gd name="connsiteX4" fmla="*/ 2387068 w 6151227"/>
              <a:gd name="connsiteY4" fmla="*/ 2140327 h 2414436"/>
              <a:gd name="connsiteX5" fmla="*/ 0 w 6151227"/>
              <a:gd name="connsiteY5" fmla="*/ 15724 h 2414436"/>
              <a:gd name="connsiteX0" fmla="*/ 70008 w 6221235"/>
              <a:gd name="connsiteY0" fmla="*/ 15724 h 2121958"/>
              <a:gd name="connsiteX1" fmla="*/ 6220814 w 6221235"/>
              <a:gd name="connsiteY1" fmla="*/ 0 h 2121958"/>
              <a:gd name="connsiteX2" fmla="*/ 6220399 w 6221235"/>
              <a:gd name="connsiteY2" fmla="*/ 1639964 h 2121958"/>
              <a:gd name="connsiteX3" fmla="*/ 3096195 w 6221235"/>
              <a:gd name="connsiteY3" fmla="*/ 2121958 h 2121958"/>
              <a:gd name="connsiteX4" fmla="*/ 70008 w 6221235"/>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5654860"/>
              <a:gd name="connsiteY0" fmla="*/ 0 h 2137231"/>
              <a:gd name="connsiteX1" fmla="*/ 5654860 w 5654860"/>
              <a:gd name="connsiteY1" fmla="*/ 15273 h 2137231"/>
              <a:gd name="connsiteX2" fmla="*/ 5638947 w 5654860"/>
              <a:gd name="connsiteY2" fmla="*/ 1151542 h 2137231"/>
              <a:gd name="connsiteX3" fmla="*/ 2530241 w 5654860"/>
              <a:gd name="connsiteY3" fmla="*/ 2137231 h 2137231"/>
              <a:gd name="connsiteX4" fmla="*/ 0 w 5654860"/>
              <a:gd name="connsiteY4" fmla="*/ 0 h 2137231"/>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553489 w 5654860"/>
              <a:gd name="connsiteY3" fmla="*/ 2168227 h 2168227"/>
              <a:gd name="connsiteX4" fmla="*/ 0 w 5654860"/>
              <a:gd name="connsiteY4" fmla="*/ 0 h 2168227"/>
              <a:gd name="connsiteX0" fmla="*/ 0 w 5497887"/>
              <a:gd name="connsiteY0" fmla="*/ 0 h 2213946"/>
              <a:gd name="connsiteX1" fmla="*/ 5497887 w 5497887"/>
              <a:gd name="connsiteY1" fmla="*/ 60992 h 2213946"/>
              <a:gd name="connsiteX2" fmla="*/ 5481974 w 5497887"/>
              <a:gd name="connsiteY2" fmla="*/ 1197261 h 2213946"/>
              <a:gd name="connsiteX3" fmla="*/ 2396516 w 5497887"/>
              <a:gd name="connsiteY3" fmla="*/ 2213946 h 2213946"/>
              <a:gd name="connsiteX4" fmla="*/ 0 w 5497887"/>
              <a:gd name="connsiteY4" fmla="*/ 0 h 2213946"/>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521"/>
              <a:gd name="connsiteY0" fmla="*/ 16381 h 2223293"/>
              <a:gd name="connsiteX1" fmla="*/ 5533057 w 5552521"/>
              <a:gd name="connsiteY1" fmla="*/ 0 h 2223293"/>
              <a:gd name="connsiteX2" fmla="*/ 5552312 w 5552521"/>
              <a:gd name="connsiteY2" fmla="*/ 1255845 h 2223293"/>
              <a:gd name="connsiteX3" fmla="*/ 2452787 w 5552521"/>
              <a:gd name="connsiteY3" fmla="*/ 2223293 h 2223293"/>
              <a:gd name="connsiteX4" fmla="*/ 0 w 5552521"/>
              <a:gd name="connsiteY4" fmla="*/ 16381 h 2223293"/>
              <a:gd name="connsiteX0" fmla="*/ 0 w 5707625"/>
              <a:gd name="connsiteY0" fmla="*/ 1379669 h 3586581"/>
              <a:gd name="connsiteX1" fmla="*/ 5707625 w 5707625"/>
              <a:gd name="connsiteY1" fmla="*/ 0 h 3586581"/>
              <a:gd name="connsiteX2" fmla="*/ 5552312 w 5707625"/>
              <a:gd name="connsiteY2" fmla="*/ 2619133 h 3586581"/>
              <a:gd name="connsiteX3" fmla="*/ 2452787 w 5707625"/>
              <a:gd name="connsiteY3" fmla="*/ 3586581 h 3586581"/>
              <a:gd name="connsiteX4" fmla="*/ 0 w 5707625"/>
              <a:gd name="connsiteY4" fmla="*/ 1379669 h 3586581"/>
              <a:gd name="connsiteX0" fmla="*/ 283221 w 3405588"/>
              <a:gd name="connsiteY0" fmla="*/ 955720 h 3586581"/>
              <a:gd name="connsiteX1" fmla="*/ 3405588 w 3405588"/>
              <a:gd name="connsiteY1" fmla="*/ 0 h 3586581"/>
              <a:gd name="connsiteX2" fmla="*/ 3250275 w 3405588"/>
              <a:gd name="connsiteY2" fmla="*/ 2619133 h 3586581"/>
              <a:gd name="connsiteX3" fmla="*/ 150750 w 3405588"/>
              <a:gd name="connsiteY3" fmla="*/ 3586581 h 3586581"/>
              <a:gd name="connsiteX4" fmla="*/ 283221 w 3405588"/>
              <a:gd name="connsiteY4" fmla="*/ 955720 h 3586581"/>
              <a:gd name="connsiteX0" fmla="*/ 283221 w 3397276"/>
              <a:gd name="connsiteY0" fmla="*/ 964033 h 3594894"/>
              <a:gd name="connsiteX1" fmla="*/ 3397276 w 3397276"/>
              <a:gd name="connsiteY1" fmla="*/ 0 h 3594894"/>
              <a:gd name="connsiteX2" fmla="*/ 3250275 w 3397276"/>
              <a:gd name="connsiteY2" fmla="*/ 2627446 h 3594894"/>
              <a:gd name="connsiteX3" fmla="*/ 150750 w 3397276"/>
              <a:gd name="connsiteY3" fmla="*/ 3594894 h 3594894"/>
              <a:gd name="connsiteX4" fmla="*/ 283221 w 3397276"/>
              <a:gd name="connsiteY4" fmla="*/ 964033 h 3594894"/>
              <a:gd name="connsiteX0" fmla="*/ 283221 w 3408523"/>
              <a:gd name="connsiteY0" fmla="*/ 964033 h 4156930"/>
              <a:gd name="connsiteX1" fmla="*/ 3397276 w 3408523"/>
              <a:gd name="connsiteY1" fmla="*/ 0 h 4156930"/>
              <a:gd name="connsiteX2" fmla="*/ 3408217 w 3408523"/>
              <a:gd name="connsiteY2" fmla="*/ 4082173 h 4156930"/>
              <a:gd name="connsiteX3" fmla="*/ 150750 w 3408523"/>
              <a:gd name="connsiteY3" fmla="*/ 3594894 h 4156930"/>
              <a:gd name="connsiteX4" fmla="*/ 283221 w 3408523"/>
              <a:gd name="connsiteY4" fmla="*/ 964033 h 4156930"/>
              <a:gd name="connsiteX0" fmla="*/ 754851 w 3880153"/>
              <a:gd name="connsiteY0" fmla="*/ 964033 h 4198080"/>
              <a:gd name="connsiteX1" fmla="*/ 3868906 w 3880153"/>
              <a:gd name="connsiteY1" fmla="*/ 0 h 4198080"/>
              <a:gd name="connsiteX2" fmla="*/ 3879847 w 3880153"/>
              <a:gd name="connsiteY2" fmla="*/ 4082173 h 4198080"/>
              <a:gd name="connsiteX3" fmla="*/ 123616 w 3880153"/>
              <a:gd name="connsiteY3" fmla="*/ 4126908 h 4198080"/>
              <a:gd name="connsiteX4" fmla="*/ 754851 w 3880153"/>
              <a:gd name="connsiteY4" fmla="*/ 964033 h 4198080"/>
              <a:gd name="connsiteX0" fmla="*/ 754851 w 3880153"/>
              <a:gd name="connsiteY0" fmla="*/ 964033 h 4269325"/>
              <a:gd name="connsiteX1" fmla="*/ 3868906 w 3880153"/>
              <a:gd name="connsiteY1" fmla="*/ 0 h 4269325"/>
              <a:gd name="connsiteX2" fmla="*/ 3879847 w 3880153"/>
              <a:gd name="connsiteY2" fmla="*/ 4082173 h 4269325"/>
              <a:gd name="connsiteX3" fmla="*/ 123616 w 3880153"/>
              <a:gd name="connsiteY3" fmla="*/ 4126908 h 4269325"/>
              <a:gd name="connsiteX4" fmla="*/ 754851 w 3880153"/>
              <a:gd name="connsiteY4" fmla="*/ 964033 h 4269325"/>
              <a:gd name="connsiteX0" fmla="*/ 754851 w 3880153"/>
              <a:gd name="connsiteY0" fmla="*/ 964033 h 4132099"/>
              <a:gd name="connsiteX1" fmla="*/ 3868906 w 3880153"/>
              <a:gd name="connsiteY1" fmla="*/ 0 h 4132099"/>
              <a:gd name="connsiteX2" fmla="*/ 3879847 w 3880153"/>
              <a:gd name="connsiteY2" fmla="*/ 4082173 h 4132099"/>
              <a:gd name="connsiteX3" fmla="*/ 123616 w 3880153"/>
              <a:gd name="connsiteY3" fmla="*/ 4126908 h 4132099"/>
              <a:gd name="connsiteX4" fmla="*/ 754851 w 3880153"/>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31235 w 3756537"/>
              <a:gd name="connsiteY4" fmla="*/ 980658 h 4148724"/>
              <a:gd name="connsiteX0" fmla="*/ 656173 w 3756537"/>
              <a:gd name="connsiteY0" fmla="*/ 1030534 h 4148724"/>
              <a:gd name="connsiteX1" fmla="*/ 3745290 w 3756537"/>
              <a:gd name="connsiteY1" fmla="*/ 0 h 4148724"/>
              <a:gd name="connsiteX2" fmla="*/ 3756231 w 3756537"/>
              <a:gd name="connsiteY2" fmla="*/ 4098798 h 4148724"/>
              <a:gd name="connsiteX3" fmla="*/ 0 w 3756537"/>
              <a:gd name="connsiteY3" fmla="*/ 4143533 h 4148724"/>
              <a:gd name="connsiteX4" fmla="*/ 656173 w 3756537"/>
              <a:gd name="connsiteY4" fmla="*/ 1030534 h 4148724"/>
              <a:gd name="connsiteX0" fmla="*/ 647861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47861 w 3756537"/>
              <a:gd name="connsiteY4" fmla="*/ 980658 h 4148724"/>
              <a:gd name="connsiteX0" fmla="*/ 647861 w 3763581"/>
              <a:gd name="connsiteY0" fmla="*/ 1026386 h 4194452"/>
              <a:gd name="connsiteX1" fmla="*/ 3763581 w 3763581"/>
              <a:gd name="connsiteY1" fmla="*/ 0 h 4194452"/>
              <a:gd name="connsiteX2" fmla="*/ 3756231 w 3763581"/>
              <a:gd name="connsiteY2" fmla="*/ 4144526 h 4194452"/>
              <a:gd name="connsiteX3" fmla="*/ 0 w 3763581"/>
              <a:gd name="connsiteY3" fmla="*/ 4189261 h 4194452"/>
              <a:gd name="connsiteX4" fmla="*/ 647861 w 3763581"/>
              <a:gd name="connsiteY4" fmla="*/ 1026386 h 4194452"/>
              <a:gd name="connsiteX0" fmla="*/ 647861 w 3763581"/>
              <a:gd name="connsiteY0" fmla="*/ 1026386 h 4220551"/>
              <a:gd name="connsiteX1" fmla="*/ 3763581 w 3763581"/>
              <a:gd name="connsiteY1" fmla="*/ 0 h 4220551"/>
              <a:gd name="connsiteX2" fmla="*/ 3756231 w 3763581"/>
              <a:gd name="connsiteY2" fmla="*/ 4190254 h 4220551"/>
              <a:gd name="connsiteX3" fmla="*/ 0 w 3763581"/>
              <a:gd name="connsiteY3" fmla="*/ 4189261 h 4220551"/>
              <a:gd name="connsiteX4" fmla="*/ 647861 w 3763581"/>
              <a:gd name="connsiteY4" fmla="*/ 1026386 h 4220551"/>
              <a:gd name="connsiteX0" fmla="*/ 647861 w 3763581"/>
              <a:gd name="connsiteY0" fmla="*/ 1026386 h 4190254"/>
              <a:gd name="connsiteX1" fmla="*/ 3763581 w 3763581"/>
              <a:gd name="connsiteY1" fmla="*/ 0 h 4190254"/>
              <a:gd name="connsiteX2" fmla="*/ 3756231 w 3763581"/>
              <a:gd name="connsiteY2" fmla="*/ 4190254 h 4190254"/>
              <a:gd name="connsiteX3" fmla="*/ 0 w 3763581"/>
              <a:gd name="connsiteY3" fmla="*/ 4189261 h 4190254"/>
              <a:gd name="connsiteX4" fmla="*/ 647861 w 3763581"/>
              <a:gd name="connsiteY4" fmla="*/ 1026386 h 4190254"/>
              <a:gd name="connsiteX0" fmla="*/ 666152 w 3781872"/>
              <a:gd name="connsiteY0" fmla="*/ 1026386 h 4207553"/>
              <a:gd name="connsiteX1" fmla="*/ 3781872 w 3781872"/>
              <a:gd name="connsiteY1" fmla="*/ 0 h 4207553"/>
              <a:gd name="connsiteX2" fmla="*/ 3774522 w 3781872"/>
              <a:gd name="connsiteY2" fmla="*/ 4190254 h 4207553"/>
              <a:gd name="connsiteX3" fmla="*/ 0 w 3781872"/>
              <a:gd name="connsiteY3" fmla="*/ 4207553 h 4207553"/>
              <a:gd name="connsiteX4" fmla="*/ 666152 w 3781872"/>
              <a:gd name="connsiteY4" fmla="*/ 1026386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20706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20706 h 4207553"/>
              <a:gd name="connsiteX0" fmla="*/ 679960 w 3781872"/>
              <a:gd name="connsiteY0" fmla="*/ 1020706 h 4207553"/>
              <a:gd name="connsiteX1" fmla="*/ 3781872 w 3781872"/>
              <a:gd name="connsiteY1" fmla="*/ 0 h 4207553"/>
              <a:gd name="connsiteX2" fmla="*/ 3532580 w 3781872"/>
              <a:gd name="connsiteY2" fmla="*/ 3973126 h 4207553"/>
              <a:gd name="connsiteX3" fmla="*/ 0 w 3781872"/>
              <a:gd name="connsiteY3" fmla="*/ 4207553 h 4207553"/>
              <a:gd name="connsiteX4" fmla="*/ 679960 w 3781872"/>
              <a:gd name="connsiteY4" fmla="*/ 1020706 h 4207553"/>
              <a:gd name="connsiteX0" fmla="*/ 679960 w 3589560"/>
              <a:gd name="connsiteY0" fmla="*/ 1020706 h 4207553"/>
              <a:gd name="connsiteX1" fmla="*/ 3589560 w 3589560"/>
              <a:gd name="connsiteY1" fmla="*/ 0 h 4207553"/>
              <a:gd name="connsiteX2" fmla="*/ 3532580 w 3589560"/>
              <a:gd name="connsiteY2" fmla="*/ 3973126 h 4207553"/>
              <a:gd name="connsiteX3" fmla="*/ 0 w 3589560"/>
              <a:gd name="connsiteY3" fmla="*/ 4207553 h 4207553"/>
              <a:gd name="connsiteX4" fmla="*/ 679960 w 3589560"/>
              <a:gd name="connsiteY4" fmla="*/ 1020706 h 4207553"/>
              <a:gd name="connsiteX0" fmla="*/ 679960 w 3577153"/>
              <a:gd name="connsiteY0" fmla="*/ 964873 h 4151720"/>
              <a:gd name="connsiteX1" fmla="*/ 3577153 w 3577153"/>
              <a:gd name="connsiteY1" fmla="*/ 0 h 4151720"/>
              <a:gd name="connsiteX2" fmla="*/ 3532580 w 3577153"/>
              <a:gd name="connsiteY2" fmla="*/ 3917293 h 4151720"/>
              <a:gd name="connsiteX3" fmla="*/ 0 w 3577153"/>
              <a:gd name="connsiteY3" fmla="*/ 4151720 h 4151720"/>
              <a:gd name="connsiteX4" fmla="*/ 679960 w 3577153"/>
              <a:gd name="connsiteY4" fmla="*/ 964873 h 4151720"/>
              <a:gd name="connsiteX0" fmla="*/ 648942 w 3546135"/>
              <a:gd name="connsiteY0" fmla="*/ 964873 h 3953204"/>
              <a:gd name="connsiteX1" fmla="*/ 3546135 w 3546135"/>
              <a:gd name="connsiteY1" fmla="*/ 0 h 3953204"/>
              <a:gd name="connsiteX2" fmla="*/ 3501562 w 3546135"/>
              <a:gd name="connsiteY2" fmla="*/ 3917293 h 3953204"/>
              <a:gd name="connsiteX3" fmla="*/ 0 w 3546135"/>
              <a:gd name="connsiteY3" fmla="*/ 3953204 h 3953204"/>
              <a:gd name="connsiteX4" fmla="*/ 648942 w 3546135"/>
              <a:gd name="connsiteY4" fmla="*/ 964873 h 3953204"/>
              <a:gd name="connsiteX0" fmla="*/ 648942 w 3546135"/>
              <a:gd name="connsiteY0" fmla="*/ 964873 h 3953204"/>
              <a:gd name="connsiteX1" fmla="*/ 3546135 w 3546135"/>
              <a:gd name="connsiteY1" fmla="*/ 0 h 3953204"/>
              <a:gd name="connsiteX2" fmla="*/ 3501562 w 3546135"/>
              <a:gd name="connsiteY2" fmla="*/ 3917293 h 3953204"/>
              <a:gd name="connsiteX3" fmla="*/ 0 w 3546135"/>
              <a:gd name="connsiteY3" fmla="*/ 3953204 h 3953204"/>
              <a:gd name="connsiteX4" fmla="*/ 648942 w 3546135"/>
              <a:gd name="connsiteY4" fmla="*/ 964873 h 3953204"/>
              <a:gd name="connsiteX0" fmla="*/ 648942 w 3546135"/>
              <a:gd name="connsiteY0" fmla="*/ 964873 h 3960719"/>
              <a:gd name="connsiteX1" fmla="*/ 3546135 w 3546135"/>
              <a:gd name="connsiteY1" fmla="*/ 0 h 3960719"/>
              <a:gd name="connsiteX2" fmla="*/ 3544986 w 3546135"/>
              <a:gd name="connsiteY2" fmla="*/ 3960719 h 3960719"/>
              <a:gd name="connsiteX3" fmla="*/ 0 w 3546135"/>
              <a:gd name="connsiteY3" fmla="*/ 3953204 h 3960719"/>
              <a:gd name="connsiteX4" fmla="*/ 648942 w 3546135"/>
              <a:gd name="connsiteY4" fmla="*/ 964873 h 3960719"/>
              <a:gd name="connsiteX0" fmla="*/ 648942 w 3546135"/>
              <a:gd name="connsiteY0" fmla="*/ 964873 h 3960719"/>
              <a:gd name="connsiteX1" fmla="*/ 3546135 w 3546135"/>
              <a:gd name="connsiteY1" fmla="*/ 0 h 3960719"/>
              <a:gd name="connsiteX2" fmla="*/ 3544986 w 3546135"/>
              <a:gd name="connsiteY2" fmla="*/ 3960719 h 3960719"/>
              <a:gd name="connsiteX3" fmla="*/ 0 w 3546135"/>
              <a:gd name="connsiteY3" fmla="*/ 3953204 h 3960719"/>
              <a:gd name="connsiteX4" fmla="*/ 648942 w 3546135"/>
              <a:gd name="connsiteY4" fmla="*/ 964873 h 3960719"/>
              <a:gd name="connsiteX0" fmla="*/ 648942 w 3546135"/>
              <a:gd name="connsiteY0" fmla="*/ 964873 h 3960719"/>
              <a:gd name="connsiteX1" fmla="*/ 3546135 w 3546135"/>
              <a:gd name="connsiteY1" fmla="*/ 0 h 3960719"/>
              <a:gd name="connsiteX2" fmla="*/ 3544986 w 3546135"/>
              <a:gd name="connsiteY2" fmla="*/ 3960719 h 3960719"/>
              <a:gd name="connsiteX3" fmla="*/ 0 w 3546135"/>
              <a:gd name="connsiteY3" fmla="*/ 3953204 h 3960719"/>
              <a:gd name="connsiteX4" fmla="*/ 648942 w 3546135"/>
              <a:gd name="connsiteY4" fmla="*/ 964873 h 3960719"/>
              <a:gd name="connsiteX0" fmla="*/ 648942 w 3546135"/>
              <a:gd name="connsiteY0" fmla="*/ 964873 h 3960719"/>
              <a:gd name="connsiteX1" fmla="*/ 3546135 w 3546135"/>
              <a:gd name="connsiteY1" fmla="*/ 0 h 3960719"/>
              <a:gd name="connsiteX2" fmla="*/ 3544986 w 3546135"/>
              <a:gd name="connsiteY2" fmla="*/ 3960719 h 3960719"/>
              <a:gd name="connsiteX3" fmla="*/ 0 w 3546135"/>
              <a:gd name="connsiteY3" fmla="*/ 3953204 h 3960719"/>
              <a:gd name="connsiteX4" fmla="*/ 648942 w 3546135"/>
              <a:gd name="connsiteY4" fmla="*/ 964873 h 396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135" h="3960719">
                <a:moveTo>
                  <a:pt x="648942" y="964873"/>
                </a:moveTo>
                <a:lnTo>
                  <a:pt x="3546135" y="0"/>
                </a:lnTo>
                <a:cubicBezTo>
                  <a:pt x="3545560" y="1980359"/>
                  <a:pt x="3545560" y="1980359"/>
                  <a:pt x="3544986" y="3960719"/>
                </a:cubicBezTo>
                <a:lnTo>
                  <a:pt x="0" y="3953204"/>
                </a:lnTo>
                <a:lnTo>
                  <a:pt x="648942" y="964873"/>
                </a:lnTo>
                <a:close/>
              </a:path>
            </a:pathLst>
          </a:custGeom>
        </p:spPr>
        <p:txBody>
          <a:bodyPr anchor="ctr">
            <a:normAutofit/>
          </a:bodyPr>
          <a:lstStyle>
            <a:lvl1pPr marL="0" marR="0" indent="0" algn="ctr"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p>
          <a:p>
            <a:endParaRPr lang="sv-SE" dirty="0"/>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sp>
        <p:nvSpPr>
          <p:cNvPr id="8" name="Text Placeholder 45">
            <a:extLst>
              <a:ext uri="{FF2B5EF4-FFF2-40B4-BE49-F238E27FC236}">
                <a16:creationId xmlns:a16="http://schemas.microsoft.com/office/drawing/2014/main" id="{2BB08B98-601B-6847-AF48-E2A835E5BD0D}"/>
              </a:ext>
            </a:extLst>
          </p:cNvPr>
          <p:cNvSpPr>
            <a:spLocks noGrp="1"/>
          </p:cNvSpPr>
          <p:nvPr>
            <p:ph type="body" sz="quarter" idx="11" hasCustomPrompt="1"/>
          </p:nvPr>
        </p:nvSpPr>
        <p:spPr>
          <a:xfrm>
            <a:off x="673545" y="1923474"/>
            <a:ext cx="3995737" cy="1004518"/>
          </a:xfrm>
          <a:prstGeom prst="rect">
            <a:avLst/>
          </a:prstGeom>
        </p:spPr>
        <p:txBody>
          <a:bodyPr anchor="b">
            <a:noAutofit/>
          </a:bodyPr>
          <a:lstStyle>
            <a:lvl1pPr marL="0" indent="0">
              <a:spcBef>
                <a:spcPts val="0"/>
              </a:spcBef>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liten bild</a:t>
            </a:r>
          </a:p>
        </p:txBody>
      </p:sp>
      <p:pic>
        <p:nvPicPr>
          <p:cNvPr id="13" name="Picture 12">
            <a:extLst>
              <a:ext uri="{FF2B5EF4-FFF2-40B4-BE49-F238E27FC236}">
                <a16:creationId xmlns:a16="http://schemas.microsoft.com/office/drawing/2014/main" id="{13DA728F-52B7-EE4C-960C-31FB866882D3}"/>
              </a:ext>
            </a:extLst>
          </p:cNvPr>
          <p:cNvPicPr>
            <a:picLocks noChangeAspect="1"/>
          </p:cNvPicPr>
          <p:nvPr userDrawn="1"/>
        </p:nvPicPr>
        <p:blipFill>
          <a:blip r:embed="rId2"/>
          <a:srcRect/>
          <a:stretch/>
        </p:blipFill>
        <p:spPr>
          <a:xfrm>
            <a:off x="7372350" y="288000"/>
            <a:ext cx="1447922" cy="367914"/>
          </a:xfrm>
          <a:prstGeom prst="rect">
            <a:avLst/>
          </a:prstGeom>
        </p:spPr>
      </p:pic>
    </p:spTree>
    <p:extLst>
      <p:ext uri="{BB962C8B-B14F-4D97-AF65-F5344CB8AC3E}">
        <p14:creationId xmlns:p14="http://schemas.microsoft.com/office/powerpoint/2010/main" val="387971092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elsida med en liten bild tegel">
    <p:bg>
      <p:bgRef idx="1001">
        <a:schemeClr val="bg2"/>
      </p:bgRef>
    </p:bg>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1309D45F-CA01-584A-853B-BEB27AE420FC}"/>
              </a:ext>
            </a:extLst>
          </p:cNvPr>
          <p:cNvSpPr/>
          <p:nvPr userDrawn="1"/>
        </p:nvSpPr>
        <p:spPr>
          <a:xfrm>
            <a:off x="3855396" y="-10389"/>
            <a:ext cx="5295700" cy="2088723"/>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 name="connsiteX0" fmla="*/ 0 w 5251469"/>
              <a:gd name="connsiteY0" fmla="*/ 106236 h 2100268"/>
              <a:gd name="connsiteX1" fmla="*/ 5251469 w 5251469"/>
              <a:gd name="connsiteY1" fmla="*/ 0 h 2100268"/>
              <a:gd name="connsiteX2" fmla="*/ 5251469 w 5251469"/>
              <a:gd name="connsiteY2" fmla="*/ 1147123 h 2100268"/>
              <a:gd name="connsiteX3" fmla="*/ 2221550 w 5251469"/>
              <a:gd name="connsiteY3" fmla="*/ 2100268 h 2100268"/>
              <a:gd name="connsiteX4" fmla="*/ 0 w 5251469"/>
              <a:gd name="connsiteY4" fmla="*/ 106236 h 2100268"/>
              <a:gd name="connsiteX0" fmla="*/ 0 w 5251469"/>
              <a:gd name="connsiteY0" fmla="*/ 95053 h 2100268"/>
              <a:gd name="connsiteX1" fmla="*/ 5251469 w 5251469"/>
              <a:gd name="connsiteY1" fmla="*/ 0 h 2100268"/>
              <a:gd name="connsiteX2" fmla="*/ 5251469 w 5251469"/>
              <a:gd name="connsiteY2" fmla="*/ 1147123 h 2100268"/>
              <a:gd name="connsiteX3" fmla="*/ 2221550 w 5251469"/>
              <a:gd name="connsiteY3" fmla="*/ 2100268 h 2100268"/>
              <a:gd name="connsiteX4" fmla="*/ 0 w 5251469"/>
              <a:gd name="connsiteY4" fmla="*/ 95053 h 2100268"/>
              <a:gd name="connsiteX0" fmla="*/ 0 w 5251469"/>
              <a:gd name="connsiteY0" fmla="*/ 0 h 2005215"/>
              <a:gd name="connsiteX1" fmla="*/ 4888031 w 5251469"/>
              <a:gd name="connsiteY1" fmla="*/ 106235 h 2005215"/>
              <a:gd name="connsiteX2" fmla="*/ 5251469 w 5251469"/>
              <a:gd name="connsiteY2" fmla="*/ 1052070 h 2005215"/>
              <a:gd name="connsiteX3" fmla="*/ 2221550 w 5251469"/>
              <a:gd name="connsiteY3" fmla="*/ 2005215 h 2005215"/>
              <a:gd name="connsiteX4" fmla="*/ 0 w 5251469"/>
              <a:gd name="connsiteY4" fmla="*/ 0 h 2005215"/>
              <a:gd name="connsiteX0" fmla="*/ 0 w 5251469"/>
              <a:gd name="connsiteY0" fmla="*/ 0 h 2005215"/>
              <a:gd name="connsiteX1" fmla="*/ 4994267 w 5251469"/>
              <a:gd name="connsiteY1" fmla="*/ 50321 h 2005215"/>
              <a:gd name="connsiteX2" fmla="*/ 5251469 w 5251469"/>
              <a:gd name="connsiteY2" fmla="*/ 1052070 h 2005215"/>
              <a:gd name="connsiteX3" fmla="*/ 2221550 w 5251469"/>
              <a:gd name="connsiteY3" fmla="*/ 2005215 h 2005215"/>
              <a:gd name="connsiteX4" fmla="*/ 0 w 5251469"/>
              <a:gd name="connsiteY4" fmla="*/ 0 h 2005215"/>
              <a:gd name="connsiteX0" fmla="*/ 0 w 4999858"/>
              <a:gd name="connsiteY0" fmla="*/ 0 h 2005215"/>
              <a:gd name="connsiteX1" fmla="*/ 4994267 w 4999858"/>
              <a:gd name="connsiteY1" fmla="*/ 50321 h 2005215"/>
              <a:gd name="connsiteX2" fmla="*/ 4999858 w 4999858"/>
              <a:gd name="connsiteY2" fmla="*/ 996157 h 2005215"/>
              <a:gd name="connsiteX3" fmla="*/ 2221550 w 4999858"/>
              <a:gd name="connsiteY3" fmla="*/ 2005215 h 2005215"/>
              <a:gd name="connsiteX4" fmla="*/ 0 w 4999858"/>
              <a:gd name="connsiteY4" fmla="*/ 0 h 2005215"/>
              <a:gd name="connsiteX0" fmla="*/ 0 w 5083757"/>
              <a:gd name="connsiteY0" fmla="*/ 0 h 2005215"/>
              <a:gd name="connsiteX1" fmla="*/ 5083728 w 5083757"/>
              <a:gd name="connsiteY1" fmla="*/ 5590 h 2005215"/>
              <a:gd name="connsiteX2" fmla="*/ 4999858 w 5083757"/>
              <a:gd name="connsiteY2" fmla="*/ 996157 h 2005215"/>
              <a:gd name="connsiteX3" fmla="*/ 2221550 w 5083757"/>
              <a:gd name="connsiteY3" fmla="*/ 2005215 h 2005215"/>
              <a:gd name="connsiteX4" fmla="*/ 0 w 5083757"/>
              <a:gd name="connsiteY4" fmla="*/ 0 h 2005215"/>
              <a:gd name="connsiteX0" fmla="*/ 0 w 5089320"/>
              <a:gd name="connsiteY0" fmla="*/ 0 h 2005215"/>
              <a:gd name="connsiteX1" fmla="*/ 5083728 w 5089320"/>
              <a:gd name="connsiteY1" fmla="*/ 5590 h 2005215"/>
              <a:gd name="connsiteX2" fmla="*/ 5089320 w 5089320"/>
              <a:gd name="connsiteY2" fmla="*/ 1057661 h 2005215"/>
              <a:gd name="connsiteX3" fmla="*/ 2221550 w 5089320"/>
              <a:gd name="connsiteY3" fmla="*/ 2005215 h 2005215"/>
              <a:gd name="connsiteX4" fmla="*/ 0 w 5089320"/>
              <a:gd name="connsiteY4" fmla="*/ 0 h 2005215"/>
              <a:gd name="connsiteX0" fmla="*/ 0 w 5083975"/>
              <a:gd name="connsiteY0" fmla="*/ 0 h 2005215"/>
              <a:gd name="connsiteX1" fmla="*/ 5083728 w 5083975"/>
              <a:gd name="connsiteY1" fmla="*/ 5590 h 2005215"/>
              <a:gd name="connsiteX2" fmla="*/ 5078138 w 5083975"/>
              <a:gd name="connsiteY2" fmla="*/ 1068844 h 2005215"/>
              <a:gd name="connsiteX3" fmla="*/ 2221550 w 5083975"/>
              <a:gd name="connsiteY3" fmla="*/ 2005215 h 2005215"/>
              <a:gd name="connsiteX4" fmla="*/ 0 w 5083975"/>
              <a:gd name="connsiteY4" fmla="*/ 0 h 2005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3975" h="2005215">
                <a:moveTo>
                  <a:pt x="0" y="0"/>
                </a:moveTo>
                <a:lnTo>
                  <a:pt x="5083728" y="5590"/>
                </a:lnTo>
                <a:cubicBezTo>
                  <a:pt x="5085592" y="320869"/>
                  <a:pt x="5076274" y="753565"/>
                  <a:pt x="5078138" y="1068844"/>
                </a:cubicBezTo>
                <a:lnTo>
                  <a:pt x="2221550" y="2005215"/>
                </a:lnTo>
                <a:lnTo>
                  <a:pt x="0" y="0"/>
                </a:lnTo>
                <a:close/>
              </a:path>
            </a:pathLst>
          </a:custGeom>
          <a:solidFill>
            <a:srgbClr val="EFD3C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12" name="Picture Placeholder 32">
            <a:extLst>
              <a:ext uri="{FF2B5EF4-FFF2-40B4-BE49-F238E27FC236}">
                <a16:creationId xmlns:a16="http://schemas.microsoft.com/office/drawing/2014/main" id="{94D38AE2-568E-6E40-A374-F26DAC0C6A55}"/>
              </a:ext>
            </a:extLst>
          </p:cNvPr>
          <p:cNvSpPr>
            <a:spLocks noGrp="1"/>
          </p:cNvSpPr>
          <p:nvPr>
            <p:ph type="pic" sz="quarter" idx="13" hasCustomPrompt="1"/>
          </p:nvPr>
        </p:nvSpPr>
        <p:spPr>
          <a:xfrm>
            <a:off x="5502840" y="1082542"/>
            <a:ext cx="3655187" cy="4082519"/>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1227"/>
              <a:gd name="connsiteY0" fmla="*/ 15724 h 5306860"/>
              <a:gd name="connsiteX1" fmla="*/ 6150806 w 6151227"/>
              <a:gd name="connsiteY1" fmla="*/ 0 h 5306860"/>
              <a:gd name="connsiteX2" fmla="*/ 6150391 w 6151227"/>
              <a:gd name="connsiteY2" fmla="*/ 1639964 h 5306860"/>
              <a:gd name="connsiteX3" fmla="*/ 1693333 w 6151227"/>
              <a:gd name="connsiteY3" fmla="*/ 5306860 h 5306860"/>
              <a:gd name="connsiteX4" fmla="*/ 2387068 w 6151227"/>
              <a:gd name="connsiteY4" fmla="*/ 2140327 h 5306860"/>
              <a:gd name="connsiteX5" fmla="*/ 0 w 6151227"/>
              <a:gd name="connsiteY5" fmla="*/ 15724 h 5306860"/>
              <a:gd name="connsiteX0" fmla="*/ 0 w 6151227"/>
              <a:gd name="connsiteY0" fmla="*/ 15724 h 2414436"/>
              <a:gd name="connsiteX1" fmla="*/ 6150806 w 6151227"/>
              <a:gd name="connsiteY1" fmla="*/ 0 h 2414436"/>
              <a:gd name="connsiteX2" fmla="*/ 6150391 w 6151227"/>
              <a:gd name="connsiteY2" fmla="*/ 1639964 h 2414436"/>
              <a:gd name="connsiteX3" fmla="*/ 3026187 w 6151227"/>
              <a:gd name="connsiteY3" fmla="*/ 2121958 h 2414436"/>
              <a:gd name="connsiteX4" fmla="*/ 2387068 w 6151227"/>
              <a:gd name="connsiteY4" fmla="*/ 2140327 h 2414436"/>
              <a:gd name="connsiteX5" fmla="*/ 0 w 6151227"/>
              <a:gd name="connsiteY5" fmla="*/ 15724 h 2414436"/>
              <a:gd name="connsiteX0" fmla="*/ 70008 w 6221235"/>
              <a:gd name="connsiteY0" fmla="*/ 15724 h 2121958"/>
              <a:gd name="connsiteX1" fmla="*/ 6220814 w 6221235"/>
              <a:gd name="connsiteY1" fmla="*/ 0 h 2121958"/>
              <a:gd name="connsiteX2" fmla="*/ 6220399 w 6221235"/>
              <a:gd name="connsiteY2" fmla="*/ 1639964 h 2121958"/>
              <a:gd name="connsiteX3" fmla="*/ 3096195 w 6221235"/>
              <a:gd name="connsiteY3" fmla="*/ 2121958 h 2121958"/>
              <a:gd name="connsiteX4" fmla="*/ 70008 w 6221235"/>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5654860"/>
              <a:gd name="connsiteY0" fmla="*/ 0 h 2137231"/>
              <a:gd name="connsiteX1" fmla="*/ 5654860 w 5654860"/>
              <a:gd name="connsiteY1" fmla="*/ 15273 h 2137231"/>
              <a:gd name="connsiteX2" fmla="*/ 5638947 w 5654860"/>
              <a:gd name="connsiteY2" fmla="*/ 1151542 h 2137231"/>
              <a:gd name="connsiteX3" fmla="*/ 2530241 w 5654860"/>
              <a:gd name="connsiteY3" fmla="*/ 2137231 h 2137231"/>
              <a:gd name="connsiteX4" fmla="*/ 0 w 5654860"/>
              <a:gd name="connsiteY4" fmla="*/ 0 h 2137231"/>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553489 w 5654860"/>
              <a:gd name="connsiteY3" fmla="*/ 2168227 h 2168227"/>
              <a:gd name="connsiteX4" fmla="*/ 0 w 5654860"/>
              <a:gd name="connsiteY4" fmla="*/ 0 h 2168227"/>
              <a:gd name="connsiteX0" fmla="*/ 0 w 5497887"/>
              <a:gd name="connsiteY0" fmla="*/ 0 h 2213946"/>
              <a:gd name="connsiteX1" fmla="*/ 5497887 w 5497887"/>
              <a:gd name="connsiteY1" fmla="*/ 60992 h 2213946"/>
              <a:gd name="connsiteX2" fmla="*/ 5481974 w 5497887"/>
              <a:gd name="connsiteY2" fmla="*/ 1197261 h 2213946"/>
              <a:gd name="connsiteX3" fmla="*/ 2396516 w 5497887"/>
              <a:gd name="connsiteY3" fmla="*/ 2213946 h 2213946"/>
              <a:gd name="connsiteX4" fmla="*/ 0 w 5497887"/>
              <a:gd name="connsiteY4" fmla="*/ 0 h 2213946"/>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521"/>
              <a:gd name="connsiteY0" fmla="*/ 16381 h 2223293"/>
              <a:gd name="connsiteX1" fmla="*/ 5533057 w 5552521"/>
              <a:gd name="connsiteY1" fmla="*/ 0 h 2223293"/>
              <a:gd name="connsiteX2" fmla="*/ 5552312 w 5552521"/>
              <a:gd name="connsiteY2" fmla="*/ 1255845 h 2223293"/>
              <a:gd name="connsiteX3" fmla="*/ 2452787 w 5552521"/>
              <a:gd name="connsiteY3" fmla="*/ 2223293 h 2223293"/>
              <a:gd name="connsiteX4" fmla="*/ 0 w 5552521"/>
              <a:gd name="connsiteY4" fmla="*/ 16381 h 2223293"/>
              <a:gd name="connsiteX0" fmla="*/ 0 w 5707625"/>
              <a:gd name="connsiteY0" fmla="*/ 1379669 h 3586581"/>
              <a:gd name="connsiteX1" fmla="*/ 5707625 w 5707625"/>
              <a:gd name="connsiteY1" fmla="*/ 0 h 3586581"/>
              <a:gd name="connsiteX2" fmla="*/ 5552312 w 5707625"/>
              <a:gd name="connsiteY2" fmla="*/ 2619133 h 3586581"/>
              <a:gd name="connsiteX3" fmla="*/ 2452787 w 5707625"/>
              <a:gd name="connsiteY3" fmla="*/ 3586581 h 3586581"/>
              <a:gd name="connsiteX4" fmla="*/ 0 w 5707625"/>
              <a:gd name="connsiteY4" fmla="*/ 1379669 h 3586581"/>
              <a:gd name="connsiteX0" fmla="*/ 283221 w 3405588"/>
              <a:gd name="connsiteY0" fmla="*/ 955720 h 3586581"/>
              <a:gd name="connsiteX1" fmla="*/ 3405588 w 3405588"/>
              <a:gd name="connsiteY1" fmla="*/ 0 h 3586581"/>
              <a:gd name="connsiteX2" fmla="*/ 3250275 w 3405588"/>
              <a:gd name="connsiteY2" fmla="*/ 2619133 h 3586581"/>
              <a:gd name="connsiteX3" fmla="*/ 150750 w 3405588"/>
              <a:gd name="connsiteY3" fmla="*/ 3586581 h 3586581"/>
              <a:gd name="connsiteX4" fmla="*/ 283221 w 3405588"/>
              <a:gd name="connsiteY4" fmla="*/ 955720 h 3586581"/>
              <a:gd name="connsiteX0" fmla="*/ 283221 w 3397276"/>
              <a:gd name="connsiteY0" fmla="*/ 964033 h 3594894"/>
              <a:gd name="connsiteX1" fmla="*/ 3397276 w 3397276"/>
              <a:gd name="connsiteY1" fmla="*/ 0 h 3594894"/>
              <a:gd name="connsiteX2" fmla="*/ 3250275 w 3397276"/>
              <a:gd name="connsiteY2" fmla="*/ 2627446 h 3594894"/>
              <a:gd name="connsiteX3" fmla="*/ 150750 w 3397276"/>
              <a:gd name="connsiteY3" fmla="*/ 3594894 h 3594894"/>
              <a:gd name="connsiteX4" fmla="*/ 283221 w 3397276"/>
              <a:gd name="connsiteY4" fmla="*/ 964033 h 3594894"/>
              <a:gd name="connsiteX0" fmla="*/ 283221 w 3408523"/>
              <a:gd name="connsiteY0" fmla="*/ 964033 h 4156930"/>
              <a:gd name="connsiteX1" fmla="*/ 3397276 w 3408523"/>
              <a:gd name="connsiteY1" fmla="*/ 0 h 4156930"/>
              <a:gd name="connsiteX2" fmla="*/ 3408217 w 3408523"/>
              <a:gd name="connsiteY2" fmla="*/ 4082173 h 4156930"/>
              <a:gd name="connsiteX3" fmla="*/ 150750 w 3408523"/>
              <a:gd name="connsiteY3" fmla="*/ 3594894 h 4156930"/>
              <a:gd name="connsiteX4" fmla="*/ 283221 w 3408523"/>
              <a:gd name="connsiteY4" fmla="*/ 964033 h 4156930"/>
              <a:gd name="connsiteX0" fmla="*/ 754851 w 3880153"/>
              <a:gd name="connsiteY0" fmla="*/ 964033 h 4198080"/>
              <a:gd name="connsiteX1" fmla="*/ 3868906 w 3880153"/>
              <a:gd name="connsiteY1" fmla="*/ 0 h 4198080"/>
              <a:gd name="connsiteX2" fmla="*/ 3879847 w 3880153"/>
              <a:gd name="connsiteY2" fmla="*/ 4082173 h 4198080"/>
              <a:gd name="connsiteX3" fmla="*/ 123616 w 3880153"/>
              <a:gd name="connsiteY3" fmla="*/ 4126908 h 4198080"/>
              <a:gd name="connsiteX4" fmla="*/ 754851 w 3880153"/>
              <a:gd name="connsiteY4" fmla="*/ 964033 h 4198080"/>
              <a:gd name="connsiteX0" fmla="*/ 754851 w 3880153"/>
              <a:gd name="connsiteY0" fmla="*/ 964033 h 4269325"/>
              <a:gd name="connsiteX1" fmla="*/ 3868906 w 3880153"/>
              <a:gd name="connsiteY1" fmla="*/ 0 h 4269325"/>
              <a:gd name="connsiteX2" fmla="*/ 3879847 w 3880153"/>
              <a:gd name="connsiteY2" fmla="*/ 4082173 h 4269325"/>
              <a:gd name="connsiteX3" fmla="*/ 123616 w 3880153"/>
              <a:gd name="connsiteY3" fmla="*/ 4126908 h 4269325"/>
              <a:gd name="connsiteX4" fmla="*/ 754851 w 3880153"/>
              <a:gd name="connsiteY4" fmla="*/ 964033 h 4269325"/>
              <a:gd name="connsiteX0" fmla="*/ 754851 w 3880153"/>
              <a:gd name="connsiteY0" fmla="*/ 964033 h 4132099"/>
              <a:gd name="connsiteX1" fmla="*/ 3868906 w 3880153"/>
              <a:gd name="connsiteY1" fmla="*/ 0 h 4132099"/>
              <a:gd name="connsiteX2" fmla="*/ 3879847 w 3880153"/>
              <a:gd name="connsiteY2" fmla="*/ 4082173 h 4132099"/>
              <a:gd name="connsiteX3" fmla="*/ 123616 w 3880153"/>
              <a:gd name="connsiteY3" fmla="*/ 4126908 h 4132099"/>
              <a:gd name="connsiteX4" fmla="*/ 754851 w 3880153"/>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31235 w 3756537"/>
              <a:gd name="connsiteY4" fmla="*/ 980658 h 4148724"/>
              <a:gd name="connsiteX0" fmla="*/ 656173 w 3756537"/>
              <a:gd name="connsiteY0" fmla="*/ 1030534 h 4148724"/>
              <a:gd name="connsiteX1" fmla="*/ 3745290 w 3756537"/>
              <a:gd name="connsiteY1" fmla="*/ 0 h 4148724"/>
              <a:gd name="connsiteX2" fmla="*/ 3756231 w 3756537"/>
              <a:gd name="connsiteY2" fmla="*/ 4098798 h 4148724"/>
              <a:gd name="connsiteX3" fmla="*/ 0 w 3756537"/>
              <a:gd name="connsiteY3" fmla="*/ 4143533 h 4148724"/>
              <a:gd name="connsiteX4" fmla="*/ 656173 w 3756537"/>
              <a:gd name="connsiteY4" fmla="*/ 1030534 h 4148724"/>
              <a:gd name="connsiteX0" fmla="*/ 647861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47861 w 3756537"/>
              <a:gd name="connsiteY4" fmla="*/ 980658 h 4148724"/>
              <a:gd name="connsiteX0" fmla="*/ 647861 w 3763581"/>
              <a:gd name="connsiteY0" fmla="*/ 1026386 h 4194452"/>
              <a:gd name="connsiteX1" fmla="*/ 3763581 w 3763581"/>
              <a:gd name="connsiteY1" fmla="*/ 0 h 4194452"/>
              <a:gd name="connsiteX2" fmla="*/ 3756231 w 3763581"/>
              <a:gd name="connsiteY2" fmla="*/ 4144526 h 4194452"/>
              <a:gd name="connsiteX3" fmla="*/ 0 w 3763581"/>
              <a:gd name="connsiteY3" fmla="*/ 4189261 h 4194452"/>
              <a:gd name="connsiteX4" fmla="*/ 647861 w 3763581"/>
              <a:gd name="connsiteY4" fmla="*/ 1026386 h 4194452"/>
              <a:gd name="connsiteX0" fmla="*/ 647861 w 3763581"/>
              <a:gd name="connsiteY0" fmla="*/ 1026386 h 4220551"/>
              <a:gd name="connsiteX1" fmla="*/ 3763581 w 3763581"/>
              <a:gd name="connsiteY1" fmla="*/ 0 h 4220551"/>
              <a:gd name="connsiteX2" fmla="*/ 3756231 w 3763581"/>
              <a:gd name="connsiteY2" fmla="*/ 4190254 h 4220551"/>
              <a:gd name="connsiteX3" fmla="*/ 0 w 3763581"/>
              <a:gd name="connsiteY3" fmla="*/ 4189261 h 4220551"/>
              <a:gd name="connsiteX4" fmla="*/ 647861 w 3763581"/>
              <a:gd name="connsiteY4" fmla="*/ 1026386 h 4220551"/>
              <a:gd name="connsiteX0" fmla="*/ 647861 w 3763581"/>
              <a:gd name="connsiteY0" fmla="*/ 1026386 h 4190254"/>
              <a:gd name="connsiteX1" fmla="*/ 3763581 w 3763581"/>
              <a:gd name="connsiteY1" fmla="*/ 0 h 4190254"/>
              <a:gd name="connsiteX2" fmla="*/ 3756231 w 3763581"/>
              <a:gd name="connsiteY2" fmla="*/ 4190254 h 4190254"/>
              <a:gd name="connsiteX3" fmla="*/ 0 w 3763581"/>
              <a:gd name="connsiteY3" fmla="*/ 4189261 h 4190254"/>
              <a:gd name="connsiteX4" fmla="*/ 647861 w 3763581"/>
              <a:gd name="connsiteY4" fmla="*/ 1026386 h 4190254"/>
              <a:gd name="connsiteX0" fmla="*/ 666152 w 3781872"/>
              <a:gd name="connsiteY0" fmla="*/ 1026386 h 4207553"/>
              <a:gd name="connsiteX1" fmla="*/ 3781872 w 3781872"/>
              <a:gd name="connsiteY1" fmla="*/ 0 h 4207553"/>
              <a:gd name="connsiteX2" fmla="*/ 3774522 w 3781872"/>
              <a:gd name="connsiteY2" fmla="*/ 4190254 h 4207553"/>
              <a:gd name="connsiteX3" fmla="*/ 0 w 3781872"/>
              <a:gd name="connsiteY3" fmla="*/ 4207553 h 4207553"/>
              <a:gd name="connsiteX4" fmla="*/ 666152 w 3781872"/>
              <a:gd name="connsiteY4" fmla="*/ 1026386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20706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20706 h 4207553"/>
              <a:gd name="connsiteX0" fmla="*/ 679960 w 3781872"/>
              <a:gd name="connsiteY0" fmla="*/ 1020706 h 4207553"/>
              <a:gd name="connsiteX1" fmla="*/ 3781872 w 3781872"/>
              <a:gd name="connsiteY1" fmla="*/ 0 h 4207553"/>
              <a:gd name="connsiteX2" fmla="*/ 3532580 w 3781872"/>
              <a:gd name="connsiteY2" fmla="*/ 3973126 h 4207553"/>
              <a:gd name="connsiteX3" fmla="*/ 0 w 3781872"/>
              <a:gd name="connsiteY3" fmla="*/ 4207553 h 4207553"/>
              <a:gd name="connsiteX4" fmla="*/ 679960 w 3781872"/>
              <a:gd name="connsiteY4" fmla="*/ 1020706 h 4207553"/>
              <a:gd name="connsiteX0" fmla="*/ 679960 w 3589560"/>
              <a:gd name="connsiteY0" fmla="*/ 1020706 h 4207553"/>
              <a:gd name="connsiteX1" fmla="*/ 3589560 w 3589560"/>
              <a:gd name="connsiteY1" fmla="*/ 0 h 4207553"/>
              <a:gd name="connsiteX2" fmla="*/ 3532580 w 3589560"/>
              <a:gd name="connsiteY2" fmla="*/ 3973126 h 4207553"/>
              <a:gd name="connsiteX3" fmla="*/ 0 w 3589560"/>
              <a:gd name="connsiteY3" fmla="*/ 4207553 h 4207553"/>
              <a:gd name="connsiteX4" fmla="*/ 679960 w 3589560"/>
              <a:gd name="connsiteY4" fmla="*/ 1020706 h 4207553"/>
              <a:gd name="connsiteX0" fmla="*/ 679960 w 3577153"/>
              <a:gd name="connsiteY0" fmla="*/ 964873 h 4151720"/>
              <a:gd name="connsiteX1" fmla="*/ 3577153 w 3577153"/>
              <a:gd name="connsiteY1" fmla="*/ 0 h 4151720"/>
              <a:gd name="connsiteX2" fmla="*/ 3532580 w 3577153"/>
              <a:gd name="connsiteY2" fmla="*/ 3917293 h 4151720"/>
              <a:gd name="connsiteX3" fmla="*/ 0 w 3577153"/>
              <a:gd name="connsiteY3" fmla="*/ 4151720 h 4151720"/>
              <a:gd name="connsiteX4" fmla="*/ 679960 w 3577153"/>
              <a:gd name="connsiteY4" fmla="*/ 964873 h 4151720"/>
              <a:gd name="connsiteX0" fmla="*/ 648942 w 3546135"/>
              <a:gd name="connsiteY0" fmla="*/ 964873 h 3953204"/>
              <a:gd name="connsiteX1" fmla="*/ 3546135 w 3546135"/>
              <a:gd name="connsiteY1" fmla="*/ 0 h 3953204"/>
              <a:gd name="connsiteX2" fmla="*/ 3501562 w 3546135"/>
              <a:gd name="connsiteY2" fmla="*/ 3917293 h 3953204"/>
              <a:gd name="connsiteX3" fmla="*/ 0 w 3546135"/>
              <a:gd name="connsiteY3" fmla="*/ 3953204 h 3953204"/>
              <a:gd name="connsiteX4" fmla="*/ 648942 w 3546135"/>
              <a:gd name="connsiteY4" fmla="*/ 964873 h 3953204"/>
              <a:gd name="connsiteX0" fmla="*/ 648942 w 3546135"/>
              <a:gd name="connsiteY0" fmla="*/ 964873 h 3953204"/>
              <a:gd name="connsiteX1" fmla="*/ 3546135 w 3546135"/>
              <a:gd name="connsiteY1" fmla="*/ 0 h 3953204"/>
              <a:gd name="connsiteX2" fmla="*/ 3501562 w 3546135"/>
              <a:gd name="connsiteY2" fmla="*/ 3917293 h 3953204"/>
              <a:gd name="connsiteX3" fmla="*/ 0 w 3546135"/>
              <a:gd name="connsiteY3" fmla="*/ 3953204 h 3953204"/>
              <a:gd name="connsiteX4" fmla="*/ 648942 w 3546135"/>
              <a:gd name="connsiteY4" fmla="*/ 964873 h 3953204"/>
              <a:gd name="connsiteX0" fmla="*/ 648942 w 3546135"/>
              <a:gd name="connsiteY0" fmla="*/ 964873 h 3960719"/>
              <a:gd name="connsiteX1" fmla="*/ 3546135 w 3546135"/>
              <a:gd name="connsiteY1" fmla="*/ 0 h 3960719"/>
              <a:gd name="connsiteX2" fmla="*/ 3544986 w 3546135"/>
              <a:gd name="connsiteY2" fmla="*/ 3960719 h 3960719"/>
              <a:gd name="connsiteX3" fmla="*/ 0 w 3546135"/>
              <a:gd name="connsiteY3" fmla="*/ 3953204 h 3960719"/>
              <a:gd name="connsiteX4" fmla="*/ 648942 w 3546135"/>
              <a:gd name="connsiteY4" fmla="*/ 964873 h 3960719"/>
              <a:gd name="connsiteX0" fmla="*/ 648942 w 3546135"/>
              <a:gd name="connsiteY0" fmla="*/ 964873 h 3960719"/>
              <a:gd name="connsiteX1" fmla="*/ 3546135 w 3546135"/>
              <a:gd name="connsiteY1" fmla="*/ 0 h 3960719"/>
              <a:gd name="connsiteX2" fmla="*/ 3544986 w 3546135"/>
              <a:gd name="connsiteY2" fmla="*/ 3960719 h 3960719"/>
              <a:gd name="connsiteX3" fmla="*/ 0 w 3546135"/>
              <a:gd name="connsiteY3" fmla="*/ 3953204 h 3960719"/>
              <a:gd name="connsiteX4" fmla="*/ 648942 w 3546135"/>
              <a:gd name="connsiteY4" fmla="*/ 964873 h 3960719"/>
              <a:gd name="connsiteX0" fmla="*/ 648942 w 3546135"/>
              <a:gd name="connsiteY0" fmla="*/ 964873 h 3960719"/>
              <a:gd name="connsiteX1" fmla="*/ 3546135 w 3546135"/>
              <a:gd name="connsiteY1" fmla="*/ 0 h 3960719"/>
              <a:gd name="connsiteX2" fmla="*/ 3544986 w 3546135"/>
              <a:gd name="connsiteY2" fmla="*/ 3960719 h 3960719"/>
              <a:gd name="connsiteX3" fmla="*/ 0 w 3546135"/>
              <a:gd name="connsiteY3" fmla="*/ 3953204 h 3960719"/>
              <a:gd name="connsiteX4" fmla="*/ 648942 w 3546135"/>
              <a:gd name="connsiteY4" fmla="*/ 964873 h 3960719"/>
              <a:gd name="connsiteX0" fmla="*/ 648942 w 3546135"/>
              <a:gd name="connsiteY0" fmla="*/ 964873 h 3960719"/>
              <a:gd name="connsiteX1" fmla="*/ 3546135 w 3546135"/>
              <a:gd name="connsiteY1" fmla="*/ 0 h 3960719"/>
              <a:gd name="connsiteX2" fmla="*/ 3544986 w 3546135"/>
              <a:gd name="connsiteY2" fmla="*/ 3960719 h 3960719"/>
              <a:gd name="connsiteX3" fmla="*/ 0 w 3546135"/>
              <a:gd name="connsiteY3" fmla="*/ 3953204 h 3960719"/>
              <a:gd name="connsiteX4" fmla="*/ 648942 w 3546135"/>
              <a:gd name="connsiteY4" fmla="*/ 964873 h 396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135" h="3960719">
                <a:moveTo>
                  <a:pt x="648942" y="964873"/>
                </a:moveTo>
                <a:lnTo>
                  <a:pt x="3546135" y="0"/>
                </a:lnTo>
                <a:cubicBezTo>
                  <a:pt x="3545560" y="1980359"/>
                  <a:pt x="3545560" y="1980359"/>
                  <a:pt x="3544986" y="3960719"/>
                </a:cubicBezTo>
                <a:lnTo>
                  <a:pt x="0" y="3953204"/>
                </a:lnTo>
                <a:lnTo>
                  <a:pt x="648942" y="964873"/>
                </a:lnTo>
                <a:close/>
              </a:path>
            </a:pathLst>
          </a:custGeom>
        </p:spPr>
        <p:txBody>
          <a:bodyPr anchor="ctr">
            <a:normAutofit/>
          </a:bodyPr>
          <a:lstStyle>
            <a:lvl1pPr marL="0" marR="0" indent="0" algn="ctr"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p>
          <a:p>
            <a:endParaRPr lang="sv-SE" dirty="0"/>
          </a:p>
        </p:txBody>
      </p:sp>
      <p:sp>
        <p:nvSpPr>
          <p:cNvPr id="46" name="Text Placeholder 45">
            <a:extLst>
              <a:ext uri="{FF2B5EF4-FFF2-40B4-BE49-F238E27FC236}">
                <a16:creationId xmlns:a16="http://schemas.microsoft.com/office/drawing/2014/main" id="{74B0CD68-8015-BA48-A6B3-D96C9ECF23A3}"/>
              </a:ext>
            </a:extLst>
          </p:cNvPr>
          <p:cNvSpPr>
            <a:spLocks noGrp="1"/>
          </p:cNvSpPr>
          <p:nvPr>
            <p:ph type="body" sz="quarter" idx="11" hasCustomPrompt="1"/>
          </p:nvPr>
        </p:nvSpPr>
        <p:spPr>
          <a:xfrm>
            <a:off x="673545" y="1923474"/>
            <a:ext cx="3995737" cy="1004518"/>
          </a:xfrm>
          <a:prstGeom prst="rect">
            <a:avLst/>
          </a:prstGeom>
        </p:spPr>
        <p:txBody>
          <a:bodyPr anchor="b">
            <a:noAutofit/>
          </a:bodyPr>
          <a:lstStyle>
            <a:lvl1pPr marL="0" indent="0">
              <a:spcBef>
                <a:spcPts val="0"/>
              </a:spcBef>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liten bild</a:t>
            </a:r>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pic>
        <p:nvPicPr>
          <p:cNvPr id="8" name="Picture 12">
            <a:extLst>
              <a:ext uri="{FF2B5EF4-FFF2-40B4-BE49-F238E27FC236}">
                <a16:creationId xmlns:a16="http://schemas.microsoft.com/office/drawing/2014/main" id="{3F470B57-15DC-F54D-90A7-4CEB593DE01B}"/>
              </a:ext>
            </a:extLst>
          </p:cNvPr>
          <p:cNvPicPr>
            <a:picLocks noChangeAspect="1"/>
          </p:cNvPicPr>
          <p:nvPr userDrawn="1"/>
        </p:nvPicPr>
        <p:blipFill>
          <a:blip r:embed="rId2"/>
          <a:srcRect/>
          <a:stretch/>
        </p:blipFill>
        <p:spPr>
          <a:xfrm>
            <a:off x="7372350" y="288000"/>
            <a:ext cx="1447922" cy="367914"/>
          </a:xfrm>
          <a:prstGeom prst="rect">
            <a:avLst/>
          </a:prstGeom>
        </p:spPr>
      </p:pic>
    </p:spTree>
    <p:extLst>
      <p:ext uri="{BB962C8B-B14F-4D97-AF65-F5344CB8AC3E}">
        <p14:creationId xmlns:p14="http://schemas.microsoft.com/office/powerpoint/2010/main" val="2778919990"/>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Sida med en bild">
    <p:spTree>
      <p:nvGrpSpPr>
        <p:cNvPr id="1" name=""/>
        <p:cNvGrpSpPr/>
        <p:nvPr/>
      </p:nvGrpSpPr>
      <p:grpSpPr>
        <a:xfrm>
          <a:off x="0" y="0"/>
          <a:ext cx="0" cy="0"/>
          <a:chOff x="0" y="0"/>
          <a:chExt cx="0" cy="0"/>
        </a:xfrm>
      </p:grpSpPr>
      <p:sp>
        <p:nvSpPr>
          <p:cNvPr id="4" name="Text Placeholder 45">
            <a:extLst>
              <a:ext uri="{FF2B5EF4-FFF2-40B4-BE49-F238E27FC236}">
                <a16:creationId xmlns:a16="http://schemas.microsoft.com/office/drawing/2014/main" id="{CB53D59C-60AD-B14A-A353-AC31E1581901}"/>
              </a:ext>
            </a:extLst>
          </p:cNvPr>
          <p:cNvSpPr>
            <a:spLocks noGrp="1"/>
          </p:cNvSpPr>
          <p:nvPr>
            <p:ph type="body" sz="quarter" idx="11" hasCustomPrompt="1"/>
          </p:nvPr>
        </p:nvSpPr>
        <p:spPr>
          <a:xfrm>
            <a:off x="4401483" y="1054454"/>
            <a:ext cx="3995737" cy="1004518"/>
          </a:xfrm>
          <a:prstGeom prst="rect">
            <a:avLst/>
          </a:prstGeom>
        </p:spPr>
        <p:txBody>
          <a:bodyPr anchor="b">
            <a:noAutofit/>
          </a:bodyPr>
          <a:lstStyle>
            <a:lvl1pPr marL="0" indent="0">
              <a:spcBef>
                <a:spcPts val="0"/>
              </a:spcBef>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Sida</a:t>
            </a:r>
            <a:r>
              <a:rPr lang="en-US" dirty="0"/>
              <a:t> med </a:t>
            </a:r>
            <a:r>
              <a:rPr lang="en-US" dirty="0" err="1"/>
              <a:t>en</a:t>
            </a:r>
            <a:r>
              <a:rPr lang="en-US" dirty="0"/>
              <a:t> </a:t>
            </a:r>
            <a:r>
              <a:rPr lang="en-US" dirty="0" err="1"/>
              <a:t>bild</a:t>
            </a:r>
            <a:endParaRPr lang="sv-SE" dirty="0"/>
          </a:p>
        </p:txBody>
      </p:sp>
      <p:sp>
        <p:nvSpPr>
          <p:cNvPr id="5" name="Text Placeholder 47">
            <a:extLst>
              <a:ext uri="{FF2B5EF4-FFF2-40B4-BE49-F238E27FC236}">
                <a16:creationId xmlns:a16="http://schemas.microsoft.com/office/drawing/2014/main" id="{56F59147-DFED-5A4E-884F-41ABF00D86D4}"/>
              </a:ext>
            </a:extLst>
          </p:cNvPr>
          <p:cNvSpPr>
            <a:spLocks noGrp="1"/>
          </p:cNvSpPr>
          <p:nvPr>
            <p:ph type="body" sz="quarter" idx="12" hasCustomPrompt="1"/>
          </p:nvPr>
        </p:nvSpPr>
        <p:spPr>
          <a:xfrm>
            <a:off x="4401491" y="2176221"/>
            <a:ext cx="4064000" cy="1274902"/>
          </a:xfrm>
          <a:prstGeom prst="rect">
            <a:avLst/>
          </a:prstGeom>
        </p:spPr>
        <p:txBody>
          <a:bodyPr>
            <a:noAutofit/>
          </a:bodyPr>
          <a:lstStyle>
            <a:lvl1pPr marL="0" indent="0">
              <a:buNone/>
              <a:defRPr lang="en-US" sz="1200" dirty="0" smtClean="0">
                <a:latin typeface="+mn-l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 </a:t>
            </a:r>
            <a:r>
              <a:rPr lang="sv-SE" b="0" i="0" dirty="0" err="1">
                <a:solidFill>
                  <a:srgbClr val="000000"/>
                </a:solidFill>
                <a:effectLst/>
                <a:latin typeface="Open Sans"/>
              </a:rPr>
              <a:t>dictum</a:t>
            </a:r>
            <a:r>
              <a:rPr lang="sv-SE" b="0" i="0" dirty="0">
                <a:solidFill>
                  <a:srgbClr val="000000"/>
                </a:solidFill>
                <a:effectLst/>
                <a:latin typeface="Open Sans"/>
              </a:rPr>
              <a:t> </a:t>
            </a:r>
            <a:r>
              <a:rPr lang="sv-SE" b="0" i="0" dirty="0" err="1">
                <a:solidFill>
                  <a:srgbClr val="000000"/>
                </a:solidFill>
                <a:effectLst/>
                <a:latin typeface="Open Sans"/>
              </a:rPr>
              <a:t>congue</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Duis</a:t>
            </a:r>
            <a:r>
              <a:rPr lang="sv-SE" b="0" i="0" dirty="0">
                <a:solidFill>
                  <a:srgbClr val="000000"/>
                </a:solidFill>
                <a:effectLst/>
                <a:latin typeface="Open Sans"/>
              </a:rPr>
              <a:t> </a:t>
            </a:r>
            <a:r>
              <a:rPr lang="sv-SE" b="0" i="0" dirty="0" err="1">
                <a:solidFill>
                  <a:srgbClr val="000000"/>
                </a:solidFill>
                <a:effectLst/>
                <a:latin typeface="Open Sans"/>
              </a:rPr>
              <a:t>sollicitudin</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vitae </a:t>
            </a:r>
            <a:r>
              <a:rPr lang="sv-SE" b="0" i="0" dirty="0" err="1">
                <a:solidFill>
                  <a:srgbClr val="000000"/>
                </a:solidFill>
                <a:effectLst/>
                <a:latin typeface="Open Sans"/>
              </a:rPr>
              <a:t>tellus</a:t>
            </a:r>
            <a:r>
              <a:rPr lang="sv-SE" b="0" i="0" dirty="0">
                <a:solidFill>
                  <a:srgbClr val="000000"/>
                </a:solidFill>
                <a:effectLst/>
                <a:latin typeface="Open Sans"/>
              </a:rPr>
              <a:t> </a:t>
            </a:r>
            <a:r>
              <a:rPr lang="sv-SE" b="0" i="0" dirty="0" err="1">
                <a:solidFill>
                  <a:srgbClr val="000000"/>
                </a:solidFill>
                <a:effectLst/>
                <a:latin typeface="Open Sans"/>
              </a:rPr>
              <a:t>vestibulum</a:t>
            </a:r>
            <a:r>
              <a:rPr lang="sv-SE" b="0" i="0" dirty="0">
                <a:solidFill>
                  <a:srgbClr val="000000"/>
                </a:solidFill>
                <a:effectLst/>
                <a:latin typeface="Open Sans"/>
              </a:rPr>
              <a:t>, </a:t>
            </a:r>
            <a:r>
              <a:rPr lang="sv-SE" b="0" i="0" dirty="0" err="1">
                <a:solidFill>
                  <a:srgbClr val="000000"/>
                </a:solidFill>
                <a:effectLst/>
                <a:latin typeface="Open Sans"/>
              </a:rPr>
              <a:t>vulputate</a:t>
            </a:r>
            <a:r>
              <a:rPr lang="sv-SE" b="0" i="0" dirty="0">
                <a:solidFill>
                  <a:srgbClr val="000000"/>
                </a:solidFill>
                <a:effectLst/>
                <a:latin typeface="Open Sans"/>
              </a:rPr>
              <a:t> </a:t>
            </a:r>
            <a:r>
              <a:rPr lang="sv-SE" b="0" i="0" dirty="0" err="1">
                <a:solidFill>
                  <a:srgbClr val="000000"/>
                </a:solidFill>
                <a:effectLst/>
                <a:latin typeface="Open Sans"/>
              </a:rPr>
              <a:t>blandit</a:t>
            </a:r>
            <a:r>
              <a:rPr lang="sv-SE" b="0" i="0" dirty="0">
                <a:solidFill>
                  <a:srgbClr val="000000"/>
                </a:solidFill>
                <a:effectLst/>
                <a:latin typeface="Open Sans"/>
              </a:rPr>
              <a:t> </a:t>
            </a:r>
            <a:r>
              <a:rPr lang="sv-SE" b="0" i="0" dirty="0" err="1">
                <a:solidFill>
                  <a:srgbClr val="000000"/>
                </a:solidFill>
                <a:effectLst/>
                <a:latin typeface="Open Sans"/>
              </a:rPr>
              <a:t>nisi</a:t>
            </a:r>
            <a:r>
              <a:rPr lang="sv-SE" b="0" i="0" dirty="0">
                <a:solidFill>
                  <a:srgbClr val="000000"/>
                </a:solidFill>
                <a:effectLst/>
                <a:latin typeface="Open Sans"/>
              </a:rPr>
              <a:t> </a:t>
            </a:r>
            <a:r>
              <a:rPr lang="sv-SE" b="0" i="0" dirty="0" err="1">
                <a:solidFill>
                  <a:srgbClr val="000000"/>
                </a:solidFill>
                <a:effectLst/>
                <a:latin typeface="Open Sans"/>
              </a:rPr>
              <a:t>malesuada</a:t>
            </a:r>
            <a:r>
              <a:rPr lang="sv-SE" b="0" i="0" dirty="0">
                <a:solidFill>
                  <a:srgbClr val="000000"/>
                </a:solidFill>
                <a:effectLst/>
                <a:latin typeface="Open Sans"/>
              </a:rPr>
              <a:t>. </a:t>
            </a:r>
            <a:r>
              <a:rPr lang="sv-SE" b="0" i="0" dirty="0" err="1">
                <a:solidFill>
                  <a:srgbClr val="000000"/>
                </a:solidFill>
                <a:effectLst/>
                <a:latin typeface="Open Sans"/>
              </a:rPr>
              <a:t>Suspendisse</a:t>
            </a:r>
            <a:r>
              <a:rPr lang="sv-SE" b="0" i="0" dirty="0">
                <a:solidFill>
                  <a:srgbClr val="000000"/>
                </a:solidFill>
                <a:effectLst/>
                <a:latin typeface="Open Sans"/>
              </a:rPr>
              <a:t> </a:t>
            </a:r>
            <a:r>
              <a:rPr lang="sv-SE" b="0" i="0" dirty="0" err="1">
                <a:solidFill>
                  <a:srgbClr val="000000"/>
                </a:solidFill>
                <a:effectLst/>
                <a:latin typeface="Open Sans"/>
              </a:rPr>
              <a:t>scelerisque</a:t>
            </a:r>
            <a:r>
              <a:rPr lang="sv-SE" b="0" i="0" dirty="0">
                <a:solidFill>
                  <a:srgbClr val="000000"/>
                </a:solidFill>
                <a:effectLst/>
                <a:latin typeface="Open Sans"/>
              </a:rPr>
              <a:t> </a:t>
            </a:r>
            <a:r>
              <a:rPr lang="sv-SE" b="0" i="0" dirty="0" err="1">
                <a:solidFill>
                  <a:srgbClr val="000000"/>
                </a:solidFill>
                <a:effectLst/>
                <a:latin typeface="Open Sans"/>
              </a:rPr>
              <a:t>commodo</a:t>
            </a:r>
            <a:r>
              <a:rPr lang="sv-SE" b="0" i="0" dirty="0">
                <a:solidFill>
                  <a:srgbClr val="000000"/>
                </a:solidFill>
                <a:effectLst/>
                <a:latin typeface="Open Sans"/>
              </a:rPr>
              <a:t> </a:t>
            </a:r>
            <a:r>
              <a:rPr lang="sv-SE" b="0" i="0" dirty="0" err="1">
                <a:solidFill>
                  <a:srgbClr val="000000"/>
                </a:solidFill>
                <a:effectLst/>
                <a:latin typeface="Open Sans"/>
              </a:rPr>
              <a:t>justo</a:t>
            </a:r>
            <a:r>
              <a:rPr lang="sv-SE" b="0" i="0" dirty="0">
                <a:solidFill>
                  <a:srgbClr val="000000"/>
                </a:solidFill>
                <a:effectLst/>
                <a:latin typeface="Open Sans"/>
              </a:rPr>
              <a:t>, ut </a:t>
            </a:r>
            <a:r>
              <a:rPr lang="sv-SE" b="0" i="0" dirty="0" err="1">
                <a:solidFill>
                  <a:srgbClr val="000000"/>
                </a:solidFill>
                <a:effectLst/>
                <a:latin typeface="Open Sans"/>
              </a:rPr>
              <a:t>aliquam</a:t>
            </a:r>
            <a:r>
              <a:rPr lang="sv-SE" b="0" i="0" dirty="0">
                <a:solidFill>
                  <a:srgbClr val="000000"/>
                </a:solidFill>
                <a:effectLst/>
                <a:latin typeface="Open Sans"/>
              </a:rPr>
              <a:t> </a:t>
            </a:r>
            <a:r>
              <a:rPr lang="sv-SE" b="0" i="0" dirty="0" err="1">
                <a:solidFill>
                  <a:srgbClr val="000000"/>
                </a:solidFill>
                <a:effectLst/>
                <a:latin typeface="Open Sans"/>
              </a:rPr>
              <a:t>enim</a:t>
            </a:r>
            <a:r>
              <a:rPr lang="sv-SE" b="0" i="0" dirty="0">
                <a:solidFill>
                  <a:srgbClr val="000000"/>
                </a:solidFill>
                <a:effectLst/>
                <a:latin typeface="Open Sans"/>
              </a:rPr>
              <a:t> </a:t>
            </a:r>
            <a:r>
              <a:rPr lang="sv-SE" b="0" i="0" dirty="0" err="1">
                <a:solidFill>
                  <a:srgbClr val="000000"/>
                </a:solidFill>
                <a:effectLst/>
                <a:latin typeface="Open Sans"/>
              </a:rPr>
              <a:t>tempor</a:t>
            </a:r>
            <a:r>
              <a:rPr lang="sv-SE" b="0" i="0" dirty="0">
                <a:solidFill>
                  <a:srgbClr val="000000"/>
                </a:solidFill>
                <a:effectLst/>
                <a:latin typeface="Open Sans"/>
              </a:rPr>
              <a:t> non. </a:t>
            </a:r>
            <a:endParaRPr lang="en-US" dirty="0"/>
          </a:p>
        </p:txBody>
      </p:sp>
      <p:sp>
        <p:nvSpPr>
          <p:cNvPr id="10" name="Picture Placeholder 6">
            <a:extLst>
              <a:ext uri="{FF2B5EF4-FFF2-40B4-BE49-F238E27FC236}">
                <a16:creationId xmlns:a16="http://schemas.microsoft.com/office/drawing/2014/main" id="{4D192C59-9404-8044-87FF-96D73C36916A}"/>
              </a:ext>
            </a:extLst>
          </p:cNvPr>
          <p:cNvSpPr>
            <a:spLocks noGrp="1"/>
          </p:cNvSpPr>
          <p:nvPr>
            <p:ph type="pic" sz="quarter" idx="10" hasCustomPrompt="1"/>
          </p:nvPr>
        </p:nvSpPr>
        <p:spPr>
          <a:xfrm>
            <a:off x="1" y="-7154"/>
            <a:ext cx="4594217" cy="5157048"/>
          </a:xfrm>
          <a:custGeom>
            <a:avLst/>
            <a:gdLst>
              <a:gd name="connsiteX0" fmla="*/ 0 w 6781799"/>
              <a:gd name="connsiteY0" fmla="*/ 0 h 6858000"/>
              <a:gd name="connsiteX1" fmla="*/ 3618136 w 6781799"/>
              <a:gd name="connsiteY1" fmla="*/ 0 h 6858000"/>
              <a:gd name="connsiteX2" fmla="*/ 6781799 w 6781799"/>
              <a:gd name="connsiteY2" fmla="*/ 6858000 h 6858000"/>
              <a:gd name="connsiteX3" fmla="*/ 0 w 6781799"/>
              <a:gd name="connsiteY3" fmla="*/ 6858000 h 6858000"/>
              <a:gd name="connsiteX0" fmla="*/ 0 w 6781799"/>
              <a:gd name="connsiteY0" fmla="*/ 18063 h 6876063"/>
              <a:gd name="connsiteX1" fmla="*/ 4160003 w 6781799"/>
              <a:gd name="connsiteY1" fmla="*/ 0 h 6876063"/>
              <a:gd name="connsiteX2" fmla="*/ 6781799 w 6781799"/>
              <a:gd name="connsiteY2" fmla="*/ 6876063 h 6876063"/>
              <a:gd name="connsiteX3" fmla="*/ 0 w 6781799"/>
              <a:gd name="connsiteY3" fmla="*/ 6876063 h 6876063"/>
              <a:gd name="connsiteX4" fmla="*/ 0 w 6781799"/>
              <a:gd name="connsiteY4" fmla="*/ 18063 h 6876063"/>
              <a:gd name="connsiteX0" fmla="*/ 0 w 6465711"/>
              <a:gd name="connsiteY0" fmla="*/ 18063 h 6876063"/>
              <a:gd name="connsiteX1" fmla="*/ 4160003 w 6465711"/>
              <a:gd name="connsiteY1" fmla="*/ 0 h 6876063"/>
              <a:gd name="connsiteX2" fmla="*/ 6465711 w 6465711"/>
              <a:gd name="connsiteY2" fmla="*/ 6876063 h 6876063"/>
              <a:gd name="connsiteX3" fmla="*/ 0 w 6465711"/>
              <a:gd name="connsiteY3" fmla="*/ 6876063 h 6876063"/>
              <a:gd name="connsiteX4" fmla="*/ 0 w 6465711"/>
              <a:gd name="connsiteY4" fmla="*/ 18063 h 6876063"/>
              <a:gd name="connsiteX0" fmla="*/ 0 w 6465711"/>
              <a:gd name="connsiteY0" fmla="*/ 9032 h 6867032"/>
              <a:gd name="connsiteX1" fmla="*/ 4403843 w 6465711"/>
              <a:gd name="connsiteY1" fmla="*/ 0 h 6867032"/>
              <a:gd name="connsiteX2" fmla="*/ 6465711 w 6465711"/>
              <a:gd name="connsiteY2" fmla="*/ 6867032 h 6867032"/>
              <a:gd name="connsiteX3" fmla="*/ 0 w 6465711"/>
              <a:gd name="connsiteY3" fmla="*/ 6867032 h 6867032"/>
              <a:gd name="connsiteX4" fmla="*/ 0 w 6465711"/>
              <a:gd name="connsiteY4" fmla="*/ 9032 h 6867032"/>
              <a:gd name="connsiteX0" fmla="*/ 0 w 6465711"/>
              <a:gd name="connsiteY0" fmla="*/ 18064 h 6876064"/>
              <a:gd name="connsiteX1" fmla="*/ 4792180 w 6465711"/>
              <a:gd name="connsiteY1" fmla="*/ 0 h 6876064"/>
              <a:gd name="connsiteX2" fmla="*/ 6465711 w 6465711"/>
              <a:gd name="connsiteY2" fmla="*/ 6876064 h 6876064"/>
              <a:gd name="connsiteX3" fmla="*/ 0 w 6465711"/>
              <a:gd name="connsiteY3" fmla="*/ 6876064 h 6876064"/>
              <a:gd name="connsiteX4" fmla="*/ 0 w 6465711"/>
              <a:gd name="connsiteY4" fmla="*/ 18064 h 6876064"/>
              <a:gd name="connsiteX0" fmla="*/ 0 w 6330244"/>
              <a:gd name="connsiteY0" fmla="*/ 18064 h 6876064"/>
              <a:gd name="connsiteX1" fmla="*/ 4792180 w 6330244"/>
              <a:gd name="connsiteY1" fmla="*/ 0 h 6876064"/>
              <a:gd name="connsiteX2" fmla="*/ 6330244 w 6330244"/>
              <a:gd name="connsiteY2" fmla="*/ 6876064 h 6876064"/>
              <a:gd name="connsiteX3" fmla="*/ 0 w 6330244"/>
              <a:gd name="connsiteY3" fmla="*/ 6876064 h 6876064"/>
              <a:gd name="connsiteX4" fmla="*/ 0 w 6330244"/>
              <a:gd name="connsiteY4" fmla="*/ 18064 h 6876064"/>
              <a:gd name="connsiteX0" fmla="*/ 0 w 6330244"/>
              <a:gd name="connsiteY0" fmla="*/ 9539 h 6867539"/>
              <a:gd name="connsiteX1" fmla="*/ 4587559 w 6330244"/>
              <a:gd name="connsiteY1" fmla="*/ 0 h 6867539"/>
              <a:gd name="connsiteX2" fmla="*/ 6330244 w 6330244"/>
              <a:gd name="connsiteY2" fmla="*/ 6867539 h 6867539"/>
              <a:gd name="connsiteX3" fmla="*/ 0 w 6330244"/>
              <a:gd name="connsiteY3" fmla="*/ 6867539 h 6867539"/>
              <a:gd name="connsiteX4" fmla="*/ 0 w 6330244"/>
              <a:gd name="connsiteY4" fmla="*/ 9539 h 6867539"/>
              <a:gd name="connsiteX0" fmla="*/ 0 w 6125623"/>
              <a:gd name="connsiteY0" fmla="*/ 9539 h 6876064"/>
              <a:gd name="connsiteX1" fmla="*/ 4587559 w 6125623"/>
              <a:gd name="connsiteY1" fmla="*/ 0 h 6876064"/>
              <a:gd name="connsiteX2" fmla="*/ 6125623 w 6125623"/>
              <a:gd name="connsiteY2" fmla="*/ 6876064 h 6876064"/>
              <a:gd name="connsiteX3" fmla="*/ 0 w 6125623"/>
              <a:gd name="connsiteY3" fmla="*/ 6867539 h 6876064"/>
              <a:gd name="connsiteX4" fmla="*/ 0 w 6125623"/>
              <a:gd name="connsiteY4" fmla="*/ 9539 h 68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5623" h="6876064">
                <a:moveTo>
                  <a:pt x="0" y="9539"/>
                </a:moveTo>
                <a:lnTo>
                  <a:pt x="4587559" y="0"/>
                </a:lnTo>
                <a:lnTo>
                  <a:pt x="6125623" y="6876064"/>
                </a:lnTo>
                <a:lnTo>
                  <a:pt x="0" y="6867539"/>
                </a:lnTo>
                <a:lnTo>
                  <a:pt x="0" y="9539"/>
                </a:lnTo>
                <a:close/>
              </a:path>
            </a:pathLst>
          </a:custGeom>
        </p:spPr>
        <p:txBody>
          <a:bodyPr wrap="square" anchor="ctr">
            <a:noAutofit/>
          </a:bodyPr>
          <a:lstStyle>
            <a:lvl1pPr marL="0" marR="0" indent="0" algn="ctr" defTabSz="457200" rtl="0" eaLnBrk="1" fontAlgn="auto" latinLnBrk="0" hangingPunct="1">
              <a:lnSpc>
                <a:spcPct val="100000"/>
              </a:lnSpc>
              <a:spcBef>
                <a:spcPct val="20000"/>
              </a:spcBef>
              <a:spcAft>
                <a:spcPts val="0"/>
              </a:spcAft>
              <a:buClrTx/>
              <a:buSzTx/>
              <a:buFontTx/>
              <a:buNone/>
              <a:tabLst/>
              <a:defRPr sz="1600">
                <a:solidFill>
                  <a:schemeClr val="bg1">
                    <a:lumMod val="50000"/>
                  </a:schemeClr>
                </a:solidFill>
              </a:defRPr>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Tree>
    <p:extLst>
      <p:ext uri="{BB962C8B-B14F-4D97-AF65-F5344CB8AC3E}">
        <p14:creationId xmlns:p14="http://schemas.microsoft.com/office/powerpoint/2010/main" val="2436975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7_Helsida mullvad">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A21BFA-F64C-C347-828D-1598B4197178}"/>
              </a:ext>
            </a:extLst>
          </p:cNvPr>
          <p:cNvPicPr>
            <a:picLocks noChangeAspect="1"/>
          </p:cNvPicPr>
          <p:nvPr userDrawn="1"/>
        </p:nvPicPr>
        <p:blipFill>
          <a:blip r:embed="rId2"/>
          <a:stretch>
            <a:fillRect/>
          </a:stretch>
        </p:blipFill>
        <p:spPr>
          <a:xfrm>
            <a:off x="7372350" y="288000"/>
            <a:ext cx="1447922" cy="367915"/>
          </a:xfrm>
          <a:prstGeom prst="rect">
            <a:avLst/>
          </a:prstGeom>
        </p:spPr>
      </p:pic>
      <p:sp>
        <p:nvSpPr>
          <p:cNvPr id="8" name="Text Placeholder 45">
            <a:extLst>
              <a:ext uri="{FF2B5EF4-FFF2-40B4-BE49-F238E27FC236}">
                <a16:creationId xmlns:a16="http://schemas.microsoft.com/office/drawing/2014/main" id="{E3F4D9C8-EC5E-6147-9CB9-4211726A538B}"/>
              </a:ext>
            </a:extLst>
          </p:cNvPr>
          <p:cNvSpPr>
            <a:spLocks noGrp="1"/>
          </p:cNvSpPr>
          <p:nvPr>
            <p:ph type="body" sz="quarter" idx="11" hasCustomPrompt="1"/>
          </p:nvPr>
        </p:nvSpPr>
        <p:spPr>
          <a:xfrm>
            <a:off x="673545" y="1622009"/>
            <a:ext cx="7065167" cy="1299409"/>
          </a:xfrm>
          <a:prstGeom prst="rect">
            <a:avLst/>
          </a:prstGeom>
        </p:spPr>
        <p:txBody>
          <a:bodyPr anchor="ctr">
            <a:noAutofit/>
          </a:bodyPr>
          <a:lstStyle>
            <a:lvl1pPr marL="0" indent="0">
              <a:spcBef>
                <a:spcPts val="0"/>
              </a:spcBef>
              <a:buNone/>
              <a:defRPr sz="6600" b="1">
                <a:solidFill>
                  <a:schemeClr val="bg1"/>
                </a:solidFill>
                <a:latin typeface="+mj-lt"/>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Rubrik</a:t>
            </a:r>
            <a:endParaRPr lang="sv-SE" dirty="0"/>
          </a:p>
        </p:txBody>
      </p:sp>
      <p:sp>
        <p:nvSpPr>
          <p:cNvPr id="9" name="Text Placeholder 45">
            <a:extLst>
              <a:ext uri="{FF2B5EF4-FFF2-40B4-BE49-F238E27FC236}">
                <a16:creationId xmlns:a16="http://schemas.microsoft.com/office/drawing/2014/main" id="{4BE913F4-F15E-DF40-A14B-3DBF612C2E6A}"/>
              </a:ext>
            </a:extLst>
          </p:cNvPr>
          <p:cNvSpPr>
            <a:spLocks noGrp="1"/>
          </p:cNvSpPr>
          <p:nvPr>
            <p:ph type="body" sz="quarter" idx="13" hasCustomPrompt="1"/>
          </p:nvPr>
        </p:nvSpPr>
        <p:spPr>
          <a:xfrm>
            <a:off x="673545" y="2921418"/>
            <a:ext cx="3995737" cy="450614"/>
          </a:xfrm>
          <a:prstGeom prst="rect">
            <a:avLst/>
          </a:prstGeom>
        </p:spPr>
        <p:txBody>
          <a:bodyPr anchor="ctr">
            <a:noAutofit/>
          </a:bodyPr>
          <a:lstStyle>
            <a:lvl1pPr marL="0" indent="0" algn="l">
              <a:buNone/>
              <a:defRPr sz="2800" b="0">
                <a:solidFill>
                  <a:schemeClr val="bg1"/>
                </a:solidFill>
                <a:latin typeface="+mj-lt"/>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Underrubrik</a:t>
            </a:r>
          </a:p>
        </p:txBody>
      </p:sp>
    </p:spTree>
    <p:extLst>
      <p:ext uri="{BB962C8B-B14F-4D97-AF65-F5344CB8AC3E}">
        <p14:creationId xmlns:p14="http://schemas.microsoft.com/office/powerpoint/2010/main" val="2463069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8_Helsida mörkblå">
    <p:bg>
      <p:bgPr>
        <a:solidFill>
          <a:schemeClr val="accent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C433F3-6BB5-5D4D-B219-6886E87F8019}"/>
              </a:ext>
            </a:extLst>
          </p:cNvPr>
          <p:cNvPicPr>
            <a:picLocks noChangeAspect="1"/>
          </p:cNvPicPr>
          <p:nvPr userDrawn="1"/>
        </p:nvPicPr>
        <p:blipFill>
          <a:blip r:embed="rId2"/>
          <a:stretch>
            <a:fillRect/>
          </a:stretch>
        </p:blipFill>
        <p:spPr>
          <a:xfrm>
            <a:off x="7372350" y="288000"/>
            <a:ext cx="1447922" cy="367915"/>
          </a:xfrm>
          <a:prstGeom prst="rect">
            <a:avLst/>
          </a:prstGeom>
        </p:spPr>
      </p:pic>
      <p:sp>
        <p:nvSpPr>
          <p:cNvPr id="8" name="Text Placeholder 45">
            <a:extLst>
              <a:ext uri="{FF2B5EF4-FFF2-40B4-BE49-F238E27FC236}">
                <a16:creationId xmlns:a16="http://schemas.microsoft.com/office/drawing/2014/main" id="{EC50953B-204C-A940-9DD6-93048359506C}"/>
              </a:ext>
            </a:extLst>
          </p:cNvPr>
          <p:cNvSpPr>
            <a:spLocks noGrp="1"/>
          </p:cNvSpPr>
          <p:nvPr>
            <p:ph type="body" sz="quarter" idx="11" hasCustomPrompt="1"/>
          </p:nvPr>
        </p:nvSpPr>
        <p:spPr>
          <a:xfrm>
            <a:off x="673545" y="1622009"/>
            <a:ext cx="7065167" cy="1299409"/>
          </a:xfrm>
          <a:prstGeom prst="rect">
            <a:avLst/>
          </a:prstGeom>
        </p:spPr>
        <p:txBody>
          <a:bodyPr anchor="ctr">
            <a:noAutofit/>
          </a:bodyPr>
          <a:lstStyle>
            <a:lvl1pPr marL="0" indent="0">
              <a:spcBef>
                <a:spcPts val="0"/>
              </a:spcBef>
              <a:buNone/>
              <a:defRPr sz="6600" b="1">
                <a:solidFill>
                  <a:schemeClr val="bg1"/>
                </a:solidFill>
                <a:latin typeface="+mj-lt"/>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Rubrik</a:t>
            </a:r>
            <a:endParaRPr lang="sv-SE" dirty="0"/>
          </a:p>
        </p:txBody>
      </p:sp>
      <p:sp>
        <p:nvSpPr>
          <p:cNvPr id="9" name="Text Placeholder 45">
            <a:extLst>
              <a:ext uri="{FF2B5EF4-FFF2-40B4-BE49-F238E27FC236}">
                <a16:creationId xmlns:a16="http://schemas.microsoft.com/office/drawing/2014/main" id="{766504C1-BCA4-4F4F-BD31-14DA753F0F6F}"/>
              </a:ext>
            </a:extLst>
          </p:cNvPr>
          <p:cNvSpPr>
            <a:spLocks noGrp="1"/>
          </p:cNvSpPr>
          <p:nvPr>
            <p:ph type="body" sz="quarter" idx="13" hasCustomPrompt="1"/>
          </p:nvPr>
        </p:nvSpPr>
        <p:spPr>
          <a:xfrm>
            <a:off x="673545" y="2921418"/>
            <a:ext cx="3995737" cy="450614"/>
          </a:xfrm>
          <a:prstGeom prst="rect">
            <a:avLst/>
          </a:prstGeom>
        </p:spPr>
        <p:txBody>
          <a:bodyPr anchor="ctr">
            <a:noAutofit/>
          </a:bodyPr>
          <a:lstStyle>
            <a:lvl1pPr marL="0" indent="0" algn="l">
              <a:buNone/>
              <a:defRPr sz="2800" b="0">
                <a:solidFill>
                  <a:schemeClr val="bg1"/>
                </a:solidFill>
                <a:latin typeface="+mj-lt"/>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Underrubrik</a:t>
            </a:r>
          </a:p>
        </p:txBody>
      </p:sp>
    </p:spTree>
    <p:extLst>
      <p:ext uri="{BB962C8B-B14F-4D97-AF65-F5344CB8AC3E}">
        <p14:creationId xmlns:p14="http://schemas.microsoft.com/office/powerpoint/2010/main" val="30488513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9_Helsida ljusblå">
    <p:bg>
      <p:bgPr>
        <a:solidFill>
          <a:schemeClr val="accent6"/>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A21BFA-F64C-C347-828D-1598B4197178}"/>
              </a:ext>
            </a:extLst>
          </p:cNvPr>
          <p:cNvPicPr>
            <a:picLocks noChangeAspect="1"/>
          </p:cNvPicPr>
          <p:nvPr userDrawn="1"/>
        </p:nvPicPr>
        <p:blipFill>
          <a:blip r:embed="rId2"/>
          <a:stretch>
            <a:fillRect/>
          </a:stretch>
        </p:blipFill>
        <p:spPr>
          <a:xfrm>
            <a:off x="7372350" y="288000"/>
            <a:ext cx="1447922" cy="367915"/>
          </a:xfrm>
          <a:prstGeom prst="rect">
            <a:avLst/>
          </a:prstGeom>
        </p:spPr>
      </p:pic>
      <p:sp>
        <p:nvSpPr>
          <p:cNvPr id="8" name="Text Placeholder 45">
            <a:extLst>
              <a:ext uri="{FF2B5EF4-FFF2-40B4-BE49-F238E27FC236}">
                <a16:creationId xmlns:a16="http://schemas.microsoft.com/office/drawing/2014/main" id="{E3F4D9C8-EC5E-6147-9CB9-4211726A538B}"/>
              </a:ext>
            </a:extLst>
          </p:cNvPr>
          <p:cNvSpPr>
            <a:spLocks noGrp="1"/>
          </p:cNvSpPr>
          <p:nvPr>
            <p:ph type="body" sz="quarter" idx="11" hasCustomPrompt="1"/>
          </p:nvPr>
        </p:nvSpPr>
        <p:spPr>
          <a:xfrm>
            <a:off x="673545" y="1622009"/>
            <a:ext cx="7065167" cy="1299409"/>
          </a:xfrm>
          <a:prstGeom prst="rect">
            <a:avLst/>
          </a:prstGeom>
        </p:spPr>
        <p:txBody>
          <a:bodyPr anchor="ctr">
            <a:noAutofit/>
          </a:bodyPr>
          <a:lstStyle>
            <a:lvl1pPr marL="0" indent="0">
              <a:spcBef>
                <a:spcPts val="0"/>
              </a:spcBef>
              <a:buNone/>
              <a:defRPr sz="6600" b="1">
                <a:solidFill>
                  <a:schemeClr val="bg1"/>
                </a:solidFill>
                <a:latin typeface="+mj-lt"/>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Rubrik</a:t>
            </a:r>
            <a:endParaRPr lang="sv-SE" dirty="0"/>
          </a:p>
        </p:txBody>
      </p:sp>
      <p:sp>
        <p:nvSpPr>
          <p:cNvPr id="9" name="Text Placeholder 45">
            <a:extLst>
              <a:ext uri="{FF2B5EF4-FFF2-40B4-BE49-F238E27FC236}">
                <a16:creationId xmlns:a16="http://schemas.microsoft.com/office/drawing/2014/main" id="{4BE913F4-F15E-DF40-A14B-3DBF612C2E6A}"/>
              </a:ext>
            </a:extLst>
          </p:cNvPr>
          <p:cNvSpPr>
            <a:spLocks noGrp="1"/>
          </p:cNvSpPr>
          <p:nvPr>
            <p:ph type="body" sz="quarter" idx="13" hasCustomPrompt="1"/>
          </p:nvPr>
        </p:nvSpPr>
        <p:spPr>
          <a:xfrm>
            <a:off x="673545" y="2921418"/>
            <a:ext cx="3995737" cy="450614"/>
          </a:xfrm>
          <a:prstGeom prst="rect">
            <a:avLst/>
          </a:prstGeom>
        </p:spPr>
        <p:txBody>
          <a:bodyPr anchor="ctr">
            <a:noAutofit/>
          </a:bodyPr>
          <a:lstStyle>
            <a:lvl1pPr marL="0" indent="0" algn="l">
              <a:buNone/>
              <a:defRPr sz="2800" b="0">
                <a:solidFill>
                  <a:schemeClr val="bg1"/>
                </a:solidFill>
                <a:latin typeface="+mj-lt"/>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Underrubrik</a:t>
            </a:r>
          </a:p>
        </p:txBody>
      </p:sp>
    </p:spTree>
    <p:extLst>
      <p:ext uri="{BB962C8B-B14F-4D97-AF65-F5344CB8AC3E}">
        <p14:creationId xmlns:p14="http://schemas.microsoft.com/office/powerpoint/2010/main" val="2749761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sida utan bild ljusblå">
    <p:bg>
      <p:bgPr>
        <a:solidFill>
          <a:schemeClr val="accent6"/>
        </a:solidFill>
        <a:effectLst/>
      </p:bgPr>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9A8F89AC-5C54-6648-B8C0-B2309B76139A}"/>
              </a:ext>
            </a:extLst>
          </p:cNvPr>
          <p:cNvSpPr/>
          <p:nvPr userDrawn="1"/>
        </p:nvSpPr>
        <p:spPr>
          <a:xfrm>
            <a:off x="3858023" y="-11315"/>
            <a:ext cx="5295447" cy="2088725"/>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 name="connsiteX0" fmla="*/ 0 w 5921566"/>
              <a:gd name="connsiteY0" fmla="*/ 207161 h 2307429"/>
              <a:gd name="connsiteX1" fmla="*/ 5385661 w 5921566"/>
              <a:gd name="connsiteY1" fmla="*/ 207161 h 2307429"/>
              <a:gd name="connsiteX2" fmla="*/ 5385661 w 5921566"/>
              <a:gd name="connsiteY2" fmla="*/ 1354284 h 2307429"/>
              <a:gd name="connsiteX3" fmla="*/ 2355742 w 5921566"/>
              <a:gd name="connsiteY3" fmla="*/ 2307429 h 2307429"/>
              <a:gd name="connsiteX4" fmla="*/ 0 w 5921566"/>
              <a:gd name="connsiteY4" fmla="*/ 207161 h 2307429"/>
              <a:gd name="connsiteX0" fmla="*/ 0 w 5921566"/>
              <a:gd name="connsiteY0" fmla="*/ 207161 h 2307429"/>
              <a:gd name="connsiteX1" fmla="*/ 5385661 w 5921566"/>
              <a:gd name="connsiteY1" fmla="*/ 207161 h 2307429"/>
              <a:gd name="connsiteX2" fmla="*/ 5385661 w 5921566"/>
              <a:gd name="connsiteY2" fmla="*/ 1354284 h 2307429"/>
              <a:gd name="connsiteX3" fmla="*/ 2355742 w 5921566"/>
              <a:gd name="connsiteY3" fmla="*/ 2307429 h 2307429"/>
              <a:gd name="connsiteX4" fmla="*/ 0 w 5921566"/>
              <a:gd name="connsiteY4" fmla="*/ 207161 h 2307429"/>
              <a:gd name="connsiteX0" fmla="*/ 0 w 5921566"/>
              <a:gd name="connsiteY0" fmla="*/ 155576 h 2255844"/>
              <a:gd name="connsiteX1" fmla="*/ 5385661 w 5921566"/>
              <a:gd name="connsiteY1" fmla="*/ 155576 h 2255844"/>
              <a:gd name="connsiteX2" fmla="*/ 5385661 w 5921566"/>
              <a:gd name="connsiteY2" fmla="*/ 1302699 h 2255844"/>
              <a:gd name="connsiteX3" fmla="*/ 2355742 w 5921566"/>
              <a:gd name="connsiteY3" fmla="*/ 2255844 h 2255844"/>
              <a:gd name="connsiteX4" fmla="*/ 0 w 5921566"/>
              <a:gd name="connsiteY4" fmla="*/ 155576 h 2255844"/>
              <a:gd name="connsiteX0" fmla="*/ 0 w 5921566"/>
              <a:gd name="connsiteY0" fmla="*/ 0 h 2100268"/>
              <a:gd name="connsiteX1" fmla="*/ 5385661 w 5921566"/>
              <a:gd name="connsiteY1" fmla="*/ 0 h 2100268"/>
              <a:gd name="connsiteX2" fmla="*/ 5385661 w 5921566"/>
              <a:gd name="connsiteY2" fmla="*/ 1147123 h 2100268"/>
              <a:gd name="connsiteX3" fmla="*/ 2355742 w 5921566"/>
              <a:gd name="connsiteY3" fmla="*/ 2100268 h 2100268"/>
              <a:gd name="connsiteX4" fmla="*/ 0 w 5921566"/>
              <a:gd name="connsiteY4" fmla="*/ 0 h 2100268"/>
              <a:gd name="connsiteX0" fmla="*/ 0 w 5921566"/>
              <a:gd name="connsiteY0" fmla="*/ 0 h 2100268"/>
              <a:gd name="connsiteX1" fmla="*/ 5385661 w 5921566"/>
              <a:gd name="connsiteY1" fmla="*/ 0 h 2100268"/>
              <a:gd name="connsiteX2" fmla="*/ 5385661 w 5921566"/>
              <a:gd name="connsiteY2" fmla="*/ 1147123 h 2100268"/>
              <a:gd name="connsiteX3" fmla="*/ 2355742 w 5921566"/>
              <a:gd name="connsiteY3" fmla="*/ 2100268 h 2100268"/>
              <a:gd name="connsiteX4" fmla="*/ 0 w 5921566"/>
              <a:gd name="connsiteY4" fmla="*/ 0 h 2100268"/>
              <a:gd name="connsiteX0" fmla="*/ 0 w 5784598"/>
              <a:gd name="connsiteY0" fmla="*/ 0 h 2100268"/>
              <a:gd name="connsiteX1" fmla="*/ 5385661 w 5784598"/>
              <a:gd name="connsiteY1" fmla="*/ 0 h 2100268"/>
              <a:gd name="connsiteX2" fmla="*/ 5385661 w 5784598"/>
              <a:gd name="connsiteY2" fmla="*/ 1147123 h 2100268"/>
              <a:gd name="connsiteX3" fmla="*/ 2355742 w 5784598"/>
              <a:gd name="connsiteY3" fmla="*/ 2100268 h 2100268"/>
              <a:gd name="connsiteX4" fmla="*/ 0 w 5784598"/>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 name="connsiteX0" fmla="*/ 0 w 5279425"/>
              <a:gd name="connsiteY0" fmla="*/ 95053 h 2100268"/>
              <a:gd name="connsiteX1" fmla="*/ 5279425 w 5279425"/>
              <a:gd name="connsiteY1" fmla="*/ 0 h 2100268"/>
              <a:gd name="connsiteX2" fmla="*/ 5279425 w 5279425"/>
              <a:gd name="connsiteY2" fmla="*/ 1147123 h 2100268"/>
              <a:gd name="connsiteX3" fmla="*/ 2249506 w 5279425"/>
              <a:gd name="connsiteY3" fmla="*/ 2100268 h 2100268"/>
              <a:gd name="connsiteX4" fmla="*/ 0 w 5279425"/>
              <a:gd name="connsiteY4" fmla="*/ 95053 h 2100268"/>
              <a:gd name="connsiteX0" fmla="*/ 0 w 5279425"/>
              <a:gd name="connsiteY0" fmla="*/ 0 h 2005215"/>
              <a:gd name="connsiteX1" fmla="*/ 5145233 w 5279425"/>
              <a:gd name="connsiteY1" fmla="*/ 27956 h 2005215"/>
              <a:gd name="connsiteX2" fmla="*/ 5279425 w 5279425"/>
              <a:gd name="connsiteY2" fmla="*/ 1052070 h 2005215"/>
              <a:gd name="connsiteX3" fmla="*/ 2249506 w 5279425"/>
              <a:gd name="connsiteY3" fmla="*/ 2005215 h 2005215"/>
              <a:gd name="connsiteX4" fmla="*/ 0 w 5279425"/>
              <a:gd name="connsiteY4" fmla="*/ 0 h 2005215"/>
              <a:gd name="connsiteX0" fmla="*/ 0 w 5279425"/>
              <a:gd name="connsiteY0" fmla="*/ 11184 h 2016399"/>
              <a:gd name="connsiteX1" fmla="*/ 5066955 w 5279425"/>
              <a:gd name="connsiteY1" fmla="*/ 0 h 2016399"/>
              <a:gd name="connsiteX2" fmla="*/ 5279425 w 5279425"/>
              <a:gd name="connsiteY2" fmla="*/ 1063254 h 2016399"/>
              <a:gd name="connsiteX3" fmla="*/ 2249506 w 5279425"/>
              <a:gd name="connsiteY3" fmla="*/ 2016399 h 2016399"/>
              <a:gd name="connsiteX4" fmla="*/ 0 w 5279425"/>
              <a:gd name="connsiteY4" fmla="*/ 11184 h 2016399"/>
              <a:gd name="connsiteX0" fmla="*/ 0 w 5279425"/>
              <a:gd name="connsiteY0" fmla="*/ 0 h 2005215"/>
              <a:gd name="connsiteX1" fmla="*/ 5033408 w 5279425"/>
              <a:gd name="connsiteY1" fmla="*/ 55912 h 2005215"/>
              <a:gd name="connsiteX2" fmla="*/ 5279425 w 5279425"/>
              <a:gd name="connsiteY2" fmla="*/ 1052070 h 2005215"/>
              <a:gd name="connsiteX3" fmla="*/ 2249506 w 5279425"/>
              <a:gd name="connsiteY3" fmla="*/ 2005215 h 2005215"/>
              <a:gd name="connsiteX4" fmla="*/ 0 w 5279425"/>
              <a:gd name="connsiteY4" fmla="*/ 0 h 2005215"/>
              <a:gd name="connsiteX0" fmla="*/ 0 w 5066954"/>
              <a:gd name="connsiteY0" fmla="*/ 0 h 2005215"/>
              <a:gd name="connsiteX1" fmla="*/ 5033408 w 5066954"/>
              <a:gd name="connsiteY1" fmla="*/ 55912 h 2005215"/>
              <a:gd name="connsiteX2" fmla="*/ 5066954 w 5066954"/>
              <a:gd name="connsiteY2" fmla="*/ 968200 h 2005215"/>
              <a:gd name="connsiteX3" fmla="*/ 2249506 w 5066954"/>
              <a:gd name="connsiteY3" fmla="*/ 2005215 h 2005215"/>
              <a:gd name="connsiteX4" fmla="*/ 0 w 5066954"/>
              <a:gd name="connsiteY4" fmla="*/ 0 h 2005215"/>
              <a:gd name="connsiteX0" fmla="*/ 0 w 5083727"/>
              <a:gd name="connsiteY0" fmla="*/ 0 h 2005215"/>
              <a:gd name="connsiteX1" fmla="*/ 5033408 w 5083727"/>
              <a:gd name="connsiteY1" fmla="*/ 55912 h 2005215"/>
              <a:gd name="connsiteX2" fmla="*/ 5083727 w 5083727"/>
              <a:gd name="connsiteY2" fmla="*/ 1080027 h 2005215"/>
              <a:gd name="connsiteX3" fmla="*/ 2249506 w 5083727"/>
              <a:gd name="connsiteY3" fmla="*/ 2005215 h 2005215"/>
              <a:gd name="connsiteX4" fmla="*/ 0 w 5083727"/>
              <a:gd name="connsiteY4" fmla="*/ 0 h 2005215"/>
              <a:gd name="connsiteX0" fmla="*/ 0 w 5083731"/>
              <a:gd name="connsiteY0" fmla="*/ 11185 h 2016400"/>
              <a:gd name="connsiteX1" fmla="*/ 5083731 w 5083731"/>
              <a:gd name="connsiteY1" fmla="*/ 0 h 2016400"/>
              <a:gd name="connsiteX2" fmla="*/ 5083727 w 5083731"/>
              <a:gd name="connsiteY2" fmla="*/ 1091212 h 2016400"/>
              <a:gd name="connsiteX3" fmla="*/ 2249506 w 5083731"/>
              <a:gd name="connsiteY3" fmla="*/ 2016400 h 2016400"/>
              <a:gd name="connsiteX4" fmla="*/ 0 w 5083731"/>
              <a:gd name="connsiteY4" fmla="*/ 11185 h 2016400"/>
              <a:gd name="connsiteX0" fmla="*/ 0 w 5083731"/>
              <a:gd name="connsiteY0" fmla="*/ 11185 h 2005217"/>
              <a:gd name="connsiteX1" fmla="*/ 5083731 w 5083731"/>
              <a:gd name="connsiteY1" fmla="*/ 0 h 2005217"/>
              <a:gd name="connsiteX2" fmla="*/ 5083727 w 5083731"/>
              <a:gd name="connsiteY2" fmla="*/ 1091212 h 2005217"/>
              <a:gd name="connsiteX3" fmla="*/ 2227141 w 5083731"/>
              <a:gd name="connsiteY3" fmla="*/ 2005217 h 2005217"/>
              <a:gd name="connsiteX4" fmla="*/ 0 w 5083731"/>
              <a:gd name="connsiteY4" fmla="*/ 11185 h 2005217"/>
              <a:gd name="connsiteX0" fmla="*/ 0 w 5083731"/>
              <a:gd name="connsiteY0" fmla="*/ 11185 h 2005217"/>
              <a:gd name="connsiteX1" fmla="*/ 5083731 w 5083731"/>
              <a:gd name="connsiteY1" fmla="*/ 0 h 2005217"/>
              <a:gd name="connsiteX2" fmla="*/ 5083727 w 5083731"/>
              <a:gd name="connsiteY2" fmla="*/ 1091212 h 2005217"/>
              <a:gd name="connsiteX3" fmla="*/ 2227141 w 5083731"/>
              <a:gd name="connsiteY3" fmla="*/ 2005217 h 2005217"/>
              <a:gd name="connsiteX4" fmla="*/ 0 w 5083731"/>
              <a:gd name="connsiteY4" fmla="*/ 11185 h 2005217"/>
              <a:gd name="connsiteX0" fmla="*/ 0 w 5083731"/>
              <a:gd name="connsiteY0" fmla="*/ 11185 h 2005217"/>
              <a:gd name="connsiteX1" fmla="*/ 5083731 w 5083731"/>
              <a:gd name="connsiteY1" fmla="*/ 0 h 2005217"/>
              <a:gd name="connsiteX2" fmla="*/ 5083727 w 5083731"/>
              <a:gd name="connsiteY2" fmla="*/ 1091212 h 2005217"/>
              <a:gd name="connsiteX3" fmla="*/ 2227141 w 5083731"/>
              <a:gd name="connsiteY3" fmla="*/ 2005217 h 2005217"/>
              <a:gd name="connsiteX4" fmla="*/ 0 w 5083731"/>
              <a:gd name="connsiteY4" fmla="*/ 11185 h 2005217"/>
              <a:gd name="connsiteX0" fmla="*/ 0 w 5083731"/>
              <a:gd name="connsiteY0" fmla="*/ 11185 h 2005217"/>
              <a:gd name="connsiteX1" fmla="*/ 5083731 w 5083731"/>
              <a:gd name="connsiteY1" fmla="*/ 0 h 2005217"/>
              <a:gd name="connsiteX2" fmla="*/ 5083727 w 5083731"/>
              <a:gd name="connsiteY2" fmla="*/ 1091212 h 2005217"/>
              <a:gd name="connsiteX3" fmla="*/ 2227141 w 5083731"/>
              <a:gd name="connsiteY3" fmla="*/ 2005217 h 2005217"/>
              <a:gd name="connsiteX4" fmla="*/ 0 w 5083731"/>
              <a:gd name="connsiteY4" fmla="*/ 11185 h 2005217"/>
              <a:gd name="connsiteX0" fmla="*/ 0 w 5083731"/>
              <a:gd name="connsiteY0" fmla="*/ 11185 h 2005217"/>
              <a:gd name="connsiteX1" fmla="*/ 5083731 w 5083731"/>
              <a:gd name="connsiteY1" fmla="*/ 0 h 2005217"/>
              <a:gd name="connsiteX2" fmla="*/ 5083727 w 5083731"/>
              <a:gd name="connsiteY2" fmla="*/ 1091212 h 2005217"/>
              <a:gd name="connsiteX3" fmla="*/ 2227141 w 5083731"/>
              <a:gd name="connsiteY3" fmla="*/ 2005217 h 2005217"/>
              <a:gd name="connsiteX4" fmla="*/ 0 w 5083731"/>
              <a:gd name="connsiteY4" fmla="*/ 11185 h 2005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3731" h="2005217">
                <a:moveTo>
                  <a:pt x="0" y="11185"/>
                </a:moveTo>
                <a:lnTo>
                  <a:pt x="5083731" y="0"/>
                </a:lnTo>
                <a:lnTo>
                  <a:pt x="5083727" y="1091212"/>
                </a:lnTo>
                <a:lnTo>
                  <a:pt x="2227141" y="2005217"/>
                </a:lnTo>
                <a:lnTo>
                  <a:pt x="0" y="11185"/>
                </a:lnTo>
                <a:close/>
              </a:path>
            </a:pathLst>
          </a:custGeom>
          <a:solidFill>
            <a:srgbClr val="D0E5EE"/>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sv-SE" dirty="0"/>
              <a:t>  </a:t>
            </a:r>
          </a:p>
        </p:txBody>
      </p:sp>
      <p:sp>
        <p:nvSpPr>
          <p:cNvPr id="11" name="Rectangle 7">
            <a:extLst>
              <a:ext uri="{FF2B5EF4-FFF2-40B4-BE49-F238E27FC236}">
                <a16:creationId xmlns:a16="http://schemas.microsoft.com/office/drawing/2014/main" id="{F0666DA6-DB67-9A42-AD74-AC54EC689AE0}"/>
              </a:ext>
            </a:extLst>
          </p:cNvPr>
          <p:cNvSpPr/>
          <p:nvPr userDrawn="1"/>
        </p:nvSpPr>
        <p:spPr>
          <a:xfrm>
            <a:off x="5505733" y="1118770"/>
            <a:ext cx="3645105" cy="4040710"/>
          </a:xfrm>
          <a:custGeom>
            <a:avLst/>
            <a:gdLst>
              <a:gd name="connsiteX0" fmla="*/ 0 w 3029918"/>
              <a:gd name="connsiteY0" fmla="*/ 0 h 3307204"/>
              <a:gd name="connsiteX1" fmla="*/ 3029918 w 3029918"/>
              <a:gd name="connsiteY1" fmla="*/ 0 h 3307204"/>
              <a:gd name="connsiteX2" fmla="*/ 3029918 w 3029918"/>
              <a:gd name="connsiteY2" fmla="*/ 3307204 h 3307204"/>
              <a:gd name="connsiteX3" fmla="*/ 0 w 3029918"/>
              <a:gd name="connsiteY3" fmla="*/ 3307204 h 3307204"/>
              <a:gd name="connsiteX4" fmla="*/ 0 w 3029918"/>
              <a:gd name="connsiteY4" fmla="*/ 0 h 3307204"/>
              <a:gd name="connsiteX0" fmla="*/ 0 w 3045417"/>
              <a:gd name="connsiteY0" fmla="*/ 805912 h 4113116"/>
              <a:gd name="connsiteX1" fmla="*/ 3045417 w 3045417"/>
              <a:gd name="connsiteY1" fmla="*/ 0 h 4113116"/>
              <a:gd name="connsiteX2" fmla="*/ 3029918 w 3045417"/>
              <a:gd name="connsiteY2" fmla="*/ 4113116 h 4113116"/>
              <a:gd name="connsiteX3" fmla="*/ 0 w 3045417"/>
              <a:gd name="connsiteY3" fmla="*/ 4113116 h 4113116"/>
              <a:gd name="connsiteX4" fmla="*/ 0 w 3045417"/>
              <a:gd name="connsiteY4" fmla="*/ 805912 h 4113116"/>
              <a:gd name="connsiteX0" fmla="*/ 906651 w 3045417"/>
              <a:gd name="connsiteY0" fmla="*/ 1387098 h 4113116"/>
              <a:gd name="connsiteX1" fmla="*/ 3045417 w 3045417"/>
              <a:gd name="connsiteY1" fmla="*/ 0 h 4113116"/>
              <a:gd name="connsiteX2" fmla="*/ 3029918 w 3045417"/>
              <a:gd name="connsiteY2" fmla="*/ 4113116 h 4113116"/>
              <a:gd name="connsiteX3" fmla="*/ 0 w 3045417"/>
              <a:gd name="connsiteY3" fmla="*/ 4113116 h 4113116"/>
              <a:gd name="connsiteX4" fmla="*/ 906651 w 3045417"/>
              <a:gd name="connsiteY4" fmla="*/ 1387098 h 4113116"/>
              <a:gd name="connsiteX0" fmla="*/ 0 w 3060916"/>
              <a:gd name="connsiteY0" fmla="*/ 984142 h 4113116"/>
              <a:gd name="connsiteX1" fmla="*/ 3060916 w 3060916"/>
              <a:gd name="connsiteY1" fmla="*/ 0 h 4113116"/>
              <a:gd name="connsiteX2" fmla="*/ 3045417 w 3060916"/>
              <a:gd name="connsiteY2" fmla="*/ 4113116 h 4113116"/>
              <a:gd name="connsiteX3" fmla="*/ 15499 w 3060916"/>
              <a:gd name="connsiteY3" fmla="*/ 4113116 h 4113116"/>
              <a:gd name="connsiteX4" fmla="*/ 0 w 3060916"/>
              <a:gd name="connsiteY4" fmla="*/ 984142 h 4113116"/>
              <a:gd name="connsiteX0" fmla="*/ 573471 w 3634387"/>
              <a:gd name="connsiteY0" fmla="*/ 984142 h 4128614"/>
              <a:gd name="connsiteX1" fmla="*/ 3634387 w 3634387"/>
              <a:gd name="connsiteY1" fmla="*/ 0 h 4128614"/>
              <a:gd name="connsiteX2" fmla="*/ 3618888 w 3634387"/>
              <a:gd name="connsiteY2" fmla="*/ 4113116 h 4128614"/>
              <a:gd name="connsiteX3" fmla="*/ 34 w 3634387"/>
              <a:gd name="connsiteY3" fmla="*/ 4128614 h 4128614"/>
              <a:gd name="connsiteX4" fmla="*/ 573471 w 3634387"/>
              <a:gd name="connsiteY4" fmla="*/ 984142 h 4128614"/>
              <a:gd name="connsiteX0" fmla="*/ 573487 w 3634403"/>
              <a:gd name="connsiteY0" fmla="*/ 984142 h 4128614"/>
              <a:gd name="connsiteX1" fmla="*/ 3634403 w 3634403"/>
              <a:gd name="connsiteY1" fmla="*/ 0 h 4128614"/>
              <a:gd name="connsiteX2" fmla="*/ 3618904 w 3634403"/>
              <a:gd name="connsiteY2" fmla="*/ 4113116 h 4128614"/>
              <a:gd name="connsiteX3" fmla="*/ 50 w 3634403"/>
              <a:gd name="connsiteY3" fmla="*/ 4128614 h 4128614"/>
              <a:gd name="connsiteX4" fmla="*/ 573487 w 3634403"/>
              <a:gd name="connsiteY4" fmla="*/ 984142 h 4128614"/>
              <a:gd name="connsiteX0" fmla="*/ 666467 w 3727383"/>
              <a:gd name="connsiteY0" fmla="*/ 984142 h 4136363"/>
              <a:gd name="connsiteX1" fmla="*/ 3727383 w 3727383"/>
              <a:gd name="connsiteY1" fmla="*/ 0 h 4136363"/>
              <a:gd name="connsiteX2" fmla="*/ 3711884 w 3727383"/>
              <a:gd name="connsiteY2" fmla="*/ 4113116 h 4136363"/>
              <a:gd name="connsiteX3" fmla="*/ 41 w 3727383"/>
              <a:gd name="connsiteY3" fmla="*/ 4136363 h 4136363"/>
              <a:gd name="connsiteX4" fmla="*/ 666467 w 3727383"/>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1039806 w 3727342"/>
              <a:gd name="connsiteY0" fmla="*/ 1147972 h 4136363"/>
              <a:gd name="connsiteX1" fmla="*/ 3727342 w 3727342"/>
              <a:gd name="connsiteY1" fmla="*/ 0 h 4136363"/>
              <a:gd name="connsiteX2" fmla="*/ 3711843 w 3727342"/>
              <a:gd name="connsiteY2" fmla="*/ 4113116 h 4136363"/>
              <a:gd name="connsiteX3" fmla="*/ 0 w 3727342"/>
              <a:gd name="connsiteY3" fmla="*/ 4136363 h 4136363"/>
              <a:gd name="connsiteX4" fmla="*/ 1039806 w 3727342"/>
              <a:gd name="connsiteY4" fmla="*/ 1147972 h 4136363"/>
              <a:gd name="connsiteX0" fmla="*/ 689286 w 3727342"/>
              <a:gd name="connsiteY0" fmla="*/ 972712 h 4136363"/>
              <a:gd name="connsiteX1" fmla="*/ 3727342 w 3727342"/>
              <a:gd name="connsiteY1" fmla="*/ 0 h 4136363"/>
              <a:gd name="connsiteX2" fmla="*/ 3711843 w 3727342"/>
              <a:gd name="connsiteY2" fmla="*/ 4113116 h 4136363"/>
              <a:gd name="connsiteX3" fmla="*/ 0 w 3727342"/>
              <a:gd name="connsiteY3" fmla="*/ 4136363 h 4136363"/>
              <a:gd name="connsiteX4" fmla="*/ 689286 w 3727342"/>
              <a:gd name="connsiteY4" fmla="*/ 972712 h 4136363"/>
              <a:gd name="connsiteX0" fmla="*/ 644555 w 3682611"/>
              <a:gd name="connsiteY0" fmla="*/ 972712 h 4113349"/>
              <a:gd name="connsiteX1" fmla="*/ 3682611 w 3682611"/>
              <a:gd name="connsiteY1" fmla="*/ 0 h 4113349"/>
              <a:gd name="connsiteX2" fmla="*/ 3667112 w 3682611"/>
              <a:gd name="connsiteY2" fmla="*/ 4113116 h 4113349"/>
              <a:gd name="connsiteX3" fmla="*/ 0 w 3682611"/>
              <a:gd name="connsiteY3" fmla="*/ 3940666 h 4113349"/>
              <a:gd name="connsiteX4" fmla="*/ 644555 w 3682611"/>
              <a:gd name="connsiteY4" fmla="*/ 972712 h 4113349"/>
              <a:gd name="connsiteX0" fmla="*/ 644555 w 3682611"/>
              <a:gd name="connsiteY0" fmla="*/ 972712 h 3940666"/>
              <a:gd name="connsiteX1" fmla="*/ 3682611 w 3682611"/>
              <a:gd name="connsiteY1" fmla="*/ 0 h 3940666"/>
              <a:gd name="connsiteX2" fmla="*/ 3353996 w 3682611"/>
              <a:gd name="connsiteY2" fmla="*/ 3637852 h 3940666"/>
              <a:gd name="connsiteX3" fmla="*/ 0 w 3682611"/>
              <a:gd name="connsiteY3" fmla="*/ 3940666 h 3940666"/>
              <a:gd name="connsiteX4" fmla="*/ 644555 w 3682611"/>
              <a:gd name="connsiteY4" fmla="*/ 972712 h 3940666"/>
              <a:gd name="connsiteX0" fmla="*/ 644555 w 3682611"/>
              <a:gd name="connsiteY0" fmla="*/ 972712 h 3940666"/>
              <a:gd name="connsiteX1" fmla="*/ 3682611 w 3682611"/>
              <a:gd name="connsiteY1" fmla="*/ 0 h 3940666"/>
              <a:gd name="connsiteX2" fmla="*/ 3499371 w 3682611"/>
              <a:gd name="connsiteY2" fmla="*/ 3934194 h 3940666"/>
              <a:gd name="connsiteX3" fmla="*/ 0 w 3682611"/>
              <a:gd name="connsiteY3" fmla="*/ 3940666 h 3940666"/>
              <a:gd name="connsiteX4" fmla="*/ 644555 w 3682611"/>
              <a:gd name="connsiteY4" fmla="*/ 972712 h 3940666"/>
              <a:gd name="connsiteX0" fmla="*/ 644555 w 3509279"/>
              <a:gd name="connsiteY0" fmla="*/ 810563 h 3778517"/>
              <a:gd name="connsiteX1" fmla="*/ 3509279 w 3509279"/>
              <a:gd name="connsiteY1" fmla="*/ 0 h 3778517"/>
              <a:gd name="connsiteX2" fmla="*/ 3499371 w 3509279"/>
              <a:gd name="connsiteY2" fmla="*/ 3772045 h 3778517"/>
              <a:gd name="connsiteX3" fmla="*/ 0 w 3509279"/>
              <a:gd name="connsiteY3" fmla="*/ 3778517 h 3778517"/>
              <a:gd name="connsiteX4" fmla="*/ 644555 w 3509279"/>
              <a:gd name="connsiteY4" fmla="*/ 810563 h 3778517"/>
              <a:gd name="connsiteX0" fmla="*/ 644555 w 3500729"/>
              <a:gd name="connsiteY0" fmla="*/ 911207 h 3879161"/>
              <a:gd name="connsiteX1" fmla="*/ 3498096 w 3500729"/>
              <a:gd name="connsiteY1" fmla="*/ 0 h 3879161"/>
              <a:gd name="connsiteX2" fmla="*/ 3499371 w 3500729"/>
              <a:gd name="connsiteY2" fmla="*/ 3872689 h 3879161"/>
              <a:gd name="connsiteX3" fmla="*/ 0 w 3500729"/>
              <a:gd name="connsiteY3" fmla="*/ 3879161 h 3879161"/>
              <a:gd name="connsiteX4" fmla="*/ 644555 w 3500729"/>
              <a:gd name="connsiteY4" fmla="*/ 911207 h 3879161"/>
              <a:gd name="connsiteX0" fmla="*/ 644555 w 3501494"/>
              <a:gd name="connsiteY0" fmla="*/ 911207 h 3879161"/>
              <a:gd name="connsiteX1" fmla="*/ 3498096 w 3501494"/>
              <a:gd name="connsiteY1" fmla="*/ 0 h 3879161"/>
              <a:gd name="connsiteX2" fmla="*/ 3499371 w 3501494"/>
              <a:gd name="connsiteY2" fmla="*/ 3872689 h 3879161"/>
              <a:gd name="connsiteX3" fmla="*/ 0 w 3501494"/>
              <a:gd name="connsiteY3" fmla="*/ 3879161 h 3879161"/>
              <a:gd name="connsiteX4" fmla="*/ 644555 w 3501494"/>
              <a:gd name="connsiteY4" fmla="*/ 911207 h 3879161"/>
              <a:gd name="connsiteX0" fmla="*/ 644555 w 3501494"/>
              <a:gd name="connsiteY0" fmla="*/ 911207 h 3879161"/>
              <a:gd name="connsiteX1" fmla="*/ 3498096 w 3501494"/>
              <a:gd name="connsiteY1" fmla="*/ 0 h 3879161"/>
              <a:gd name="connsiteX2" fmla="*/ 3499371 w 3501494"/>
              <a:gd name="connsiteY2" fmla="*/ 3872689 h 3879161"/>
              <a:gd name="connsiteX3" fmla="*/ 0 w 3501494"/>
              <a:gd name="connsiteY3" fmla="*/ 3879161 h 3879161"/>
              <a:gd name="connsiteX4" fmla="*/ 644555 w 3501494"/>
              <a:gd name="connsiteY4" fmla="*/ 911207 h 3879161"/>
              <a:gd name="connsiteX0" fmla="*/ 644555 w 3501494"/>
              <a:gd name="connsiteY0" fmla="*/ 911207 h 3879161"/>
              <a:gd name="connsiteX1" fmla="*/ 3498096 w 3501494"/>
              <a:gd name="connsiteY1" fmla="*/ 0 h 3879161"/>
              <a:gd name="connsiteX2" fmla="*/ 3499371 w 3501494"/>
              <a:gd name="connsiteY2" fmla="*/ 3872689 h 3879161"/>
              <a:gd name="connsiteX3" fmla="*/ 0 w 3501494"/>
              <a:gd name="connsiteY3" fmla="*/ 3879161 h 3879161"/>
              <a:gd name="connsiteX4" fmla="*/ 644555 w 3501494"/>
              <a:gd name="connsiteY4" fmla="*/ 911207 h 3879161"/>
              <a:gd name="connsiteX0" fmla="*/ 644555 w 3499371"/>
              <a:gd name="connsiteY0" fmla="*/ 911207 h 3879161"/>
              <a:gd name="connsiteX1" fmla="*/ 3498096 w 3499371"/>
              <a:gd name="connsiteY1" fmla="*/ 0 h 3879161"/>
              <a:gd name="connsiteX2" fmla="*/ 3499371 w 3499371"/>
              <a:gd name="connsiteY2" fmla="*/ 3872689 h 3879161"/>
              <a:gd name="connsiteX3" fmla="*/ 0 w 3499371"/>
              <a:gd name="connsiteY3" fmla="*/ 3879161 h 3879161"/>
              <a:gd name="connsiteX4" fmla="*/ 644555 w 3499371"/>
              <a:gd name="connsiteY4" fmla="*/ 911207 h 3879161"/>
              <a:gd name="connsiteX0" fmla="*/ 672512 w 3499371"/>
              <a:gd name="connsiteY0" fmla="*/ 972713 h 3879161"/>
              <a:gd name="connsiteX1" fmla="*/ 3498096 w 3499371"/>
              <a:gd name="connsiteY1" fmla="*/ 0 h 3879161"/>
              <a:gd name="connsiteX2" fmla="*/ 3499371 w 3499371"/>
              <a:gd name="connsiteY2" fmla="*/ 3872689 h 3879161"/>
              <a:gd name="connsiteX3" fmla="*/ 0 w 3499371"/>
              <a:gd name="connsiteY3" fmla="*/ 3879161 h 3879161"/>
              <a:gd name="connsiteX4" fmla="*/ 672512 w 3499371"/>
              <a:gd name="connsiteY4" fmla="*/ 972713 h 3879161"/>
              <a:gd name="connsiteX0" fmla="*/ 605415 w 3499371"/>
              <a:gd name="connsiteY0" fmla="*/ 872068 h 3879161"/>
              <a:gd name="connsiteX1" fmla="*/ 3498096 w 3499371"/>
              <a:gd name="connsiteY1" fmla="*/ 0 h 3879161"/>
              <a:gd name="connsiteX2" fmla="*/ 3499371 w 3499371"/>
              <a:gd name="connsiteY2" fmla="*/ 3872689 h 3879161"/>
              <a:gd name="connsiteX3" fmla="*/ 0 w 3499371"/>
              <a:gd name="connsiteY3" fmla="*/ 3879161 h 3879161"/>
              <a:gd name="connsiteX4" fmla="*/ 605415 w 3499371"/>
              <a:gd name="connsiteY4" fmla="*/ 872068 h 3879161"/>
              <a:gd name="connsiteX0" fmla="*/ 638963 w 3499371"/>
              <a:gd name="connsiteY0" fmla="*/ 972712 h 3879161"/>
              <a:gd name="connsiteX1" fmla="*/ 3498096 w 3499371"/>
              <a:gd name="connsiteY1" fmla="*/ 0 h 3879161"/>
              <a:gd name="connsiteX2" fmla="*/ 3499371 w 3499371"/>
              <a:gd name="connsiteY2" fmla="*/ 3872689 h 3879161"/>
              <a:gd name="connsiteX3" fmla="*/ 0 w 3499371"/>
              <a:gd name="connsiteY3" fmla="*/ 3879161 h 3879161"/>
              <a:gd name="connsiteX4" fmla="*/ 638963 w 3499371"/>
              <a:gd name="connsiteY4" fmla="*/ 972712 h 3879161"/>
              <a:gd name="connsiteX0" fmla="*/ 644554 w 3499371"/>
              <a:gd name="connsiteY0" fmla="*/ 916799 h 3879161"/>
              <a:gd name="connsiteX1" fmla="*/ 3498096 w 3499371"/>
              <a:gd name="connsiteY1" fmla="*/ 0 h 3879161"/>
              <a:gd name="connsiteX2" fmla="*/ 3499371 w 3499371"/>
              <a:gd name="connsiteY2" fmla="*/ 3872689 h 3879161"/>
              <a:gd name="connsiteX3" fmla="*/ 0 w 3499371"/>
              <a:gd name="connsiteY3" fmla="*/ 3879161 h 3879161"/>
              <a:gd name="connsiteX4" fmla="*/ 644554 w 3499371"/>
              <a:gd name="connsiteY4" fmla="*/ 916799 h 3879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9371" h="3879161">
                <a:moveTo>
                  <a:pt x="644554" y="916799"/>
                </a:moveTo>
                <a:lnTo>
                  <a:pt x="3498096" y="0"/>
                </a:lnTo>
                <a:cubicBezTo>
                  <a:pt x="3498733" y="1936344"/>
                  <a:pt x="3498733" y="1936344"/>
                  <a:pt x="3499371" y="3872689"/>
                </a:cubicBezTo>
                <a:lnTo>
                  <a:pt x="0" y="3879161"/>
                </a:lnTo>
                <a:lnTo>
                  <a:pt x="644554" y="916799"/>
                </a:lnTo>
                <a:close/>
              </a:path>
            </a:pathLst>
          </a:custGeom>
          <a:solidFill>
            <a:srgbClr val="BFCEDA"/>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pic>
        <p:nvPicPr>
          <p:cNvPr id="13" name="Picture 12">
            <a:extLst>
              <a:ext uri="{FF2B5EF4-FFF2-40B4-BE49-F238E27FC236}">
                <a16:creationId xmlns:a16="http://schemas.microsoft.com/office/drawing/2014/main" id="{C2B49F24-F31B-874C-8055-D52128EBB674}"/>
              </a:ext>
            </a:extLst>
          </p:cNvPr>
          <p:cNvPicPr>
            <a:picLocks noChangeAspect="1"/>
          </p:cNvPicPr>
          <p:nvPr userDrawn="1"/>
        </p:nvPicPr>
        <p:blipFill>
          <a:blip r:embed="rId2"/>
          <a:srcRect/>
          <a:stretch/>
        </p:blipFill>
        <p:spPr>
          <a:xfrm>
            <a:off x="7372350" y="288000"/>
            <a:ext cx="1447922" cy="367914"/>
          </a:xfrm>
          <a:prstGeom prst="rect">
            <a:avLst/>
          </a:prstGeom>
        </p:spPr>
      </p:pic>
      <p:sp>
        <p:nvSpPr>
          <p:cNvPr id="10" name="Text Placeholder 45">
            <a:extLst>
              <a:ext uri="{FF2B5EF4-FFF2-40B4-BE49-F238E27FC236}">
                <a16:creationId xmlns:a16="http://schemas.microsoft.com/office/drawing/2014/main" id="{3564B1DA-8D99-354F-A90E-8ADDCD091DCC}"/>
              </a:ext>
            </a:extLst>
          </p:cNvPr>
          <p:cNvSpPr>
            <a:spLocks noGrp="1"/>
          </p:cNvSpPr>
          <p:nvPr>
            <p:ph type="body" sz="quarter" idx="13" hasCustomPrompt="1"/>
          </p:nvPr>
        </p:nvSpPr>
        <p:spPr>
          <a:xfrm>
            <a:off x="673545" y="1605280"/>
            <a:ext cx="3995737" cy="1322712"/>
          </a:xfrm>
          <a:prstGeom prst="rect">
            <a:avLst/>
          </a:prstGeom>
        </p:spPr>
        <p:txBody>
          <a:bodyPr anchor="b">
            <a:noAutofit/>
          </a:bodyPr>
          <a:lstStyle>
            <a:lvl1pPr marL="0" indent="0">
              <a:spcBef>
                <a:spcPts val="0"/>
              </a:spcBef>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a:t>
            </a:r>
            <a:br>
              <a:rPr lang="sv-SE" dirty="0"/>
            </a:br>
            <a:r>
              <a:rPr lang="sv-SE" dirty="0"/>
              <a:t>utan bild</a:t>
            </a:r>
          </a:p>
        </p:txBody>
      </p:sp>
    </p:spTree>
    <p:extLst>
      <p:ext uri="{BB962C8B-B14F-4D97-AF65-F5344CB8AC3E}">
        <p14:creationId xmlns:p14="http://schemas.microsoft.com/office/powerpoint/2010/main" val="23959740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0_Helsida tegel">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A21BFA-F64C-C347-828D-1598B4197178}"/>
              </a:ext>
            </a:extLst>
          </p:cNvPr>
          <p:cNvPicPr>
            <a:picLocks noChangeAspect="1"/>
          </p:cNvPicPr>
          <p:nvPr userDrawn="1"/>
        </p:nvPicPr>
        <p:blipFill>
          <a:blip r:embed="rId2"/>
          <a:stretch>
            <a:fillRect/>
          </a:stretch>
        </p:blipFill>
        <p:spPr>
          <a:xfrm>
            <a:off x="7372350" y="288000"/>
            <a:ext cx="1447922" cy="367915"/>
          </a:xfrm>
          <a:prstGeom prst="rect">
            <a:avLst/>
          </a:prstGeom>
        </p:spPr>
      </p:pic>
      <p:sp>
        <p:nvSpPr>
          <p:cNvPr id="8" name="Text Placeholder 45">
            <a:extLst>
              <a:ext uri="{FF2B5EF4-FFF2-40B4-BE49-F238E27FC236}">
                <a16:creationId xmlns:a16="http://schemas.microsoft.com/office/drawing/2014/main" id="{E3F4D9C8-EC5E-6147-9CB9-4211726A538B}"/>
              </a:ext>
            </a:extLst>
          </p:cNvPr>
          <p:cNvSpPr>
            <a:spLocks noGrp="1"/>
          </p:cNvSpPr>
          <p:nvPr>
            <p:ph type="body" sz="quarter" idx="11" hasCustomPrompt="1"/>
          </p:nvPr>
        </p:nvSpPr>
        <p:spPr>
          <a:xfrm>
            <a:off x="673545" y="1622009"/>
            <a:ext cx="7065167" cy="1299409"/>
          </a:xfrm>
          <a:prstGeom prst="rect">
            <a:avLst/>
          </a:prstGeom>
        </p:spPr>
        <p:txBody>
          <a:bodyPr anchor="ctr">
            <a:noAutofit/>
          </a:bodyPr>
          <a:lstStyle>
            <a:lvl1pPr marL="0" indent="0">
              <a:spcBef>
                <a:spcPts val="0"/>
              </a:spcBef>
              <a:buNone/>
              <a:defRPr sz="6600" b="1">
                <a:solidFill>
                  <a:schemeClr val="bg1"/>
                </a:solidFill>
                <a:latin typeface="+mj-lt"/>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Rubrik</a:t>
            </a:r>
            <a:endParaRPr lang="sv-SE" dirty="0"/>
          </a:p>
        </p:txBody>
      </p:sp>
      <p:sp>
        <p:nvSpPr>
          <p:cNvPr id="9" name="Text Placeholder 45">
            <a:extLst>
              <a:ext uri="{FF2B5EF4-FFF2-40B4-BE49-F238E27FC236}">
                <a16:creationId xmlns:a16="http://schemas.microsoft.com/office/drawing/2014/main" id="{4BE913F4-F15E-DF40-A14B-3DBF612C2E6A}"/>
              </a:ext>
            </a:extLst>
          </p:cNvPr>
          <p:cNvSpPr>
            <a:spLocks noGrp="1"/>
          </p:cNvSpPr>
          <p:nvPr>
            <p:ph type="body" sz="quarter" idx="13" hasCustomPrompt="1"/>
          </p:nvPr>
        </p:nvSpPr>
        <p:spPr>
          <a:xfrm>
            <a:off x="673545" y="2921418"/>
            <a:ext cx="3995737" cy="450614"/>
          </a:xfrm>
          <a:prstGeom prst="rect">
            <a:avLst/>
          </a:prstGeom>
        </p:spPr>
        <p:txBody>
          <a:bodyPr anchor="ctr">
            <a:noAutofit/>
          </a:bodyPr>
          <a:lstStyle>
            <a:lvl1pPr marL="0" indent="0" algn="l">
              <a:buNone/>
              <a:defRPr sz="2800" b="0">
                <a:solidFill>
                  <a:schemeClr val="bg1"/>
                </a:solidFill>
                <a:latin typeface="+mj-lt"/>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Underrubrik</a:t>
            </a:r>
          </a:p>
        </p:txBody>
      </p:sp>
    </p:spTree>
    <p:extLst>
      <p:ext uri="{BB962C8B-B14F-4D97-AF65-F5344CB8AC3E}">
        <p14:creationId xmlns:p14="http://schemas.microsoft.com/office/powerpoint/2010/main" val="1391765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1_Helsida mörkgrön">
    <p:bg>
      <p:bgPr>
        <a:solidFill>
          <a:schemeClr val="accent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A21BFA-F64C-C347-828D-1598B4197178}"/>
              </a:ext>
            </a:extLst>
          </p:cNvPr>
          <p:cNvPicPr>
            <a:picLocks noChangeAspect="1"/>
          </p:cNvPicPr>
          <p:nvPr userDrawn="1"/>
        </p:nvPicPr>
        <p:blipFill>
          <a:blip r:embed="rId2"/>
          <a:stretch>
            <a:fillRect/>
          </a:stretch>
        </p:blipFill>
        <p:spPr>
          <a:xfrm>
            <a:off x="7372350" y="288000"/>
            <a:ext cx="1447922" cy="367915"/>
          </a:xfrm>
          <a:prstGeom prst="rect">
            <a:avLst/>
          </a:prstGeom>
        </p:spPr>
      </p:pic>
      <p:sp>
        <p:nvSpPr>
          <p:cNvPr id="8" name="Text Placeholder 45">
            <a:extLst>
              <a:ext uri="{FF2B5EF4-FFF2-40B4-BE49-F238E27FC236}">
                <a16:creationId xmlns:a16="http://schemas.microsoft.com/office/drawing/2014/main" id="{E3F4D9C8-EC5E-6147-9CB9-4211726A538B}"/>
              </a:ext>
            </a:extLst>
          </p:cNvPr>
          <p:cNvSpPr>
            <a:spLocks noGrp="1"/>
          </p:cNvSpPr>
          <p:nvPr>
            <p:ph type="body" sz="quarter" idx="11" hasCustomPrompt="1"/>
          </p:nvPr>
        </p:nvSpPr>
        <p:spPr>
          <a:xfrm>
            <a:off x="673545" y="1622009"/>
            <a:ext cx="7065167" cy="1299409"/>
          </a:xfrm>
          <a:prstGeom prst="rect">
            <a:avLst/>
          </a:prstGeom>
        </p:spPr>
        <p:txBody>
          <a:bodyPr anchor="ctr">
            <a:noAutofit/>
          </a:bodyPr>
          <a:lstStyle>
            <a:lvl1pPr marL="0" indent="0">
              <a:spcBef>
                <a:spcPts val="0"/>
              </a:spcBef>
              <a:buNone/>
              <a:defRPr sz="6600" b="1">
                <a:solidFill>
                  <a:schemeClr val="bg1"/>
                </a:solidFill>
                <a:latin typeface="+mj-lt"/>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Rubrik</a:t>
            </a:r>
            <a:endParaRPr lang="sv-SE" dirty="0"/>
          </a:p>
        </p:txBody>
      </p:sp>
      <p:sp>
        <p:nvSpPr>
          <p:cNvPr id="9" name="Text Placeholder 45">
            <a:extLst>
              <a:ext uri="{FF2B5EF4-FFF2-40B4-BE49-F238E27FC236}">
                <a16:creationId xmlns:a16="http://schemas.microsoft.com/office/drawing/2014/main" id="{4BE913F4-F15E-DF40-A14B-3DBF612C2E6A}"/>
              </a:ext>
            </a:extLst>
          </p:cNvPr>
          <p:cNvSpPr>
            <a:spLocks noGrp="1"/>
          </p:cNvSpPr>
          <p:nvPr>
            <p:ph type="body" sz="quarter" idx="13" hasCustomPrompt="1"/>
          </p:nvPr>
        </p:nvSpPr>
        <p:spPr>
          <a:xfrm>
            <a:off x="673545" y="2921418"/>
            <a:ext cx="3995737" cy="450614"/>
          </a:xfrm>
          <a:prstGeom prst="rect">
            <a:avLst/>
          </a:prstGeom>
        </p:spPr>
        <p:txBody>
          <a:bodyPr anchor="ctr">
            <a:noAutofit/>
          </a:bodyPr>
          <a:lstStyle>
            <a:lvl1pPr marL="0" indent="0" algn="l">
              <a:buNone/>
              <a:defRPr sz="2800" b="0">
                <a:solidFill>
                  <a:schemeClr val="bg1"/>
                </a:solidFill>
                <a:latin typeface="+mj-lt"/>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Underrubrik</a:t>
            </a:r>
          </a:p>
        </p:txBody>
      </p:sp>
    </p:spTree>
    <p:extLst>
      <p:ext uri="{BB962C8B-B14F-4D97-AF65-F5344CB8AC3E}">
        <p14:creationId xmlns:p14="http://schemas.microsoft.com/office/powerpoint/2010/main" val="2411507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Helsida mörkgrön">
    <p:bg>
      <p:bgPr>
        <a:solidFill>
          <a:srgbClr val="D9ECE0"/>
        </a:solidFill>
        <a:effectLst/>
      </p:bgPr>
    </p:bg>
    <p:spTree>
      <p:nvGrpSpPr>
        <p:cNvPr id="1" name=""/>
        <p:cNvGrpSpPr/>
        <p:nvPr/>
      </p:nvGrpSpPr>
      <p:grpSpPr>
        <a:xfrm>
          <a:off x="0" y="0"/>
          <a:ext cx="0" cy="0"/>
          <a:chOff x="0" y="0"/>
          <a:chExt cx="0" cy="0"/>
        </a:xfrm>
      </p:grpSpPr>
      <p:sp>
        <p:nvSpPr>
          <p:cNvPr id="8" name="Text Placeholder 45">
            <a:extLst>
              <a:ext uri="{FF2B5EF4-FFF2-40B4-BE49-F238E27FC236}">
                <a16:creationId xmlns:a16="http://schemas.microsoft.com/office/drawing/2014/main" id="{E3F4D9C8-EC5E-6147-9CB9-4211726A538B}"/>
              </a:ext>
            </a:extLst>
          </p:cNvPr>
          <p:cNvSpPr>
            <a:spLocks noGrp="1"/>
          </p:cNvSpPr>
          <p:nvPr>
            <p:ph type="body" sz="quarter" idx="11" hasCustomPrompt="1"/>
          </p:nvPr>
        </p:nvSpPr>
        <p:spPr>
          <a:xfrm>
            <a:off x="673545" y="1622009"/>
            <a:ext cx="7065167" cy="1299409"/>
          </a:xfrm>
          <a:prstGeom prst="rect">
            <a:avLst/>
          </a:prstGeom>
        </p:spPr>
        <p:txBody>
          <a:bodyPr anchor="ctr">
            <a:noAutofit/>
          </a:bodyPr>
          <a:lstStyle>
            <a:lvl1pPr marL="0" indent="0">
              <a:spcBef>
                <a:spcPts val="0"/>
              </a:spcBef>
              <a:buNone/>
              <a:defRPr sz="6600" b="1">
                <a:solidFill>
                  <a:schemeClr val="tx1"/>
                </a:solidFill>
                <a:latin typeface="+mj-lt"/>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Rubrik</a:t>
            </a:r>
            <a:endParaRPr lang="sv-SE" dirty="0"/>
          </a:p>
        </p:txBody>
      </p:sp>
      <p:sp>
        <p:nvSpPr>
          <p:cNvPr id="9" name="Text Placeholder 45">
            <a:extLst>
              <a:ext uri="{FF2B5EF4-FFF2-40B4-BE49-F238E27FC236}">
                <a16:creationId xmlns:a16="http://schemas.microsoft.com/office/drawing/2014/main" id="{4BE913F4-F15E-DF40-A14B-3DBF612C2E6A}"/>
              </a:ext>
            </a:extLst>
          </p:cNvPr>
          <p:cNvSpPr>
            <a:spLocks noGrp="1"/>
          </p:cNvSpPr>
          <p:nvPr>
            <p:ph type="body" sz="quarter" idx="13" hasCustomPrompt="1"/>
          </p:nvPr>
        </p:nvSpPr>
        <p:spPr>
          <a:xfrm>
            <a:off x="673545" y="2921418"/>
            <a:ext cx="3995737" cy="450614"/>
          </a:xfrm>
          <a:prstGeom prst="rect">
            <a:avLst/>
          </a:prstGeom>
        </p:spPr>
        <p:txBody>
          <a:bodyPr anchor="ctr">
            <a:noAutofit/>
          </a:bodyPr>
          <a:lstStyle>
            <a:lvl1pPr marL="0" indent="0" algn="l">
              <a:buNone/>
              <a:defRPr sz="2800" b="0">
                <a:solidFill>
                  <a:schemeClr val="tx1"/>
                </a:solidFill>
                <a:latin typeface="+mj-lt"/>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Underrubrik</a:t>
            </a:r>
          </a:p>
        </p:txBody>
      </p:sp>
    </p:spTree>
    <p:extLst>
      <p:ext uri="{BB962C8B-B14F-4D97-AF65-F5344CB8AC3E}">
        <p14:creationId xmlns:p14="http://schemas.microsoft.com/office/powerpoint/2010/main" val="2142314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Helsida ljus mörkblå">
    <p:bg>
      <p:bgPr>
        <a:solidFill>
          <a:srgbClr val="D0E5EE"/>
        </a:solidFill>
        <a:effectLst/>
      </p:bgPr>
    </p:bg>
    <p:spTree>
      <p:nvGrpSpPr>
        <p:cNvPr id="1" name=""/>
        <p:cNvGrpSpPr/>
        <p:nvPr/>
      </p:nvGrpSpPr>
      <p:grpSpPr>
        <a:xfrm>
          <a:off x="0" y="0"/>
          <a:ext cx="0" cy="0"/>
          <a:chOff x="0" y="0"/>
          <a:chExt cx="0" cy="0"/>
        </a:xfrm>
      </p:grpSpPr>
      <p:sp>
        <p:nvSpPr>
          <p:cNvPr id="8" name="Text Placeholder 45">
            <a:extLst>
              <a:ext uri="{FF2B5EF4-FFF2-40B4-BE49-F238E27FC236}">
                <a16:creationId xmlns:a16="http://schemas.microsoft.com/office/drawing/2014/main" id="{E3F4D9C8-EC5E-6147-9CB9-4211726A538B}"/>
              </a:ext>
            </a:extLst>
          </p:cNvPr>
          <p:cNvSpPr>
            <a:spLocks noGrp="1"/>
          </p:cNvSpPr>
          <p:nvPr>
            <p:ph type="body" sz="quarter" idx="11" hasCustomPrompt="1"/>
          </p:nvPr>
        </p:nvSpPr>
        <p:spPr>
          <a:xfrm>
            <a:off x="673545" y="1622009"/>
            <a:ext cx="7065167" cy="1299409"/>
          </a:xfrm>
          <a:prstGeom prst="rect">
            <a:avLst/>
          </a:prstGeom>
        </p:spPr>
        <p:txBody>
          <a:bodyPr anchor="ctr">
            <a:noAutofit/>
          </a:bodyPr>
          <a:lstStyle>
            <a:lvl1pPr marL="0" indent="0">
              <a:spcBef>
                <a:spcPts val="0"/>
              </a:spcBef>
              <a:buNone/>
              <a:defRPr sz="6600" b="1">
                <a:solidFill>
                  <a:schemeClr val="tx1"/>
                </a:solidFill>
                <a:latin typeface="+mj-lt"/>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Rubrik</a:t>
            </a:r>
            <a:endParaRPr lang="sv-SE" dirty="0"/>
          </a:p>
        </p:txBody>
      </p:sp>
      <p:sp>
        <p:nvSpPr>
          <p:cNvPr id="9" name="Text Placeholder 45">
            <a:extLst>
              <a:ext uri="{FF2B5EF4-FFF2-40B4-BE49-F238E27FC236}">
                <a16:creationId xmlns:a16="http://schemas.microsoft.com/office/drawing/2014/main" id="{4BE913F4-F15E-DF40-A14B-3DBF612C2E6A}"/>
              </a:ext>
            </a:extLst>
          </p:cNvPr>
          <p:cNvSpPr>
            <a:spLocks noGrp="1"/>
          </p:cNvSpPr>
          <p:nvPr>
            <p:ph type="body" sz="quarter" idx="13" hasCustomPrompt="1"/>
          </p:nvPr>
        </p:nvSpPr>
        <p:spPr>
          <a:xfrm>
            <a:off x="673545" y="2921418"/>
            <a:ext cx="3995737" cy="450614"/>
          </a:xfrm>
          <a:prstGeom prst="rect">
            <a:avLst/>
          </a:prstGeom>
        </p:spPr>
        <p:txBody>
          <a:bodyPr anchor="ctr">
            <a:noAutofit/>
          </a:bodyPr>
          <a:lstStyle>
            <a:lvl1pPr marL="0" indent="0" algn="l">
              <a:buNone/>
              <a:defRPr sz="2800" b="0">
                <a:solidFill>
                  <a:schemeClr val="tx1"/>
                </a:solidFill>
                <a:latin typeface="+mj-lt"/>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Underrubrik</a:t>
            </a:r>
          </a:p>
        </p:txBody>
      </p:sp>
    </p:spTree>
    <p:extLst>
      <p:ext uri="{BB962C8B-B14F-4D97-AF65-F5344CB8AC3E}">
        <p14:creationId xmlns:p14="http://schemas.microsoft.com/office/powerpoint/2010/main" val="1643285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Sida med text">
    <p:spTree>
      <p:nvGrpSpPr>
        <p:cNvPr id="1" name=""/>
        <p:cNvGrpSpPr/>
        <p:nvPr/>
      </p:nvGrpSpPr>
      <p:grpSpPr>
        <a:xfrm>
          <a:off x="0" y="0"/>
          <a:ext cx="0" cy="0"/>
          <a:chOff x="0" y="0"/>
          <a:chExt cx="0" cy="0"/>
        </a:xfrm>
      </p:grpSpPr>
      <p:sp>
        <p:nvSpPr>
          <p:cNvPr id="7" name="Text Placeholder 45">
            <a:extLst>
              <a:ext uri="{FF2B5EF4-FFF2-40B4-BE49-F238E27FC236}">
                <a16:creationId xmlns:a16="http://schemas.microsoft.com/office/drawing/2014/main" id="{BFD436A8-4C7B-6946-BB81-3D37036021F1}"/>
              </a:ext>
            </a:extLst>
          </p:cNvPr>
          <p:cNvSpPr>
            <a:spLocks noGrp="1"/>
          </p:cNvSpPr>
          <p:nvPr>
            <p:ph type="body" sz="quarter" idx="14" hasCustomPrompt="1"/>
          </p:nvPr>
        </p:nvSpPr>
        <p:spPr>
          <a:xfrm>
            <a:off x="512885" y="2023541"/>
            <a:ext cx="7812968" cy="2523059"/>
          </a:xfrm>
          <a:prstGeom prst="rect">
            <a:avLst/>
          </a:prstGeom>
        </p:spPr>
        <p:txBody>
          <a:bodyPr anchor="t">
            <a:noAutofit/>
          </a:bodyPr>
          <a:lstStyle>
            <a:lvl1pPr marL="0" indent="0" algn="l">
              <a:buNone/>
              <a:defRPr lang="sv-SE" sz="2000" b="0" i="0" smtClean="0">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quis</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facilisi</a:t>
            </a:r>
            <a:r>
              <a:rPr lang="sv-SE" b="0" i="0" dirty="0">
                <a:solidFill>
                  <a:srgbClr val="000000"/>
                </a:solidFill>
                <a:effectLst/>
                <a:latin typeface="Open Sans"/>
              </a:rPr>
              <a:t>. </a:t>
            </a:r>
            <a:r>
              <a:rPr lang="sv-SE" b="0" i="0" dirty="0" err="1">
                <a:solidFill>
                  <a:srgbClr val="000000"/>
                </a:solidFill>
                <a:effectLst/>
                <a:latin typeface="Open Sans"/>
              </a:rPr>
              <a:t>Nunc</a:t>
            </a:r>
            <a:r>
              <a:rPr lang="sv-SE" b="0" i="0" dirty="0">
                <a:solidFill>
                  <a:srgbClr val="000000"/>
                </a:solidFill>
                <a:effectLst/>
                <a:latin typeface="Open Sans"/>
              </a:rPr>
              <a:t> et massa et erat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scelerisque</a:t>
            </a:r>
            <a:r>
              <a:rPr lang="sv-SE" b="0" i="0" dirty="0">
                <a:solidFill>
                  <a:srgbClr val="000000"/>
                </a:solidFill>
                <a:effectLst/>
                <a:latin typeface="Open Sans"/>
              </a:rPr>
              <a:t> </a:t>
            </a:r>
            <a:r>
              <a:rPr lang="sv-SE" b="0" i="0" dirty="0" err="1">
                <a:solidFill>
                  <a:srgbClr val="000000"/>
                </a:solidFill>
                <a:effectLst/>
                <a:latin typeface="Open Sans"/>
              </a:rPr>
              <a:t>vel</a:t>
            </a:r>
            <a:r>
              <a:rPr lang="sv-SE" b="0" i="0" dirty="0">
                <a:solidFill>
                  <a:srgbClr val="000000"/>
                </a:solidFill>
                <a:effectLst/>
                <a:latin typeface="Open Sans"/>
              </a:rPr>
              <a:t> </a:t>
            </a:r>
            <a:r>
              <a:rPr lang="sv-SE" b="0" i="0" dirty="0" err="1">
                <a:solidFill>
                  <a:srgbClr val="000000"/>
                </a:solidFill>
                <a:effectLst/>
                <a:latin typeface="Open Sans"/>
              </a:rPr>
              <a:t>vel</a:t>
            </a:r>
            <a:r>
              <a:rPr lang="sv-SE" b="0" i="0" dirty="0">
                <a:solidFill>
                  <a:srgbClr val="000000"/>
                </a:solidFill>
                <a:effectLst/>
                <a:latin typeface="Open Sans"/>
              </a:rPr>
              <a:t> </a:t>
            </a:r>
            <a:r>
              <a:rPr lang="sv-SE" b="0" i="0" dirty="0" err="1">
                <a:solidFill>
                  <a:srgbClr val="000000"/>
                </a:solidFill>
                <a:effectLst/>
                <a:latin typeface="Open Sans"/>
              </a:rPr>
              <a:t>nunc</a:t>
            </a:r>
            <a:r>
              <a:rPr lang="sv-SE" b="0" i="0" dirty="0">
                <a:solidFill>
                  <a:srgbClr val="000000"/>
                </a:solidFill>
                <a:effectLst/>
                <a:latin typeface="Open Sans"/>
              </a:rPr>
              <a:t>. Class </a:t>
            </a:r>
            <a:r>
              <a:rPr lang="sv-SE" b="0" i="0" dirty="0" err="1">
                <a:solidFill>
                  <a:srgbClr val="000000"/>
                </a:solidFill>
                <a:effectLst/>
                <a:latin typeface="Open Sans"/>
              </a:rPr>
              <a:t>aptent</a:t>
            </a:r>
            <a:r>
              <a:rPr lang="sv-SE" b="0" i="0" dirty="0">
                <a:solidFill>
                  <a:srgbClr val="000000"/>
                </a:solidFill>
                <a:effectLst/>
                <a:latin typeface="Open Sans"/>
              </a:rPr>
              <a:t> </a:t>
            </a:r>
            <a:r>
              <a:rPr lang="sv-SE" b="0" i="0" dirty="0" err="1">
                <a:solidFill>
                  <a:srgbClr val="000000"/>
                </a:solidFill>
                <a:effectLst/>
                <a:latin typeface="Open Sans"/>
              </a:rPr>
              <a:t>taciti</a:t>
            </a:r>
            <a:r>
              <a:rPr lang="sv-SE" b="0" i="0" dirty="0">
                <a:solidFill>
                  <a:srgbClr val="000000"/>
                </a:solidFill>
                <a:effectLst/>
                <a:latin typeface="Open Sans"/>
              </a:rPr>
              <a:t> </a:t>
            </a:r>
            <a:r>
              <a:rPr lang="sv-SE" b="0" i="0" dirty="0" err="1">
                <a:solidFill>
                  <a:srgbClr val="000000"/>
                </a:solidFill>
                <a:effectLst/>
                <a:latin typeface="Open Sans"/>
              </a:rPr>
              <a:t>sociosqu</a:t>
            </a:r>
            <a:r>
              <a:rPr lang="sv-SE" b="0" i="0" dirty="0">
                <a:solidFill>
                  <a:srgbClr val="000000"/>
                </a:solidFill>
                <a:effectLst/>
                <a:latin typeface="Open Sans"/>
              </a:rPr>
              <a:t> ad </a:t>
            </a:r>
            <a:r>
              <a:rPr lang="sv-SE" b="0" i="0" dirty="0" err="1">
                <a:solidFill>
                  <a:srgbClr val="000000"/>
                </a:solidFill>
                <a:effectLst/>
                <a:latin typeface="Open Sans"/>
              </a:rPr>
              <a:t>litora</a:t>
            </a:r>
            <a:r>
              <a:rPr lang="sv-SE" b="0" i="0" dirty="0">
                <a:solidFill>
                  <a:srgbClr val="000000"/>
                </a:solidFill>
                <a:effectLst/>
                <a:latin typeface="Open Sans"/>
              </a:rPr>
              <a:t> </a:t>
            </a:r>
            <a:r>
              <a:rPr lang="sv-SE" b="0" i="0" dirty="0" err="1">
                <a:solidFill>
                  <a:srgbClr val="000000"/>
                </a:solidFill>
                <a:effectLst/>
                <a:latin typeface="Open Sans"/>
              </a:rPr>
              <a:t>torquent</a:t>
            </a:r>
            <a:r>
              <a:rPr lang="sv-SE" b="0" i="0" dirty="0">
                <a:solidFill>
                  <a:srgbClr val="000000"/>
                </a:solidFill>
                <a:effectLst/>
                <a:latin typeface="Open Sans"/>
              </a:rPr>
              <a:t> per </a:t>
            </a:r>
            <a:r>
              <a:rPr lang="sv-SE" b="0" i="0" dirty="0" err="1">
                <a:solidFill>
                  <a:srgbClr val="000000"/>
                </a:solidFill>
                <a:effectLst/>
                <a:latin typeface="Open Sans"/>
              </a:rPr>
              <a:t>conubia</a:t>
            </a:r>
            <a:r>
              <a:rPr lang="sv-SE" b="0" i="0" dirty="0">
                <a:solidFill>
                  <a:srgbClr val="000000"/>
                </a:solidFill>
                <a:effectLst/>
                <a:latin typeface="Open Sans"/>
              </a:rPr>
              <a:t> </a:t>
            </a:r>
            <a:r>
              <a:rPr lang="sv-SE" b="0" i="0" dirty="0" err="1">
                <a:solidFill>
                  <a:srgbClr val="000000"/>
                </a:solidFill>
                <a:effectLst/>
                <a:latin typeface="Open Sans"/>
              </a:rPr>
              <a:t>nostra</a:t>
            </a:r>
            <a:r>
              <a:rPr lang="sv-SE" b="0" i="0" dirty="0">
                <a:solidFill>
                  <a:srgbClr val="000000"/>
                </a:solidFill>
                <a:effectLst/>
                <a:latin typeface="Open Sans"/>
              </a:rPr>
              <a:t>, per </a:t>
            </a:r>
            <a:r>
              <a:rPr lang="sv-SE" b="0" i="0" dirty="0" err="1">
                <a:solidFill>
                  <a:srgbClr val="000000"/>
                </a:solidFill>
                <a:effectLst/>
                <a:latin typeface="Open Sans"/>
              </a:rPr>
              <a:t>inceptos</a:t>
            </a:r>
            <a:r>
              <a:rPr lang="sv-SE" b="0" i="0" dirty="0">
                <a:solidFill>
                  <a:srgbClr val="000000"/>
                </a:solidFill>
                <a:effectLst/>
                <a:latin typeface="Open Sans"/>
              </a:rPr>
              <a:t> </a:t>
            </a:r>
            <a:r>
              <a:rPr lang="sv-SE" b="0" i="0" dirty="0" err="1">
                <a:solidFill>
                  <a:srgbClr val="000000"/>
                </a:solidFill>
                <a:effectLst/>
                <a:latin typeface="Open Sans"/>
              </a:rPr>
              <a:t>himenaeos</a:t>
            </a:r>
            <a:r>
              <a:rPr lang="sv-SE" b="0" i="0" dirty="0">
                <a:solidFill>
                  <a:srgbClr val="000000"/>
                </a:solidFill>
                <a:effectLst/>
                <a:latin typeface="Open Sans"/>
              </a:rPr>
              <a:t>. </a:t>
            </a:r>
            <a:r>
              <a:rPr lang="sv-SE" b="0" i="0" dirty="0" err="1">
                <a:solidFill>
                  <a:srgbClr val="000000"/>
                </a:solidFill>
                <a:effectLst/>
                <a:latin typeface="Open Sans"/>
              </a:rPr>
              <a:t>Maecenas</a:t>
            </a:r>
            <a:r>
              <a:rPr lang="sv-SE" b="0" i="0" dirty="0">
                <a:solidFill>
                  <a:srgbClr val="000000"/>
                </a:solidFill>
                <a:effectLst/>
                <a:latin typeface="Open Sans"/>
              </a:rPr>
              <a:t> </a:t>
            </a:r>
            <a:r>
              <a:rPr lang="sv-SE" b="0" i="0" dirty="0" err="1">
                <a:solidFill>
                  <a:srgbClr val="000000"/>
                </a:solidFill>
                <a:effectLst/>
                <a:latin typeface="Open Sans"/>
              </a:rPr>
              <a:t>malesuada</a:t>
            </a:r>
            <a:r>
              <a:rPr lang="sv-SE" b="0" i="0" dirty="0">
                <a:solidFill>
                  <a:srgbClr val="000000"/>
                </a:solidFill>
                <a:effectLst/>
                <a:latin typeface="Open Sans"/>
              </a:rPr>
              <a:t> </a:t>
            </a:r>
            <a:r>
              <a:rPr lang="sv-SE" b="0" i="0" dirty="0" err="1">
                <a:solidFill>
                  <a:srgbClr val="000000"/>
                </a:solidFill>
                <a:effectLst/>
                <a:latin typeface="Open Sans"/>
              </a:rPr>
              <a:t>volutpat</a:t>
            </a:r>
            <a:r>
              <a:rPr lang="sv-SE" b="0" i="0" dirty="0">
                <a:solidFill>
                  <a:srgbClr val="000000"/>
                </a:solidFill>
                <a:effectLst/>
                <a:latin typeface="Open Sans"/>
              </a:rPr>
              <a:t> </a:t>
            </a:r>
            <a:r>
              <a:rPr lang="sv-SE" b="0" i="0" dirty="0" err="1">
                <a:solidFill>
                  <a:srgbClr val="000000"/>
                </a:solidFill>
                <a:effectLst/>
                <a:latin typeface="Open Sans"/>
              </a:rPr>
              <a:t>arcu</a:t>
            </a:r>
            <a:r>
              <a:rPr lang="sv-SE" b="0" i="0" dirty="0">
                <a:solidFill>
                  <a:srgbClr val="000000"/>
                </a:solidFill>
                <a:effectLst/>
                <a:latin typeface="Open Sans"/>
              </a:rPr>
              <a:t>, et </a:t>
            </a:r>
            <a:r>
              <a:rPr lang="sv-SE" b="0" i="0" dirty="0" err="1">
                <a:solidFill>
                  <a:srgbClr val="000000"/>
                </a:solidFill>
                <a:effectLst/>
                <a:latin typeface="Open Sans"/>
              </a:rPr>
              <a:t>tempor</a:t>
            </a:r>
            <a:r>
              <a:rPr lang="sv-SE" b="0" i="0" dirty="0">
                <a:solidFill>
                  <a:srgbClr val="000000"/>
                </a:solidFill>
                <a:effectLst/>
                <a:latin typeface="Open Sans"/>
              </a:rPr>
              <a:t> libero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vel</a:t>
            </a:r>
            <a:r>
              <a:rPr lang="sv-SE" b="0" i="0" dirty="0">
                <a:solidFill>
                  <a:srgbClr val="000000"/>
                </a:solidFill>
                <a:effectLst/>
                <a:latin typeface="Open Sans"/>
              </a:rPr>
              <a:t>.</a:t>
            </a:r>
          </a:p>
          <a:p>
            <a:pPr lvl="0"/>
            <a:r>
              <a:rPr lang="sv-SE" b="0" i="0" dirty="0">
                <a:solidFill>
                  <a:srgbClr val="000000"/>
                </a:solidFill>
                <a:effectLst/>
                <a:latin typeface="Open Sans"/>
              </a:rPr>
              <a:t>Class </a:t>
            </a:r>
            <a:r>
              <a:rPr lang="sv-SE" b="0" i="0" dirty="0" err="1">
                <a:solidFill>
                  <a:srgbClr val="000000"/>
                </a:solidFill>
                <a:effectLst/>
                <a:latin typeface="Open Sans"/>
              </a:rPr>
              <a:t>aptent</a:t>
            </a:r>
            <a:r>
              <a:rPr lang="sv-SE" b="0" i="0" dirty="0">
                <a:solidFill>
                  <a:srgbClr val="000000"/>
                </a:solidFill>
                <a:effectLst/>
                <a:latin typeface="Open Sans"/>
              </a:rPr>
              <a:t> </a:t>
            </a:r>
            <a:r>
              <a:rPr lang="sv-SE" b="0" i="0" dirty="0" err="1">
                <a:solidFill>
                  <a:srgbClr val="000000"/>
                </a:solidFill>
                <a:effectLst/>
                <a:latin typeface="Open Sans"/>
              </a:rPr>
              <a:t>taciti</a:t>
            </a:r>
            <a:r>
              <a:rPr lang="sv-SE" b="0" i="0" dirty="0">
                <a:solidFill>
                  <a:srgbClr val="000000"/>
                </a:solidFill>
                <a:effectLst/>
                <a:latin typeface="Open Sans"/>
              </a:rPr>
              <a:t> </a:t>
            </a:r>
            <a:r>
              <a:rPr lang="sv-SE" b="0" i="0" dirty="0" err="1">
                <a:solidFill>
                  <a:srgbClr val="000000"/>
                </a:solidFill>
                <a:effectLst/>
                <a:latin typeface="Open Sans"/>
              </a:rPr>
              <a:t>sociosqu</a:t>
            </a:r>
            <a:r>
              <a:rPr lang="sv-SE" b="0" i="0" dirty="0">
                <a:solidFill>
                  <a:srgbClr val="000000"/>
                </a:solidFill>
                <a:effectLst/>
                <a:latin typeface="Open Sans"/>
              </a:rPr>
              <a:t> ad </a:t>
            </a:r>
            <a:r>
              <a:rPr lang="sv-SE" b="0" i="0" dirty="0" err="1">
                <a:solidFill>
                  <a:srgbClr val="000000"/>
                </a:solidFill>
                <a:effectLst/>
                <a:latin typeface="Open Sans"/>
              </a:rPr>
              <a:t>litora</a:t>
            </a:r>
            <a:r>
              <a:rPr lang="sv-SE" b="0" i="0" dirty="0">
                <a:solidFill>
                  <a:srgbClr val="000000"/>
                </a:solidFill>
                <a:effectLst/>
                <a:latin typeface="Open Sans"/>
              </a:rPr>
              <a:t> </a:t>
            </a:r>
            <a:r>
              <a:rPr lang="sv-SE" b="0" i="0" dirty="0" err="1">
                <a:solidFill>
                  <a:srgbClr val="000000"/>
                </a:solidFill>
                <a:effectLst/>
                <a:latin typeface="Open Sans"/>
              </a:rPr>
              <a:t>torquent</a:t>
            </a:r>
            <a:r>
              <a:rPr lang="sv-SE" b="0" i="0" dirty="0">
                <a:solidFill>
                  <a:srgbClr val="000000"/>
                </a:solidFill>
                <a:effectLst/>
                <a:latin typeface="Open Sans"/>
              </a:rPr>
              <a:t> per </a:t>
            </a:r>
            <a:r>
              <a:rPr lang="sv-SE" b="0" i="0" dirty="0" err="1">
                <a:solidFill>
                  <a:srgbClr val="000000"/>
                </a:solidFill>
                <a:effectLst/>
                <a:latin typeface="Open Sans"/>
              </a:rPr>
              <a:t>conubia</a:t>
            </a:r>
            <a:r>
              <a:rPr lang="sv-SE" b="0" i="0" dirty="0">
                <a:solidFill>
                  <a:srgbClr val="000000"/>
                </a:solidFill>
                <a:effectLst/>
                <a:latin typeface="Open Sans"/>
              </a:rPr>
              <a:t> </a:t>
            </a:r>
            <a:r>
              <a:rPr lang="sv-SE" b="0" i="0" dirty="0" err="1">
                <a:solidFill>
                  <a:srgbClr val="000000"/>
                </a:solidFill>
                <a:effectLst/>
                <a:latin typeface="Open Sans"/>
              </a:rPr>
              <a:t>nostra</a:t>
            </a:r>
            <a:r>
              <a:rPr lang="sv-SE" b="0" i="0" dirty="0">
                <a:solidFill>
                  <a:srgbClr val="000000"/>
                </a:solidFill>
                <a:effectLst/>
                <a:latin typeface="Open Sans"/>
              </a:rPr>
              <a:t>, per </a:t>
            </a:r>
            <a:r>
              <a:rPr lang="sv-SE" b="0" i="0" dirty="0" err="1">
                <a:solidFill>
                  <a:srgbClr val="000000"/>
                </a:solidFill>
                <a:effectLst/>
                <a:latin typeface="Open Sans"/>
              </a:rPr>
              <a:t>inceptos</a:t>
            </a:r>
            <a:r>
              <a:rPr lang="sv-SE" b="0" i="0" dirty="0">
                <a:solidFill>
                  <a:srgbClr val="000000"/>
                </a:solidFill>
                <a:effectLst/>
                <a:latin typeface="Open Sans"/>
              </a:rPr>
              <a:t> </a:t>
            </a:r>
            <a:r>
              <a:rPr lang="sv-SE" b="0" i="0" dirty="0" err="1">
                <a:solidFill>
                  <a:srgbClr val="000000"/>
                </a:solidFill>
                <a:effectLst/>
                <a:latin typeface="Open Sans"/>
              </a:rPr>
              <a:t>himenaeos</a:t>
            </a:r>
            <a:r>
              <a:rPr lang="sv-SE" b="0" i="0" dirty="0">
                <a:solidFill>
                  <a:srgbClr val="000000"/>
                </a:solidFill>
                <a:effectLst/>
                <a:latin typeface="Open Sans"/>
              </a:rPr>
              <a:t>. </a:t>
            </a:r>
            <a:r>
              <a:rPr lang="sv-SE" b="0" i="0" dirty="0" err="1">
                <a:solidFill>
                  <a:srgbClr val="000000"/>
                </a:solidFill>
                <a:effectLst/>
                <a:latin typeface="Open Sans"/>
              </a:rPr>
              <a:t>Maecenas</a:t>
            </a:r>
            <a:r>
              <a:rPr lang="sv-SE" b="0" i="0" dirty="0">
                <a:solidFill>
                  <a:srgbClr val="000000"/>
                </a:solidFill>
                <a:effectLst/>
                <a:latin typeface="Open Sans"/>
              </a:rPr>
              <a:t> </a:t>
            </a:r>
            <a:r>
              <a:rPr lang="sv-SE" b="0" i="0" dirty="0" err="1">
                <a:solidFill>
                  <a:srgbClr val="000000"/>
                </a:solidFill>
                <a:effectLst/>
                <a:latin typeface="Open Sans"/>
              </a:rPr>
              <a:t>malesuada</a:t>
            </a:r>
            <a:r>
              <a:rPr lang="sv-SE" b="0" i="0" dirty="0">
                <a:solidFill>
                  <a:srgbClr val="000000"/>
                </a:solidFill>
                <a:effectLst/>
                <a:latin typeface="Open Sans"/>
              </a:rPr>
              <a:t> </a:t>
            </a:r>
            <a:r>
              <a:rPr lang="sv-SE" b="0" i="0" dirty="0" err="1">
                <a:solidFill>
                  <a:srgbClr val="000000"/>
                </a:solidFill>
                <a:effectLst/>
                <a:latin typeface="Open Sans"/>
              </a:rPr>
              <a:t>volutpat</a:t>
            </a:r>
            <a:r>
              <a:rPr lang="sv-SE" b="0" i="0" dirty="0">
                <a:solidFill>
                  <a:srgbClr val="000000"/>
                </a:solidFill>
                <a:effectLst/>
                <a:latin typeface="Open Sans"/>
              </a:rPr>
              <a:t> </a:t>
            </a:r>
            <a:r>
              <a:rPr lang="sv-SE" b="0" i="0" dirty="0" err="1">
                <a:solidFill>
                  <a:srgbClr val="000000"/>
                </a:solidFill>
                <a:effectLst/>
                <a:latin typeface="Open Sans"/>
              </a:rPr>
              <a:t>arcu</a:t>
            </a:r>
            <a:r>
              <a:rPr lang="sv-SE" b="0" i="0" dirty="0">
                <a:solidFill>
                  <a:srgbClr val="000000"/>
                </a:solidFill>
                <a:effectLst/>
                <a:latin typeface="Open Sans"/>
              </a:rPr>
              <a:t>, et </a:t>
            </a:r>
            <a:r>
              <a:rPr lang="sv-SE" b="0" i="0" dirty="0" err="1">
                <a:solidFill>
                  <a:srgbClr val="000000"/>
                </a:solidFill>
                <a:effectLst/>
                <a:latin typeface="Open Sans"/>
              </a:rPr>
              <a:t>tempor</a:t>
            </a:r>
            <a:r>
              <a:rPr lang="sv-SE" b="0" i="0" dirty="0">
                <a:solidFill>
                  <a:srgbClr val="000000"/>
                </a:solidFill>
                <a:effectLst/>
                <a:latin typeface="Open Sans"/>
              </a:rPr>
              <a:t> libero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vel</a:t>
            </a:r>
            <a:r>
              <a:rPr lang="sv-SE" b="0" i="0" dirty="0">
                <a:solidFill>
                  <a:srgbClr val="000000"/>
                </a:solidFill>
                <a:effectLst/>
                <a:latin typeface="Open Sans"/>
              </a:rPr>
              <a:t>.</a:t>
            </a:r>
            <a:endParaRPr lang="sv-SE" dirty="0"/>
          </a:p>
        </p:txBody>
      </p:sp>
      <p:sp>
        <p:nvSpPr>
          <p:cNvPr id="11" name="Text Placeholder 45">
            <a:extLst>
              <a:ext uri="{FF2B5EF4-FFF2-40B4-BE49-F238E27FC236}">
                <a16:creationId xmlns:a16="http://schemas.microsoft.com/office/drawing/2014/main" id="{D02397F7-2169-AF48-BACF-340CEA5E90A6}"/>
              </a:ext>
            </a:extLst>
          </p:cNvPr>
          <p:cNvSpPr>
            <a:spLocks noGrp="1"/>
          </p:cNvSpPr>
          <p:nvPr>
            <p:ph type="body" sz="quarter" idx="17" hasCustomPrompt="1"/>
          </p:nvPr>
        </p:nvSpPr>
        <p:spPr>
          <a:xfrm>
            <a:off x="512885" y="691748"/>
            <a:ext cx="6244058" cy="1004518"/>
          </a:xfrm>
          <a:prstGeom prst="rect">
            <a:avLst/>
          </a:prstGeom>
        </p:spPr>
        <p:txBody>
          <a:bodyPr anchor="b">
            <a:noAutofit/>
          </a:bodyPr>
          <a:lstStyle>
            <a:lvl1pPr marL="0" indent="0">
              <a:spcBef>
                <a:spcPts val="0"/>
              </a:spcBef>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Sida med text</a:t>
            </a:r>
          </a:p>
        </p:txBody>
      </p:sp>
    </p:spTree>
    <p:extLst>
      <p:ext uri="{BB962C8B-B14F-4D97-AF65-F5344CB8AC3E}">
        <p14:creationId xmlns:p14="http://schemas.microsoft.com/office/powerpoint/2010/main" val="4551547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Sida med text och en 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486BC238-CF8B-F345-9E8B-6CC8385EAC4B}"/>
              </a:ext>
            </a:extLst>
          </p:cNvPr>
          <p:cNvSpPr>
            <a:spLocks noGrp="1"/>
          </p:cNvSpPr>
          <p:nvPr>
            <p:ph type="pic" sz="quarter" idx="20"/>
          </p:nvPr>
        </p:nvSpPr>
        <p:spPr>
          <a:xfrm>
            <a:off x="6128825" y="2023541"/>
            <a:ext cx="2691449" cy="2523058"/>
          </a:xfrm>
        </p:spPr>
        <p:txBody>
          <a:bodyPr anchor="ctr">
            <a:normAutofit/>
          </a:bodyPr>
          <a:lstStyle>
            <a:lvl1pPr marL="0" indent="0" algn="ctr">
              <a:buNone/>
              <a:defRPr sz="2000"/>
            </a:lvl1pPr>
          </a:lstStyle>
          <a:p>
            <a:r>
              <a:rPr lang="sv-SE"/>
              <a:t>Klicka på ikonen för att lägga till en bild</a:t>
            </a:r>
          </a:p>
        </p:txBody>
      </p:sp>
      <p:sp>
        <p:nvSpPr>
          <p:cNvPr id="7" name="Text Placeholder 45">
            <a:extLst>
              <a:ext uri="{FF2B5EF4-FFF2-40B4-BE49-F238E27FC236}">
                <a16:creationId xmlns:a16="http://schemas.microsoft.com/office/drawing/2014/main" id="{BFD436A8-4C7B-6946-BB81-3D37036021F1}"/>
              </a:ext>
            </a:extLst>
          </p:cNvPr>
          <p:cNvSpPr>
            <a:spLocks noGrp="1"/>
          </p:cNvSpPr>
          <p:nvPr>
            <p:ph type="body" sz="quarter" idx="14" hasCustomPrompt="1"/>
          </p:nvPr>
        </p:nvSpPr>
        <p:spPr>
          <a:xfrm>
            <a:off x="512885" y="2023541"/>
            <a:ext cx="5000608" cy="2523059"/>
          </a:xfrm>
          <a:prstGeom prst="rect">
            <a:avLst/>
          </a:prstGeom>
        </p:spPr>
        <p:txBody>
          <a:bodyPr anchor="t">
            <a:noAutofit/>
          </a:bodyPr>
          <a:lstStyle>
            <a:lvl1pPr marL="0" indent="0" algn="l">
              <a:buNone/>
              <a:defRPr lang="sv-SE" sz="2000" b="0" i="0" smtClean="0">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quis</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facilisi</a:t>
            </a:r>
            <a:r>
              <a:rPr lang="sv-SE" b="0" i="0" dirty="0">
                <a:solidFill>
                  <a:srgbClr val="000000"/>
                </a:solidFill>
                <a:effectLst/>
                <a:latin typeface="Open Sans"/>
              </a:rPr>
              <a:t>. </a:t>
            </a:r>
            <a:r>
              <a:rPr lang="sv-SE" b="0" i="0" dirty="0" err="1">
                <a:solidFill>
                  <a:srgbClr val="000000"/>
                </a:solidFill>
                <a:effectLst/>
                <a:latin typeface="Open Sans"/>
              </a:rPr>
              <a:t>Nunc</a:t>
            </a:r>
            <a:r>
              <a:rPr lang="sv-SE" b="0" i="0" dirty="0">
                <a:solidFill>
                  <a:srgbClr val="000000"/>
                </a:solidFill>
                <a:effectLst/>
                <a:latin typeface="Open Sans"/>
              </a:rPr>
              <a:t> et massa et erat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scelerisque</a:t>
            </a:r>
            <a:r>
              <a:rPr lang="sv-SE" b="0" i="0" dirty="0">
                <a:solidFill>
                  <a:srgbClr val="000000"/>
                </a:solidFill>
                <a:effectLst/>
                <a:latin typeface="Open Sans"/>
              </a:rPr>
              <a:t> </a:t>
            </a:r>
            <a:r>
              <a:rPr lang="sv-SE" b="0" i="0" dirty="0" err="1">
                <a:solidFill>
                  <a:srgbClr val="000000"/>
                </a:solidFill>
                <a:effectLst/>
                <a:latin typeface="Open Sans"/>
              </a:rPr>
              <a:t>vel</a:t>
            </a:r>
            <a:r>
              <a:rPr lang="sv-SE" b="0" i="0" dirty="0">
                <a:solidFill>
                  <a:srgbClr val="000000"/>
                </a:solidFill>
                <a:effectLst/>
                <a:latin typeface="Open Sans"/>
              </a:rPr>
              <a:t> </a:t>
            </a:r>
            <a:r>
              <a:rPr lang="sv-SE" b="0" i="0" dirty="0" err="1">
                <a:solidFill>
                  <a:srgbClr val="000000"/>
                </a:solidFill>
                <a:effectLst/>
                <a:latin typeface="Open Sans"/>
              </a:rPr>
              <a:t>vel</a:t>
            </a:r>
            <a:r>
              <a:rPr lang="sv-SE" b="0" i="0" dirty="0">
                <a:solidFill>
                  <a:srgbClr val="000000"/>
                </a:solidFill>
                <a:effectLst/>
                <a:latin typeface="Open Sans"/>
              </a:rPr>
              <a:t> </a:t>
            </a:r>
            <a:r>
              <a:rPr lang="sv-SE" b="0" i="0" dirty="0" err="1">
                <a:solidFill>
                  <a:srgbClr val="000000"/>
                </a:solidFill>
                <a:effectLst/>
                <a:latin typeface="Open Sans"/>
              </a:rPr>
              <a:t>nunc</a:t>
            </a:r>
            <a:r>
              <a:rPr lang="sv-SE" b="0" i="0" dirty="0">
                <a:solidFill>
                  <a:srgbClr val="000000"/>
                </a:solidFill>
                <a:effectLst/>
                <a:latin typeface="Open Sans"/>
              </a:rPr>
              <a:t>. Class </a:t>
            </a:r>
            <a:r>
              <a:rPr lang="sv-SE" b="0" i="0" dirty="0" err="1">
                <a:solidFill>
                  <a:srgbClr val="000000"/>
                </a:solidFill>
                <a:effectLst/>
                <a:latin typeface="Open Sans"/>
              </a:rPr>
              <a:t>aptent</a:t>
            </a:r>
            <a:r>
              <a:rPr lang="sv-SE" b="0" i="0" dirty="0">
                <a:solidFill>
                  <a:srgbClr val="000000"/>
                </a:solidFill>
                <a:effectLst/>
                <a:latin typeface="Open Sans"/>
              </a:rPr>
              <a:t> </a:t>
            </a:r>
            <a:r>
              <a:rPr lang="sv-SE" b="0" i="0" dirty="0" err="1">
                <a:solidFill>
                  <a:srgbClr val="000000"/>
                </a:solidFill>
                <a:effectLst/>
                <a:latin typeface="Open Sans"/>
              </a:rPr>
              <a:t>taciti</a:t>
            </a:r>
            <a:r>
              <a:rPr lang="sv-SE" b="0" i="0" dirty="0">
                <a:solidFill>
                  <a:srgbClr val="000000"/>
                </a:solidFill>
                <a:effectLst/>
                <a:latin typeface="Open Sans"/>
              </a:rPr>
              <a:t> </a:t>
            </a:r>
            <a:r>
              <a:rPr lang="sv-SE" b="0" i="0" dirty="0" err="1">
                <a:solidFill>
                  <a:srgbClr val="000000"/>
                </a:solidFill>
                <a:effectLst/>
                <a:latin typeface="Open Sans"/>
              </a:rPr>
              <a:t>sociosqu</a:t>
            </a:r>
            <a:r>
              <a:rPr lang="sv-SE" b="0" i="0" dirty="0">
                <a:solidFill>
                  <a:srgbClr val="000000"/>
                </a:solidFill>
                <a:effectLst/>
                <a:latin typeface="Open Sans"/>
              </a:rPr>
              <a:t> ad </a:t>
            </a:r>
            <a:r>
              <a:rPr lang="sv-SE" b="0" i="0" dirty="0" err="1">
                <a:solidFill>
                  <a:srgbClr val="000000"/>
                </a:solidFill>
                <a:effectLst/>
                <a:latin typeface="Open Sans"/>
              </a:rPr>
              <a:t>litora</a:t>
            </a:r>
            <a:r>
              <a:rPr lang="sv-SE" b="0" i="0" dirty="0">
                <a:solidFill>
                  <a:srgbClr val="000000"/>
                </a:solidFill>
                <a:effectLst/>
                <a:latin typeface="Open Sans"/>
              </a:rPr>
              <a:t> </a:t>
            </a:r>
            <a:r>
              <a:rPr lang="sv-SE" b="0" i="0" dirty="0" err="1">
                <a:solidFill>
                  <a:srgbClr val="000000"/>
                </a:solidFill>
                <a:effectLst/>
                <a:latin typeface="Open Sans"/>
              </a:rPr>
              <a:t>torquent</a:t>
            </a:r>
            <a:r>
              <a:rPr lang="sv-SE" b="0" i="0" dirty="0">
                <a:solidFill>
                  <a:srgbClr val="000000"/>
                </a:solidFill>
                <a:effectLst/>
                <a:latin typeface="Open Sans"/>
              </a:rPr>
              <a:t> per </a:t>
            </a:r>
            <a:r>
              <a:rPr lang="sv-SE" b="0" i="0" dirty="0" err="1">
                <a:solidFill>
                  <a:srgbClr val="000000"/>
                </a:solidFill>
                <a:effectLst/>
                <a:latin typeface="Open Sans"/>
              </a:rPr>
              <a:t>conubia</a:t>
            </a:r>
            <a:r>
              <a:rPr lang="sv-SE" b="0" i="0" dirty="0">
                <a:solidFill>
                  <a:srgbClr val="000000"/>
                </a:solidFill>
                <a:effectLst/>
                <a:latin typeface="Open Sans"/>
              </a:rPr>
              <a:t> </a:t>
            </a:r>
            <a:r>
              <a:rPr lang="sv-SE" b="0" i="0" dirty="0" err="1">
                <a:solidFill>
                  <a:srgbClr val="000000"/>
                </a:solidFill>
                <a:effectLst/>
                <a:latin typeface="Open Sans"/>
              </a:rPr>
              <a:t>nostra</a:t>
            </a:r>
            <a:r>
              <a:rPr lang="sv-SE" b="0" i="0" dirty="0">
                <a:solidFill>
                  <a:srgbClr val="000000"/>
                </a:solidFill>
                <a:effectLst/>
                <a:latin typeface="Open Sans"/>
              </a:rPr>
              <a:t>, per </a:t>
            </a:r>
            <a:r>
              <a:rPr lang="sv-SE" b="0" i="0" dirty="0" err="1">
                <a:solidFill>
                  <a:srgbClr val="000000"/>
                </a:solidFill>
                <a:effectLst/>
                <a:latin typeface="Open Sans"/>
              </a:rPr>
              <a:t>inceptos</a:t>
            </a:r>
            <a:r>
              <a:rPr lang="sv-SE" b="0" i="0" dirty="0">
                <a:solidFill>
                  <a:srgbClr val="000000"/>
                </a:solidFill>
                <a:effectLst/>
                <a:latin typeface="Open Sans"/>
              </a:rPr>
              <a:t> </a:t>
            </a:r>
            <a:r>
              <a:rPr lang="sv-SE" b="0" i="0" dirty="0" err="1">
                <a:solidFill>
                  <a:srgbClr val="000000"/>
                </a:solidFill>
                <a:effectLst/>
                <a:latin typeface="Open Sans"/>
              </a:rPr>
              <a:t>himenaeos</a:t>
            </a:r>
            <a:r>
              <a:rPr lang="sv-SE" b="0" i="0" dirty="0">
                <a:solidFill>
                  <a:srgbClr val="000000"/>
                </a:solidFill>
                <a:effectLst/>
                <a:latin typeface="Open Sans"/>
              </a:rPr>
              <a:t>. </a:t>
            </a:r>
            <a:r>
              <a:rPr lang="sv-SE" b="0" i="0" dirty="0" err="1">
                <a:solidFill>
                  <a:srgbClr val="000000"/>
                </a:solidFill>
                <a:effectLst/>
                <a:latin typeface="Open Sans"/>
              </a:rPr>
              <a:t>Maecenas</a:t>
            </a:r>
            <a:endParaRPr lang="sv-SE" dirty="0"/>
          </a:p>
        </p:txBody>
      </p:sp>
      <p:sp>
        <p:nvSpPr>
          <p:cNvPr id="11" name="Text Placeholder 45">
            <a:extLst>
              <a:ext uri="{FF2B5EF4-FFF2-40B4-BE49-F238E27FC236}">
                <a16:creationId xmlns:a16="http://schemas.microsoft.com/office/drawing/2014/main" id="{D02397F7-2169-AF48-BACF-340CEA5E90A6}"/>
              </a:ext>
            </a:extLst>
          </p:cNvPr>
          <p:cNvSpPr>
            <a:spLocks noGrp="1"/>
          </p:cNvSpPr>
          <p:nvPr>
            <p:ph type="body" sz="quarter" idx="17" hasCustomPrompt="1"/>
          </p:nvPr>
        </p:nvSpPr>
        <p:spPr>
          <a:xfrm>
            <a:off x="512885" y="691748"/>
            <a:ext cx="6244058" cy="1004518"/>
          </a:xfrm>
          <a:prstGeom prst="rect">
            <a:avLst/>
          </a:prstGeom>
        </p:spPr>
        <p:txBody>
          <a:bodyPr anchor="b">
            <a:noAutofit/>
          </a:bodyPr>
          <a:lstStyle>
            <a:lvl1pPr marL="0" indent="0">
              <a:spcBef>
                <a:spcPts val="0"/>
              </a:spcBef>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Sida med text och en bild</a:t>
            </a:r>
          </a:p>
        </p:txBody>
      </p:sp>
    </p:spTree>
    <p:extLst>
      <p:ext uri="{BB962C8B-B14F-4D97-AF65-F5344CB8AC3E}">
        <p14:creationId xmlns:p14="http://schemas.microsoft.com/office/powerpoint/2010/main" val="1953752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Punktlista med 1 kolumn">
    <p:spTree>
      <p:nvGrpSpPr>
        <p:cNvPr id="1" name=""/>
        <p:cNvGrpSpPr/>
        <p:nvPr/>
      </p:nvGrpSpPr>
      <p:grpSpPr>
        <a:xfrm>
          <a:off x="0" y="0"/>
          <a:ext cx="0" cy="0"/>
          <a:chOff x="0" y="0"/>
          <a:chExt cx="0" cy="0"/>
        </a:xfrm>
      </p:grpSpPr>
      <p:sp>
        <p:nvSpPr>
          <p:cNvPr id="7" name="Text Placeholder 45">
            <a:extLst>
              <a:ext uri="{FF2B5EF4-FFF2-40B4-BE49-F238E27FC236}">
                <a16:creationId xmlns:a16="http://schemas.microsoft.com/office/drawing/2014/main" id="{BFD436A8-4C7B-6946-BB81-3D37036021F1}"/>
              </a:ext>
            </a:extLst>
          </p:cNvPr>
          <p:cNvSpPr>
            <a:spLocks noGrp="1"/>
          </p:cNvSpPr>
          <p:nvPr>
            <p:ph type="body" sz="quarter" idx="14" hasCustomPrompt="1"/>
          </p:nvPr>
        </p:nvSpPr>
        <p:spPr>
          <a:xfrm>
            <a:off x="512885" y="2023542"/>
            <a:ext cx="7812968" cy="2209792"/>
          </a:xfrm>
          <a:prstGeom prst="rect">
            <a:avLst/>
          </a:prstGeom>
        </p:spPr>
        <p:txBody>
          <a:bodyPr anchor="t">
            <a:noAutofit/>
          </a:bodyPr>
          <a:lstStyle>
            <a:lvl1pPr marL="342900" indent="-342900" algn="l">
              <a:buClr>
                <a:schemeClr val="tx1"/>
              </a:buClr>
              <a:buFont typeface="Arial" panose="020B0604020202020204" pitchFamily="34" charset="0"/>
              <a:buChar char="•"/>
              <a:defRPr lang="sv-SE" sz="2000" b="0" i="0" smtClean="0">
                <a:solidFill>
                  <a:schemeClr val="tx1"/>
                </a:solidFill>
                <a:effectLst/>
              </a:defRPr>
            </a:lvl1pPr>
            <a:lvl2pPr>
              <a:spcBef>
                <a:spcPts val="480"/>
              </a:spcBef>
              <a:spcAft>
                <a:spcPts val="480"/>
              </a:spcAft>
              <a:buClr>
                <a:schemeClr val="tx1"/>
              </a:buClr>
              <a:defRPr sz="1800" b="0">
                <a:solidFill>
                  <a:schemeClr val="tx1"/>
                </a:solidFill>
                <a:latin typeface="Arial"/>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a:t>
            </a:r>
          </a:p>
          <a:p>
            <a:pPr lvl="1"/>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p>
          <a:p>
            <a:pPr lvl="0"/>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a:t>
            </a:r>
          </a:p>
          <a:p>
            <a:pPr lvl="0"/>
            <a:r>
              <a:rPr lang="sv-SE" b="0" i="0" dirty="0">
                <a:solidFill>
                  <a:srgbClr val="000000"/>
                </a:solidFill>
                <a:effectLst/>
                <a:latin typeface="Open Sans"/>
              </a:rPr>
              <a:t>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quis</a:t>
            </a:r>
            <a:r>
              <a:rPr lang="sv-SE" b="0" i="0" dirty="0">
                <a:solidFill>
                  <a:srgbClr val="000000"/>
                </a:solidFill>
                <a:effectLst/>
                <a:latin typeface="Open Sans"/>
              </a:rPr>
              <a:t>. </a:t>
            </a:r>
          </a:p>
          <a:p>
            <a:pPr lvl="0"/>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facilisi</a:t>
            </a:r>
            <a:r>
              <a:rPr lang="sv-SE" b="0" i="0" dirty="0">
                <a:solidFill>
                  <a:srgbClr val="000000"/>
                </a:solidFill>
                <a:effectLst/>
                <a:latin typeface="Open Sans"/>
              </a:rPr>
              <a:t>. </a:t>
            </a:r>
            <a:endParaRPr lang="sv-SE" dirty="0"/>
          </a:p>
        </p:txBody>
      </p:sp>
      <p:sp>
        <p:nvSpPr>
          <p:cNvPr id="10" name="Text Placeholder 45">
            <a:extLst>
              <a:ext uri="{FF2B5EF4-FFF2-40B4-BE49-F238E27FC236}">
                <a16:creationId xmlns:a16="http://schemas.microsoft.com/office/drawing/2014/main" id="{BE8DC4F5-28E3-E149-A4EE-9FF63B5283FF}"/>
              </a:ext>
            </a:extLst>
          </p:cNvPr>
          <p:cNvSpPr>
            <a:spLocks noGrp="1"/>
          </p:cNvSpPr>
          <p:nvPr>
            <p:ph type="body" sz="quarter" idx="16" hasCustomPrompt="1"/>
          </p:nvPr>
        </p:nvSpPr>
        <p:spPr>
          <a:xfrm>
            <a:off x="512885" y="691748"/>
            <a:ext cx="6244058" cy="1004518"/>
          </a:xfrm>
          <a:prstGeom prst="rect">
            <a:avLst/>
          </a:prstGeom>
        </p:spPr>
        <p:txBody>
          <a:bodyPr anchor="b">
            <a:noAutofit/>
          </a:bodyPr>
          <a:lstStyle>
            <a:lvl1pPr marL="0" indent="0">
              <a:spcBef>
                <a:spcPts val="0"/>
              </a:spcBef>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Sida med </a:t>
            </a:r>
            <a:br>
              <a:rPr lang="sv-SE" dirty="0"/>
            </a:br>
            <a:r>
              <a:rPr lang="sv-SE" dirty="0"/>
              <a:t>punktlista en kolumn </a:t>
            </a:r>
          </a:p>
        </p:txBody>
      </p:sp>
      <p:sp>
        <p:nvSpPr>
          <p:cNvPr id="8" name="Platshållare för datum 3">
            <a:extLst>
              <a:ext uri="{FF2B5EF4-FFF2-40B4-BE49-F238E27FC236}">
                <a16:creationId xmlns:a16="http://schemas.microsoft.com/office/drawing/2014/main" id="{75B0A13E-1166-C14C-84D4-FEF79EF4BCB4}"/>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6217AD23-4B80-AE47-A073-C1C956FEC228}" type="datetimeFigureOut">
              <a:rPr lang="en-US" smtClean="0"/>
              <a:pPr/>
              <a:t>10/29/2025</a:t>
            </a:fld>
            <a:endParaRPr lang="en-US" dirty="0"/>
          </a:p>
        </p:txBody>
      </p:sp>
      <p:sp>
        <p:nvSpPr>
          <p:cNvPr id="9" name="Platshållare för sidfot 4">
            <a:extLst>
              <a:ext uri="{FF2B5EF4-FFF2-40B4-BE49-F238E27FC236}">
                <a16:creationId xmlns:a16="http://schemas.microsoft.com/office/drawing/2014/main" id="{BBE7CCFB-BD8B-1A4C-AAD6-7CE96772F51D}"/>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tx1">
                    <a:lumMod val="50000"/>
                    <a:lumOff val="50000"/>
                  </a:schemeClr>
                </a:solidFill>
              </a:defRPr>
            </a:lvl1pPr>
          </a:lstStyle>
          <a:p>
            <a:pPr>
              <a:defRPr/>
            </a:pPr>
            <a:r>
              <a:rPr lang="sv-SE" dirty="0"/>
              <a:t>Kunskaper för en bättre arbetsdag</a:t>
            </a:r>
          </a:p>
        </p:txBody>
      </p:sp>
      <p:sp>
        <p:nvSpPr>
          <p:cNvPr id="11" name="Platshållare för bildnummer 5">
            <a:extLst>
              <a:ext uri="{FF2B5EF4-FFF2-40B4-BE49-F238E27FC236}">
                <a16:creationId xmlns:a16="http://schemas.microsoft.com/office/drawing/2014/main" id="{99299F19-2394-5E4B-BAF0-EBB2EB9BE716}"/>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2510262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_Punktlista med 1 kolumn och en bild">
    <p:spTree>
      <p:nvGrpSpPr>
        <p:cNvPr id="1" name=""/>
        <p:cNvGrpSpPr/>
        <p:nvPr/>
      </p:nvGrpSpPr>
      <p:grpSpPr>
        <a:xfrm>
          <a:off x="0" y="0"/>
          <a:ext cx="0" cy="0"/>
          <a:chOff x="0" y="0"/>
          <a:chExt cx="0" cy="0"/>
        </a:xfrm>
      </p:grpSpPr>
      <p:sp>
        <p:nvSpPr>
          <p:cNvPr id="7" name="Text Placeholder 45">
            <a:extLst>
              <a:ext uri="{FF2B5EF4-FFF2-40B4-BE49-F238E27FC236}">
                <a16:creationId xmlns:a16="http://schemas.microsoft.com/office/drawing/2014/main" id="{BFD436A8-4C7B-6946-BB81-3D37036021F1}"/>
              </a:ext>
            </a:extLst>
          </p:cNvPr>
          <p:cNvSpPr>
            <a:spLocks noGrp="1"/>
          </p:cNvSpPr>
          <p:nvPr>
            <p:ph type="body" sz="quarter" idx="14" hasCustomPrompt="1"/>
          </p:nvPr>
        </p:nvSpPr>
        <p:spPr>
          <a:xfrm>
            <a:off x="512885" y="2023542"/>
            <a:ext cx="5048022" cy="2209792"/>
          </a:xfrm>
          <a:prstGeom prst="rect">
            <a:avLst/>
          </a:prstGeom>
        </p:spPr>
        <p:txBody>
          <a:bodyPr anchor="t">
            <a:noAutofit/>
          </a:bodyPr>
          <a:lstStyle>
            <a:lvl1pPr marL="342900" indent="-342900" algn="l">
              <a:buClr>
                <a:schemeClr val="tx1"/>
              </a:buClr>
              <a:buFont typeface="Arial" panose="020B0604020202020204" pitchFamily="34" charset="0"/>
              <a:buChar char="•"/>
              <a:defRPr lang="sv-SE" sz="2000" b="0" i="0" smtClean="0">
                <a:solidFill>
                  <a:schemeClr val="tx1"/>
                </a:solidFill>
                <a:effectLst/>
              </a:defRPr>
            </a:lvl1pPr>
            <a:lvl2pPr>
              <a:spcBef>
                <a:spcPts val="480"/>
              </a:spcBef>
              <a:spcAft>
                <a:spcPts val="480"/>
              </a:spcAft>
              <a:buClr>
                <a:schemeClr val="tx1"/>
              </a:buClr>
              <a:defRPr sz="1800" b="0">
                <a:solidFill>
                  <a:schemeClr val="tx1"/>
                </a:solidFill>
                <a:latin typeface="Arial"/>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a:t>
            </a:r>
          </a:p>
          <a:p>
            <a:pPr lvl="1"/>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p>
          <a:p>
            <a:pPr lvl="0"/>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a:t>
            </a:r>
          </a:p>
          <a:p>
            <a:pPr lvl="0"/>
            <a:r>
              <a:rPr lang="sv-SE" b="0" i="0" dirty="0">
                <a:solidFill>
                  <a:srgbClr val="000000"/>
                </a:solidFill>
                <a:effectLst/>
                <a:latin typeface="Open Sans"/>
              </a:rPr>
              <a:t>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quis</a:t>
            </a:r>
            <a:r>
              <a:rPr lang="sv-SE" b="0" i="0" dirty="0">
                <a:solidFill>
                  <a:srgbClr val="000000"/>
                </a:solidFill>
                <a:effectLst/>
                <a:latin typeface="Open Sans"/>
              </a:rPr>
              <a:t>. </a:t>
            </a:r>
          </a:p>
          <a:p>
            <a:pPr lvl="0"/>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facilisi</a:t>
            </a:r>
            <a:r>
              <a:rPr lang="sv-SE" b="0" i="0" dirty="0">
                <a:solidFill>
                  <a:srgbClr val="000000"/>
                </a:solidFill>
                <a:effectLst/>
                <a:latin typeface="Open Sans"/>
              </a:rPr>
              <a:t>. </a:t>
            </a:r>
            <a:endParaRPr lang="sv-SE" dirty="0"/>
          </a:p>
        </p:txBody>
      </p:sp>
      <p:sp>
        <p:nvSpPr>
          <p:cNvPr id="10" name="Text Placeholder 45">
            <a:extLst>
              <a:ext uri="{FF2B5EF4-FFF2-40B4-BE49-F238E27FC236}">
                <a16:creationId xmlns:a16="http://schemas.microsoft.com/office/drawing/2014/main" id="{BE8DC4F5-28E3-E149-A4EE-9FF63B5283FF}"/>
              </a:ext>
            </a:extLst>
          </p:cNvPr>
          <p:cNvSpPr>
            <a:spLocks noGrp="1"/>
          </p:cNvSpPr>
          <p:nvPr>
            <p:ph type="body" sz="quarter" idx="16" hasCustomPrompt="1"/>
          </p:nvPr>
        </p:nvSpPr>
        <p:spPr>
          <a:xfrm>
            <a:off x="512885" y="691748"/>
            <a:ext cx="5637302" cy="1004518"/>
          </a:xfrm>
          <a:prstGeom prst="rect">
            <a:avLst/>
          </a:prstGeom>
        </p:spPr>
        <p:txBody>
          <a:bodyPr anchor="b">
            <a:noAutofit/>
          </a:bodyPr>
          <a:lstStyle>
            <a:lvl1pPr marL="0" indent="0">
              <a:spcBef>
                <a:spcPts val="0"/>
              </a:spcBef>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Punktlista en </a:t>
            </a:r>
            <a:br>
              <a:rPr lang="sv-SE" dirty="0"/>
            </a:br>
            <a:r>
              <a:rPr lang="sv-SE" dirty="0"/>
              <a:t>kolumn och bild</a:t>
            </a:r>
          </a:p>
        </p:txBody>
      </p:sp>
      <p:sp>
        <p:nvSpPr>
          <p:cNvPr id="5" name="Platshållare för bild 2">
            <a:extLst>
              <a:ext uri="{FF2B5EF4-FFF2-40B4-BE49-F238E27FC236}">
                <a16:creationId xmlns:a16="http://schemas.microsoft.com/office/drawing/2014/main" id="{1B6BDB3B-4443-3B49-9EDA-E2AF5F42C96A}"/>
              </a:ext>
            </a:extLst>
          </p:cNvPr>
          <p:cNvSpPr>
            <a:spLocks noGrp="1"/>
          </p:cNvSpPr>
          <p:nvPr>
            <p:ph type="pic" sz="quarter" idx="20"/>
          </p:nvPr>
        </p:nvSpPr>
        <p:spPr>
          <a:xfrm>
            <a:off x="6128825" y="2023541"/>
            <a:ext cx="2691449" cy="2523058"/>
          </a:xfrm>
        </p:spPr>
        <p:txBody>
          <a:bodyPr anchor="ctr">
            <a:normAutofit/>
          </a:bodyPr>
          <a:lstStyle>
            <a:lvl1pPr marL="0" indent="0" algn="ctr">
              <a:buNone/>
              <a:defRPr sz="2000"/>
            </a:lvl1pPr>
          </a:lstStyle>
          <a:p>
            <a:r>
              <a:rPr lang="sv-SE"/>
              <a:t>Klicka på ikonen för att lägga till en bild</a:t>
            </a:r>
          </a:p>
        </p:txBody>
      </p:sp>
    </p:spTree>
    <p:extLst>
      <p:ext uri="{BB962C8B-B14F-4D97-AF65-F5344CB8AC3E}">
        <p14:creationId xmlns:p14="http://schemas.microsoft.com/office/powerpoint/2010/main" val="18717123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_Punktlista med 2 kolumner">
    <p:spTree>
      <p:nvGrpSpPr>
        <p:cNvPr id="1" name=""/>
        <p:cNvGrpSpPr/>
        <p:nvPr/>
      </p:nvGrpSpPr>
      <p:grpSpPr>
        <a:xfrm>
          <a:off x="0" y="0"/>
          <a:ext cx="0" cy="0"/>
          <a:chOff x="0" y="0"/>
          <a:chExt cx="0" cy="0"/>
        </a:xfrm>
      </p:grpSpPr>
      <p:sp>
        <p:nvSpPr>
          <p:cNvPr id="7" name="Text Placeholder 45">
            <a:extLst>
              <a:ext uri="{FF2B5EF4-FFF2-40B4-BE49-F238E27FC236}">
                <a16:creationId xmlns:a16="http://schemas.microsoft.com/office/drawing/2014/main" id="{BFD436A8-4C7B-6946-BB81-3D37036021F1}"/>
              </a:ext>
            </a:extLst>
          </p:cNvPr>
          <p:cNvSpPr>
            <a:spLocks noGrp="1"/>
          </p:cNvSpPr>
          <p:nvPr>
            <p:ph type="body" sz="quarter" idx="14" hasCustomPrompt="1"/>
          </p:nvPr>
        </p:nvSpPr>
        <p:spPr>
          <a:xfrm>
            <a:off x="512885" y="2023542"/>
            <a:ext cx="3563169" cy="2209792"/>
          </a:xfrm>
          <a:prstGeom prst="rect">
            <a:avLst/>
          </a:prstGeom>
        </p:spPr>
        <p:txBody>
          <a:bodyPr anchor="t">
            <a:noAutofit/>
          </a:bodyPr>
          <a:lstStyle>
            <a:lvl1pPr marL="342900" indent="-342900" algn="l">
              <a:buClr>
                <a:schemeClr val="tx1"/>
              </a:buClr>
              <a:buFont typeface="Arial" panose="020B0604020202020204" pitchFamily="34" charset="0"/>
              <a:buChar char="•"/>
              <a:defRPr lang="sv-SE" sz="2000" b="0" i="0" smtClean="0">
                <a:solidFill>
                  <a:schemeClr val="tx1"/>
                </a:solidFill>
                <a:effectLst/>
              </a:defRPr>
            </a:lvl1pPr>
            <a:lvl2pPr>
              <a:spcBef>
                <a:spcPts val="480"/>
              </a:spcBef>
              <a:spcAft>
                <a:spcPts val="480"/>
              </a:spcAft>
              <a:buClr>
                <a:schemeClr val="tx1"/>
              </a:buClr>
              <a:defRPr sz="1800" b="0">
                <a:solidFill>
                  <a:schemeClr val="tx1"/>
                </a:solidFill>
                <a:latin typeface="Arial"/>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a:t>
            </a:r>
          </a:p>
          <a:p>
            <a:pPr lvl="1"/>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p>
          <a:p>
            <a:pPr lvl="0"/>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facilisi</a:t>
            </a:r>
            <a:r>
              <a:rPr lang="sv-SE" b="0" i="0" dirty="0">
                <a:solidFill>
                  <a:srgbClr val="000000"/>
                </a:solidFill>
                <a:effectLst/>
                <a:latin typeface="Open Sans"/>
              </a:rPr>
              <a:t>. </a:t>
            </a:r>
            <a:endParaRPr lang="sv-SE" dirty="0"/>
          </a:p>
        </p:txBody>
      </p:sp>
      <p:sp>
        <p:nvSpPr>
          <p:cNvPr id="11" name="Text Placeholder 45">
            <a:extLst>
              <a:ext uri="{FF2B5EF4-FFF2-40B4-BE49-F238E27FC236}">
                <a16:creationId xmlns:a16="http://schemas.microsoft.com/office/drawing/2014/main" id="{59353760-F3A4-7644-A569-1E87FDF7ADD4}"/>
              </a:ext>
            </a:extLst>
          </p:cNvPr>
          <p:cNvSpPr>
            <a:spLocks noGrp="1"/>
          </p:cNvSpPr>
          <p:nvPr>
            <p:ph type="body" sz="quarter" idx="15" hasCustomPrompt="1"/>
          </p:nvPr>
        </p:nvSpPr>
        <p:spPr>
          <a:xfrm>
            <a:off x="4472702" y="2023542"/>
            <a:ext cx="3563169" cy="2209792"/>
          </a:xfrm>
          <a:prstGeom prst="rect">
            <a:avLst/>
          </a:prstGeom>
        </p:spPr>
        <p:txBody>
          <a:bodyPr anchor="t">
            <a:noAutofit/>
          </a:bodyPr>
          <a:lstStyle>
            <a:lvl1pPr marL="342900" indent="-342900" algn="l">
              <a:buClr>
                <a:schemeClr val="tx1"/>
              </a:buClr>
              <a:buFont typeface="Arial" panose="020B0604020202020204" pitchFamily="34" charset="0"/>
              <a:buChar char="•"/>
              <a:defRPr lang="sv-SE" sz="2000" b="0" i="0" smtClean="0">
                <a:solidFill>
                  <a:schemeClr val="tx1"/>
                </a:solidFill>
                <a:effectLst/>
              </a:defRPr>
            </a:lvl1pPr>
            <a:lvl2pPr>
              <a:spcBef>
                <a:spcPts val="480"/>
              </a:spcBef>
              <a:spcAft>
                <a:spcPts val="480"/>
              </a:spcAft>
              <a:buClr>
                <a:schemeClr val="tx1"/>
              </a:buClr>
              <a:defRPr sz="1800" b="0">
                <a:solidFill>
                  <a:schemeClr val="tx1"/>
                </a:solidFill>
                <a:latin typeface="Arial"/>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a:t>
            </a:r>
          </a:p>
          <a:p>
            <a:pPr lvl="1"/>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p>
          <a:p>
            <a:pPr lvl="0"/>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facilisi</a:t>
            </a:r>
            <a:r>
              <a:rPr lang="sv-SE" b="0" i="0" dirty="0">
                <a:solidFill>
                  <a:srgbClr val="000000"/>
                </a:solidFill>
                <a:effectLst/>
                <a:latin typeface="Open Sans"/>
              </a:rPr>
              <a:t>. </a:t>
            </a:r>
            <a:endParaRPr lang="sv-SE" dirty="0"/>
          </a:p>
        </p:txBody>
      </p:sp>
      <p:sp>
        <p:nvSpPr>
          <p:cNvPr id="12" name="Text Placeholder 45">
            <a:extLst>
              <a:ext uri="{FF2B5EF4-FFF2-40B4-BE49-F238E27FC236}">
                <a16:creationId xmlns:a16="http://schemas.microsoft.com/office/drawing/2014/main" id="{B59348B8-8159-9C4B-98BA-C55FA74FFA46}"/>
              </a:ext>
            </a:extLst>
          </p:cNvPr>
          <p:cNvSpPr>
            <a:spLocks noGrp="1"/>
          </p:cNvSpPr>
          <p:nvPr>
            <p:ph type="body" sz="quarter" idx="17" hasCustomPrompt="1"/>
          </p:nvPr>
        </p:nvSpPr>
        <p:spPr>
          <a:xfrm>
            <a:off x="512885" y="691748"/>
            <a:ext cx="6244058" cy="1004518"/>
          </a:xfrm>
          <a:prstGeom prst="rect">
            <a:avLst/>
          </a:prstGeom>
        </p:spPr>
        <p:txBody>
          <a:bodyPr anchor="b">
            <a:noAutofit/>
          </a:bodyPr>
          <a:lstStyle>
            <a:lvl1pPr marL="0" indent="0">
              <a:spcBef>
                <a:spcPts val="0"/>
              </a:spcBef>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Sida med </a:t>
            </a:r>
            <a:br>
              <a:rPr lang="sv-SE" dirty="0"/>
            </a:br>
            <a:r>
              <a:rPr lang="sv-SE" dirty="0"/>
              <a:t>punktlista två kolumner </a:t>
            </a:r>
          </a:p>
        </p:txBody>
      </p:sp>
    </p:spTree>
    <p:extLst>
      <p:ext uri="{BB962C8B-B14F-4D97-AF65-F5344CB8AC3E}">
        <p14:creationId xmlns:p14="http://schemas.microsoft.com/office/powerpoint/2010/main" val="1197753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_Sida med ikoner">
    <p:spTree>
      <p:nvGrpSpPr>
        <p:cNvPr id="1" name=""/>
        <p:cNvGrpSpPr/>
        <p:nvPr/>
      </p:nvGrpSpPr>
      <p:grpSpPr>
        <a:xfrm>
          <a:off x="0" y="0"/>
          <a:ext cx="0" cy="0"/>
          <a:chOff x="0" y="0"/>
          <a:chExt cx="0" cy="0"/>
        </a:xfrm>
      </p:grpSpPr>
      <p:sp>
        <p:nvSpPr>
          <p:cNvPr id="6" name="Picture Placeholder 12"/>
          <p:cNvSpPr>
            <a:spLocks noGrp="1"/>
          </p:cNvSpPr>
          <p:nvPr>
            <p:ph type="pic" sz="quarter" idx="10" hasCustomPrompt="1"/>
          </p:nvPr>
        </p:nvSpPr>
        <p:spPr>
          <a:xfrm>
            <a:off x="1235596" y="1724664"/>
            <a:ext cx="1551009" cy="1799169"/>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chor="ctr">
            <a:noAutofit/>
          </a:bodyPr>
          <a:lstStyle>
            <a:lvl1pPr marL="0" marR="0" indent="0" algn="ctr" defTabSz="457200" rtl="0" eaLnBrk="1" fontAlgn="auto" latinLnBrk="0" hangingPunct="1">
              <a:lnSpc>
                <a:spcPct val="100000"/>
              </a:lnSpc>
              <a:spcBef>
                <a:spcPct val="20000"/>
              </a:spcBef>
              <a:spcAft>
                <a:spcPts val="0"/>
              </a:spcAft>
              <a:buClrTx/>
              <a:buSzTx/>
              <a:buFontTx/>
              <a:buNone/>
              <a:tabLst/>
              <a:defRPr sz="10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8" name="Picture Placeholder 14"/>
          <p:cNvSpPr>
            <a:spLocks noGrp="1"/>
          </p:cNvSpPr>
          <p:nvPr>
            <p:ph type="pic" sz="quarter" idx="12" hasCustomPrompt="1"/>
          </p:nvPr>
        </p:nvSpPr>
        <p:spPr>
          <a:xfrm>
            <a:off x="6357393" y="1724664"/>
            <a:ext cx="1551009" cy="1799169"/>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chor="ctr">
            <a:noAutofit/>
          </a:bodyPr>
          <a:lstStyle>
            <a:lvl1pPr marL="0" marR="0" indent="0" algn="ctr" defTabSz="457200" rtl="0" eaLnBrk="1" fontAlgn="auto" latinLnBrk="0" hangingPunct="1">
              <a:lnSpc>
                <a:spcPct val="100000"/>
              </a:lnSpc>
              <a:spcBef>
                <a:spcPct val="20000"/>
              </a:spcBef>
              <a:spcAft>
                <a:spcPts val="0"/>
              </a:spcAft>
              <a:buClrTx/>
              <a:buSzTx/>
              <a:buFontTx/>
              <a:buNone/>
              <a:tabLst/>
              <a:defRPr sz="10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13" name="Text Placeholder 45">
            <a:extLst>
              <a:ext uri="{FF2B5EF4-FFF2-40B4-BE49-F238E27FC236}">
                <a16:creationId xmlns:a16="http://schemas.microsoft.com/office/drawing/2014/main" id="{8E2BCAC8-F8DE-3647-A3AD-642663FABE90}"/>
              </a:ext>
            </a:extLst>
          </p:cNvPr>
          <p:cNvSpPr>
            <a:spLocks noGrp="1"/>
          </p:cNvSpPr>
          <p:nvPr>
            <p:ph type="body" sz="quarter" idx="13" hasCustomPrompt="1"/>
          </p:nvPr>
        </p:nvSpPr>
        <p:spPr>
          <a:xfrm>
            <a:off x="2574132" y="107174"/>
            <a:ext cx="3995737" cy="1004518"/>
          </a:xfrm>
          <a:prstGeom prst="rect">
            <a:avLst/>
          </a:prstGeom>
        </p:spPr>
        <p:txBody>
          <a:bodyPr anchor="b">
            <a:noAutofit/>
          </a:bodyPr>
          <a:lstStyle>
            <a:lvl1pPr marL="0" indent="0" algn="ctr">
              <a:buNone/>
              <a:defRPr sz="3600" b="0">
                <a:solidFill>
                  <a:sysClr val="windowText" lastClr="000000"/>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Sida</a:t>
            </a:r>
            <a:r>
              <a:rPr lang="en-US" dirty="0"/>
              <a:t> med </a:t>
            </a:r>
            <a:r>
              <a:rPr lang="en-US" dirty="0" err="1"/>
              <a:t>ikoner</a:t>
            </a:r>
            <a:endParaRPr lang="sv-SE" dirty="0"/>
          </a:p>
        </p:txBody>
      </p:sp>
      <p:sp>
        <p:nvSpPr>
          <p:cNvPr id="14" name="Text Placeholder 47">
            <a:extLst>
              <a:ext uri="{FF2B5EF4-FFF2-40B4-BE49-F238E27FC236}">
                <a16:creationId xmlns:a16="http://schemas.microsoft.com/office/drawing/2014/main" id="{65B4AE93-57A0-DB41-961F-0CB7DB83F9DB}"/>
              </a:ext>
            </a:extLst>
          </p:cNvPr>
          <p:cNvSpPr>
            <a:spLocks noGrp="1"/>
          </p:cNvSpPr>
          <p:nvPr>
            <p:ph type="body" sz="quarter" idx="14" hasCustomPrompt="1"/>
          </p:nvPr>
        </p:nvSpPr>
        <p:spPr>
          <a:xfrm>
            <a:off x="1674261" y="1228941"/>
            <a:ext cx="5795478" cy="262975"/>
          </a:xfrm>
          <a:prstGeom prst="rect">
            <a:avLst/>
          </a:prstGeom>
        </p:spPr>
        <p:txBody>
          <a:bodyPr>
            <a:normAutofit/>
          </a:bodyPr>
          <a:lstStyle>
            <a:lvl1pPr marL="0" indent="0" algn="ctr">
              <a:buNone/>
              <a:defRPr lang="en-US" sz="1100" dirty="0" smtClean="0">
                <a:latin typeface="+mn-l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p>
        </p:txBody>
      </p:sp>
      <p:sp>
        <p:nvSpPr>
          <p:cNvPr id="15" name="Picture Placeholder 14">
            <a:extLst>
              <a:ext uri="{FF2B5EF4-FFF2-40B4-BE49-F238E27FC236}">
                <a16:creationId xmlns:a16="http://schemas.microsoft.com/office/drawing/2014/main" id="{14B0BDA1-E771-2145-92A6-2112BD784963}"/>
              </a:ext>
            </a:extLst>
          </p:cNvPr>
          <p:cNvSpPr>
            <a:spLocks noGrp="1"/>
          </p:cNvSpPr>
          <p:nvPr>
            <p:ph type="pic" sz="quarter" idx="15" hasCustomPrompt="1"/>
          </p:nvPr>
        </p:nvSpPr>
        <p:spPr>
          <a:xfrm>
            <a:off x="3796496" y="1724664"/>
            <a:ext cx="1551009" cy="1799169"/>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chor="ctr">
            <a:noAutofit/>
          </a:bodyPr>
          <a:lstStyle>
            <a:lvl1pPr marL="0" marR="0" indent="0" algn="ctr" defTabSz="457200" rtl="0" eaLnBrk="1" fontAlgn="auto" latinLnBrk="0" hangingPunct="1">
              <a:lnSpc>
                <a:spcPct val="100000"/>
              </a:lnSpc>
              <a:spcBef>
                <a:spcPct val="20000"/>
              </a:spcBef>
              <a:spcAft>
                <a:spcPts val="0"/>
              </a:spcAft>
              <a:buClrTx/>
              <a:buSzTx/>
              <a:buFontTx/>
              <a:buNone/>
              <a:tabLst/>
              <a:defRPr sz="10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16" name="Text Placeholder 45">
            <a:extLst>
              <a:ext uri="{FF2B5EF4-FFF2-40B4-BE49-F238E27FC236}">
                <a16:creationId xmlns:a16="http://schemas.microsoft.com/office/drawing/2014/main" id="{D7A9AABC-90F2-E246-9A2B-4289314790B0}"/>
              </a:ext>
            </a:extLst>
          </p:cNvPr>
          <p:cNvSpPr>
            <a:spLocks noGrp="1"/>
          </p:cNvSpPr>
          <p:nvPr>
            <p:ph type="body" sz="quarter" idx="11" hasCustomPrompt="1"/>
          </p:nvPr>
        </p:nvSpPr>
        <p:spPr>
          <a:xfrm>
            <a:off x="790195" y="3756581"/>
            <a:ext cx="2441809" cy="331733"/>
          </a:xfrm>
          <a:prstGeom prst="rect">
            <a:avLst/>
          </a:prstGeom>
        </p:spPr>
        <p:txBody>
          <a:bodyPr anchor="b">
            <a:noAutofit/>
          </a:bodyPr>
          <a:lstStyle>
            <a:lvl1pPr marL="0" indent="0" algn="ctr">
              <a:buNone/>
              <a:defRPr sz="1600" b="1">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Text</a:t>
            </a:r>
            <a:endParaRPr lang="sv-SE" dirty="0"/>
          </a:p>
        </p:txBody>
      </p:sp>
      <p:sp>
        <p:nvSpPr>
          <p:cNvPr id="17" name="Text Placeholder 45">
            <a:extLst>
              <a:ext uri="{FF2B5EF4-FFF2-40B4-BE49-F238E27FC236}">
                <a16:creationId xmlns:a16="http://schemas.microsoft.com/office/drawing/2014/main" id="{979516C7-D034-C24B-B879-822D787723F6}"/>
              </a:ext>
            </a:extLst>
          </p:cNvPr>
          <p:cNvSpPr>
            <a:spLocks noGrp="1"/>
          </p:cNvSpPr>
          <p:nvPr>
            <p:ph type="body" sz="quarter" idx="16" hasCustomPrompt="1"/>
          </p:nvPr>
        </p:nvSpPr>
        <p:spPr>
          <a:xfrm>
            <a:off x="5911992" y="3756581"/>
            <a:ext cx="2441809" cy="331733"/>
          </a:xfrm>
          <a:prstGeom prst="rect">
            <a:avLst/>
          </a:prstGeom>
        </p:spPr>
        <p:txBody>
          <a:bodyPr anchor="b">
            <a:noAutofit/>
          </a:bodyPr>
          <a:lstStyle>
            <a:lvl1pPr marL="0" indent="0" algn="ctr">
              <a:buNone/>
              <a:defRPr sz="1600" b="1">
                <a:solidFill>
                  <a:srgbClr val="000000"/>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Text</a:t>
            </a:r>
            <a:endParaRPr lang="sv-SE" dirty="0"/>
          </a:p>
        </p:txBody>
      </p:sp>
      <p:sp>
        <p:nvSpPr>
          <p:cNvPr id="18" name="Text Placeholder 45">
            <a:extLst>
              <a:ext uri="{FF2B5EF4-FFF2-40B4-BE49-F238E27FC236}">
                <a16:creationId xmlns:a16="http://schemas.microsoft.com/office/drawing/2014/main" id="{246FFCFD-95B5-7D4C-98D6-348BA9F27766}"/>
              </a:ext>
            </a:extLst>
          </p:cNvPr>
          <p:cNvSpPr>
            <a:spLocks noGrp="1"/>
          </p:cNvSpPr>
          <p:nvPr>
            <p:ph type="body" sz="quarter" idx="17" hasCustomPrompt="1"/>
          </p:nvPr>
        </p:nvSpPr>
        <p:spPr>
          <a:xfrm>
            <a:off x="3357154" y="3756580"/>
            <a:ext cx="2441809" cy="331733"/>
          </a:xfrm>
          <a:prstGeom prst="rect">
            <a:avLst/>
          </a:prstGeom>
        </p:spPr>
        <p:txBody>
          <a:bodyPr anchor="b">
            <a:noAutofit/>
          </a:bodyPr>
          <a:lstStyle>
            <a:lvl1pPr marL="0" indent="0" algn="ctr">
              <a:buNone/>
              <a:defRPr sz="1600" b="1">
                <a:solidFill>
                  <a:srgbClr val="000000"/>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Text</a:t>
            </a:r>
            <a:endParaRPr lang="sv-SE" dirty="0"/>
          </a:p>
        </p:txBody>
      </p:sp>
    </p:spTree>
    <p:extLst>
      <p:ext uri="{BB962C8B-B14F-4D97-AF65-F5344CB8AC3E}">
        <p14:creationId xmlns:p14="http://schemas.microsoft.com/office/powerpoint/2010/main" val="331894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elsida utan bild mörkgrön">
    <p:bg>
      <p:bgPr>
        <a:solidFill>
          <a:schemeClr val="accent3"/>
        </a:solidFill>
        <a:effectLst/>
      </p:bgPr>
    </p:bg>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A3BFED9B-24C1-CA4C-8EB3-CBBCB07A621E}"/>
              </a:ext>
            </a:extLst>
          </p:cNvPr>
          <p:cNvSpPr/>
          <p:nvPr userDrawn="1"/>
        </p:nvSpPr>
        <p:spPr>
          <a:xfrm>
            <a:off x="3858023" y="-11315"/>
            <a:ext cx="5295447" cy="2088725"/>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 name="connsiteX0" fmla="*/ 0 w 5921566"/>
              <a:gd name="connsiteY0" fmla="*/ 207161 h 2307429"/>
              <a:gd name="connsiteX1" fmla="*/ 5385661 w 5921566"/>
              <a:gd name="connsiteY1" fmla="*/ 207161 h 2307429"/>
              <a:gd name="connsiteX2" fmla="*/ 5385661 w 5921566"/>
              <a:gd name="connsiteY2" fmla="*/ 1354284 h 2307429"/>
              <a:gd name="connsiteX3" fmla="*/ 2355742 w 5921566"/>
              <a:gd name="connsiteY3" fmla="*/ 2307429 h 2307429"/>
              <a:gd name="connsiteX4" fmla="*/ 0 w 5921566"/>
              <a:gd name="connsiteY4" fmla="*/ 207161 h 2307429"/>
              <a:gd name="connsiteX0" fmla="*/ 0 w 5921566"/>
              <a:gd name="connsiteY0" fmla="*/ 207161 h 2307429"/>
              <a:gd name="connsiteX1" fmla="*/ 5385661 w 5921566"/>
              <a:gd name="connsiteY1" fmla="*/ 207161 h 2307429"/>
              <a:gd name="connsiteX2" fmla="*/ 5385661 w 5921566"/>
              <a:gd name="connsiteY2" fmla="*/ 1354284 h 2307429"/>
              <a:gd name="connsiteX3" fmla="*/ 2355742 w 5921566"/>
              <a:gd name="connsiteY3" fmla="*/ 2307429 h 2307429"/>
              <a:gd name="connsiteX4" fmla="*/ 0 w 5921566"/>
              <a:gd name="connsiteY4" fmla="*/ 207161 h 2307429"/>
              <a:gd name="connsiteX0" fmla="*/ 0 w 5921566"/>
              <a:gd name="connsiteY0" fmla="*/ 155576 h 2255844"/>
              <a:gd name="connsiteX1" fmla="*/ 5385661 w 5921566"/>
              <a:gd name="connsiteY1" fmla="*/ 155576 h 2255844"/>
              <a:gd name="connsiteX2" fmla="*/ 5385661 w 5921566"/>
              <a:gd name="connsiteY2" fmla="*/ 1302699 h 2255844"/>
              <a:gd name="connsiteX3" fmla="*/ 2355742 w 5921566"/>
              <a:gd name="connsiteY3" fmla="*/ 2255844 h 2255844"/>
              <a:gd name="connsiteX4" fmla="*/ 0 w 5921566"/>
              <a:gd name="connsiteY4" fmla="*/ 155576 h 2255844"/>
              <a:gd name="connsiteX0" fmla="*/ 0 w 5921566"/>
              <a:gd name="connsiteY0" fmla="*/ 0 h 2100268"/>
              <a:gd name="connsiteX1" fmla="*/ 5385661 w 5921566"/>
              <a:gd name="connsiteY1" fmla="*/ 0 h 2100268"/>
              <a:gd name="connsiteX2" fmla="*/ 5385661 w 5921566"/>
              <a:gd name="connsiteY2" fmla="*/ 1147123 h 2100268"/>
              <a:gd name="connsiteX3" fmla="*/ 2355742 w 5921566"/>
              <a:gd name="connsiteY3" fmla="*/ 2100268 h 2100268"/>
              <a:gd name="connsiteX4" fmla="*/ 0 w 5921566"/>
              <a:gd name="connsiteY4" fmla="*/ 0 h 2100268"/>
              <a:gd name="connsiteX0" fmla="*/ 0 w 5921566"/>
              <a:gd name="connsiteY0" fmla="*/ 0 h 2100268"/>
              <a:gd name="connsiteX1" fmla="*/ 5385661 w 5921566"/>
              <a:gd name="connsiteY1" fmla="*/ 0 h 2100268"/>
              <a:gd name="connsiteX2" fmla="*/ 5385661 w 5921566"/>
              <a:gd name="connsiteY2" fmla="*/ 1147123 h 2100268"/>
              <a:gd name="connsiteX3" fmla="*/ 2355742 w 5921566"/>
              <a:gd name="connsiteY3" fmla="*/ 2100268 h 2100268"/>
              <a:gd name="connsiteX4" fmla="*/ 0 w 5921566"/>
              <a:gd name="connsiteY4" fmla="*/ 0 h 2100268"/>
              <a:gd name="connsiteX0" fmla="*/ 0 w 5784598"/>
              <a:gd name="connsiteY0" fmla="*/ 0 h 2100268"/>
              <a:gd name="connsiteX1" fmla="*/ 5385661 w 5784598"/>
              <a:gd name="connsiteY1" fmla="*/ 0 h 2100268"/>
              <a:gd name="connsiteX2" fmla="*/ 5385661 w 5784598"/>
              <a:gd name="connsiteY2" fmla="*/ 1147123 h 2100268"/>
              <a:gd name="connsiteX3" fmla="*/ 2355742 w 5784598"/>
              <a:gd name="connsiteY3" fmla="*/ 2100268 h 2100268"/>
              <a:gd name="connsiteX4" fmla="*/ 0 w 5784598"/>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 name="connsiteX0" fmla="*/ 0 w 5279425"/>
              <a:gd name="connsiteY0" fmla="*/ 95053 h 2100268"/>
              <a:gd name="connsiteX1" fmla="*/ 5279425 w 5279425"/>
              <a:gd name="connsiteY1" fmla="*/ 0 h 2100268"/>
              <a:gd name="connsiteX2" fmla="*/ 5279425 w 5279425"/>
              <a:gd name="connsiteY2" fmla="*/ 1147123 h 2100268"/>
              <a:gd name="connsiteX3" fmla="*/ 2249506 w 5279425"/>
              <a:gd name="connsiteY3" fmla="*/ 2100268 h 2100268"/>
              <a:gd name="connsiteX4" fmla="*/ 0 w 5279425"/>
              <a:gd name="connsiteY4" fmla="*/ 95053 h 2100268"/>
              <a:gd name="connsiteX0" fmla="*/ 0 w 5279425"/>
              <a:gd name="connsiteY0" fmla="*/ 0 h 2005215"/>
              <a:gd name="connsiteX1" fmla="*/ 5145233 w 5279425"/>
              <a:gd name="connsiteY1" fmla="*/ 27956 h 2005215"/>
              <a:gd name="connsiteX2" fmla="*/ 5279425 w 5279425"/>
              <a:gd name="connsiteY2" fmla="*/ 1052070 h 2005215"/>
              <a:gd name="connsiteX3" fmla="*/ 2249506 w 5279425"/>
              <a:gd name="connsiteY3" fmla="*/ 2005215 h 2005215"/>
              <a:gd name="connsiteX4" fmla="*/ 0 w 5279425"/>
              <a:gd name="connsiteY4" fmla="*/ 0 h 2005215"/>
              <a:gd name="connsiteX0" fmla="*/ 0 w 5279425"/>
              <a:gd name="connsiteY0" fmla="*/ 11184 h 2016399"/>
              <a:gd name="connsiteX1" fmla="*/ 5066955 w 5279425"/>
              <a:gd name="connsiteY1" fmla="*/ 0 h 2016399"/>
              <a:gd name="connsiteX2" fmla="*/ 5279425 w 5279425"/>
              <a:gd name="connsiteY2" fmla="*/ 1063254 h 2016399"/>
              <a:gd name="connsiteX3" fmla="*/ 2249506 w 5279425"/>
              <a:gd name="connsiteY3" fmla="*/ 2016399 h 2016399"/>
              <a:gd name="connsiteX4" fmla="*/ 0 w 5279425"/>
              <a:gd name="connsiteY4" fmla="*/ 11184 h 2016399"/>
              <a:gd name="connsiteX0" fmla="*/ 0 w 5279425"/>
              <a:gd name="connsiteY0" fmla="*/ 0 h 2005215"/>
              <a:gd name="connsiteX1" fmla="*/ 5033408 w 5279425"/>
              <a:gd name="connsiteY1" fmla="*/ 55912 h 2005215"/>
              <a:gd name="connsiteX2" fmla="*/ 5279425 w 5279425"/>
              <a:gd name="connsiteY2" fmla="*/ 1052070 h 2005215"/>
              <a:gd name="connsiteX3" fmla="*/ 2249506 w 5279425"/>
              <a:gd name="connsiteY3" fmla="*/ 2005215 h 2005215"/>
              <a:gd name="connsiteX4" fmla="*/ 0 w 5279425"/>
              <a:gd name="connsiteY4" fmla="*/ 0 h 2005215"/>
              <a:gd name="connsiteX0" fmla="*/ 0 w 5066954"/>
              <a:gd name="connsiteY0" fmla="*/ 0 h 2005215"/>
              <a:gd name="connsiteX1" fmla="*/ 5033408 w 5066954"/>
              <a:gd name="connsiteY1" fmla="*/ 55912 h 2005215"/>
              <a:gd name="connsiteX2" fmla="*/ 5066954 w 5066954"/>
              <a:gd name="connsiteY2" fmla="*/ 968200 h 2005215"/>
              <a:gd name="connsiteX3" fmla="*/ 2249506 w 5066954"/>
              <a:gd name="connsiteY3" fmla="*/ 2005215 h 2005215"/>
              <a:gd name="connsiteX4" fmla="*/ 0 w 5066954"/>
              <a:gd name="connsiteY4" fmla="*/ 0 h 2005215"/>
              <a:gd name="connsiteX0" fmla="*/ 0 w 5083727"/>
              <a:gd name="connsiteY0" fmla="*/ 0 h 2005215"/>
              <a:gd name="connsiteX1" fmla="*/ 5033408 w 5083727"/>
              <a:gd name="connsiteY1" fmla="*/ 55912 h 2005215"/>
              <a:gd name="connsiteX2" fmla="*/ 5083727 w 5083727"/>
              <a:gd name="connsiteY2" fmla="*/ 1080027 h 2005215"/>
              <a:gd name="connsiteX3" fmla="*/ 2249506 w 5083727"/>
              <a:gd name="connsiteY3" fmla="*/ 2005215 h 2005215"/>
              <a:gd name="connsiteX4" fmla="*/ 0 w 5083727"/>
              <a:gd name="connsiteY4" fmla="*/ 0 h 2005215"/>
              <a:gd name="connsiteX0" fmla="*/ 0 w 5083731"/>
              <a:gd name="connsiteY0" fmla="*/ 11185 h 2016400"/>
              <a:gd name="connsiteX1" fmla="*/ 5083731 w 5083731"/>
              <a:gd name="connsiteY1" fmla="*/ 0 h 2016400"/>
              <a:gd name="connsiteX2" fmla="*/ 5083727 w 5083731"/>
              <a:gd name="connsiteY2" fmla="*/ 1091212 h 2016400"/>
              <a:gd name="connsiteX3" fmla="*/ 2249506 w 5083731"/>
              <a:gd name="connsiteY3" fmla="*/ 2016400 h 2016400"/>
              <a:gd name="connsiteX4" fmla="*/ 0 w 5083731"/>
              <a:gd name="connsiteY4" fmla="*/ 11185 h 2016400"/>
              <a:gd name="connsiteX0" fmla="*/ 0 w 5083731"/>
              <a:gd name="connsiteY0" fmla="*/ 11185 h 2005217"/>
              <a:gd name="connsiteX1" fmla="*/ 5083731 w 5083731"/>
              <a:gd name="connsiteY1" fmla="*/ 0 h 2005217"/>
              <a:gd name="connsiteX2" fmla="*/ 5083727 w 5083731"/>
              <a:gd name="connsiteY2" fmla="*/ 1091212 h 2005217"/>
              <a:gd name="connsiteX3" fmla="*/ 2227141 w 5083731"/>
              <a:gd name="connsiteY3" fmla="*/ 2005217 h 2005217"/>
              <a:gd name="connsiteX4" fmla="*/ 0 w 5083731"/>
              <a:gd name="connsiteY4" fmla="*/ 11185 h 2005217"/>
              <a:gd name="connsiteX0" fmla="*/ 0 w 5083731"/>
              <a:gd name="connsiteY0" fmla="*/ 11185 h 2005217"/>
              <a:gd name="connsiteX1" fmla="*/ 5083731 w 5083731"/>
              <a:gd name="connsiteY1" fmla="*/ 0 h 2005217"/>
              <a:gd name="connsiteX2" fmla="*/ 5083727 w 5083731"/>
              <a:gd name="connsiteY2" fmla="*/ 1091212 h 2005217"/>
              <a:gd name="connsiteX3" fmla="*/ 2227141 w 5083731"/>
              <a:gd name="connsiteY3" fmla="*/ 2005217 h 2005217"/>
              <a:gd name="connsiteX4" fmla="*/ 0 w 5083731"/>
              <a:gd name="connsiteY4" fmla="*/ 11185 h 2005217"/>
              <a:gd name="connsiteX0" fmla="*/ 0 w 5083731"/>
              <a:gd name="connsiteY0" fmla="*/ 11185 h 2005217"/>
              <a:gd name="connsiteX1" fmla="*/ 5083731 w 5083731"/>
              <a:gd name="connsiteY1" fmla="*/ 0 h 2005217"/>
              <a:gd name="connsiteX2" fmla="*/ 5083727 w 5083731"/>
              <a:gd name="connsiteY2" fmla="*/ 1091212 h 2005217"/>
              <a:gd name="connsiteX3" fmla="*/ 2227141 w 5083731"/>
              <a:gd name="connsiteY3" fmla="*/ 2005217 h 2005217"/>
              <a:gd name="connsiteX4" fmla="*/ 0 w 5083731"/>
              <a:gd name="connsiteY4" fmla="*/ 11185 h 2005217"/>
              <a:gd name="connsiteX0" fmla="*/ 0 w 5083731"/>
              <a:gd name="connsiteY0" fmla="*/ 11185 h 2005217"/>
              <a:gd name="connsiteX1" fmla="*/ 5083731 w 5083731"/>
              <a:gd name="connsiteY1" fmla="*/ 0 h 2005217"/>
              <a:gd name="connsiteX2" fmla="*/ 5083727 w 5083731"/>
              <a:gd name="connsiteY2" fmla="*/ 1091212 h 2005217"/>
              <a:gd name="connsiteX3" fmla="*/ 2227141 w 5083731"/>
              <a:gd name="connsiteY3" fmla="*/ 2005217 h 2005217"/>
              <a:gd name="connsiteX4" fmla="*/ 0 w 5083731"/>
              <a:gd name="connsiteY4" fmla="*/ 11185 h 2005217"/>
              <a:gd name="connsiteX0" fmla="*/ 0 w 5083731"/>
              <a:gd name="connsiteY0" fmla="*/ 11185 h 2005217"/>
              <a:gd name="connsiteX1" fmla="*/ 5083731 w 5083731"/>
              <a:gd name="connsiteY1" fmla="*/ 0 h 2005217"/>
              <a:gd name="connsiteX2" fmla="*/ 5083727 w 5083731"/>
              <a:gd name="connsiteY2" fmla="*/ 1091212 h 2005217"/>
              <a:gd name="connsiteX3" fmla="*/ 2227141 w 5083731"/>
              <a:gd name="connsiteY3" fmla="*/ 2005217 h 2005217"/>
              <a:gd name="connsiteX4" fmla="*/ 0 w 5083731"/>
              <a:gd name="connsiteY4" fmla="*/ 11185 h 2005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3731" h="2005217">
                <a:moveTo>
                  <a:pt x="0" y="11185"/>
                </a:moveTo>
                <a:lnTo>
                  <a:pt x="5083731" y="0"/>
                </a:lnTo>
                <a:lnTo>
                  <a:pt x="5083727" y="1091212"/>
                </a:lnTo>
                <a:lnTo>
                  <a:pt x="2227141" y="2005217"/>
                </a:lnTo>
                <a:lnTo>
                  <a:pt x="0" y="11185"/>
                </a:lnTo>
                <a:close/>
              </a:path>
            </a:pathLst>
          </a:custGeom>
          <a:solidFill>
            <a:srgbClr val="D9ECE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sv-SE" dirty="0"/>
              <a:t>  </a:t>
            </a:r>
          </a:p>
        </p:txBody>
      </p:sp>
      <p:sp>
        <p:nvSpPr>
          <p:cNvPr id="11" name="Rectangle 7">
            <a:extLst>
              <a:ext uri="{FF2B5EF4-FFF2-40B4-BE49-F238E27FC236}">
                <a16:creationId xmlns:a16="http://schemas.microsoft.com/office/drawing/2014/main" id="{5D3E1C03-0D29-4949-A64A-49AE79655FFE}"/>
              </a:ext>
            </a:extLst>
          </p:cNvPr>
          <p:cNvSpPr/>
          <p:nvPr userDrawn="1"/>
        </p:nvSpPr>
        <p:spPr>
          <a:xfrm>
            <a:off x="5505733" y="1118770"/>
            <a:ext cx="3645105" cy="4040710"/>
          </a:xfrm>
          <a:custGeom>
            <a:avLst/>
            <a:gdLst>
              <a:gd name="connsiteX0" fmla="*/ 0 w 3029918"/>
              <a:gd name="connsiteY0" fmla="*/ 0 h 3307204"/>
              <a:gd name="connsiteX1" fmla="*/ 3029918 w 3029918"/>
              <a:gd name="connsiteY1" fmla="*/ 0 h 3307204"/>
              <a:gd name="connsiteX2" fmla="*/ 3029918 w 3029918"/>
              <a:gd name="connsiteY2" fmla="*/ 3307204 h 3307204"/>
              <a:gd name="connsiteX3" fmla="*/ 0 w 3029918"/>
              <a:gd name="connsiteY3" fmla="*/ 3307204 h 3307204"/>
              <a:gd name="connsiteX4" fmla="*/ 0 w 3029918"/>
              <a:gd name="connsiteY4" fmla="*/ 0 h 3307204"/>
              <a:gd name="connsiteX0" fmla="*/ 0 w 3045417"/>
              <a:gd name="connsiteY0" fmla="*/ 805912 h 4113116"/>
              <a:gd name="connsiteX1" fmla="*/ 3045417 w 3045417"/>
              <a:gd name="connsiteY1" fmla="*/ 0 h 4113116"/>
              <a:gd name="connsiteX2" fmla="*/ 3029918 w 3045417"/>
              <a:gd name="connsiteY2" fmla="*/ 4113116 h 4113116"/>
              <a:gd name="connsiteX3" fmla="*/ 0 w 3045417"/>
              <a:gd name="connsiteY3" fmla="*/ 4113116 h 4113116"/>
              <a:gd name="connsiteX4" fmla="*/ 0 w 3045417"/>
              <a:gd name="connsiteY4" fmla="*/ 805912 h 4113116"/>
              <a:gd name="connsiteX0" fmla="*/ 906651 w 3045417"/>
              <a:gd name="connsiteY0" fmla="*/ 1387098 h 4113116"/>
              <a:gd name="connsiteX1" fmla="*/ 3045417 w 3045417"/>
              <a:gd name="connsiteY1" fmla="*/ 0 h 4113116"/>
              <a:gd name="connsiteX2" fmla="*/ 3029918 w 3045417"/>
              <a:gd name="connsiteY2" fmla="*/ 4113116 h 4113116"/>
              <a:gd name="connsiteX3" fmla="*/ 0 w 3045417"/>
              <a:gd name="connsiteY3" fmla="*/ 4113116 h 4113116"/>
              <a:gd name="connsiteX4" fmla="*/ 906651 w 3045417"/>
              <a:gd name="connsiteY4" fmla="*/ 1387098 h 4113116"/>
              <a:gd name="connsiteX0" fmla="*/ 0 w 3060916"/>
              <a:gd name="connsiteY0" fmla="*/ 984142 h 4113116"/>
              <a:gd name="connsiteX1" fmla="*/ 3060916 w 3060916"/>
              <a:gd name="connsiteY1" fmla="*/ 0 h 4113116"/>
              <a:gd name="connsiteX2" fmla="*/ 3045417 w 3060916"/>
              <a:gd name="connsiteY2" fmla="*/ 4113116 h 4113116"/>
              <a:gd name="connsiteX3" fmla="*/ 15499 w 3060916"/>
              <a:gd name="connsiteY3" fmla="*/ 4113116 h 4113116"/>
              <a:gd name="connsiteX4" fmla="*/ 0 w 3060916"/>
              <a:gd name="connsiteY4" fmla="*/ 984142 h 4113116"/>
              <a:gd name="connsiteX0" fmla="*/ 573471 w 3634387"/>
              <a:gd name="connsiteY0" fmla="*/ 984142 h 4128614"/>
              <a:gd name="connsiteX1" fmla="*/ 3634387 w 3634387"/>
              <a:gd name="connsiteY1" fmla="*/ 0 h 4128614"/>
              <a:gd name="connsiteX2" fmla="*/ 3618888 w 3634387"/>
              <a:gd name="connsiteY2" fmla="*/ 4113116 h 4128614"/>
              <a:gd name="connsiteX3" fmla="*/ 34 w 3634387"/>
              <a:gd name="connsiteY3" fmla="*/ 4128614 h 4128614"/>
              <a:gd name="connsiteX4" fmla="*/ 573471 w 3634387"/>
              <a:gd name="connsiteY4" fmla="*/ 984142 h 4128614"/>
              <a:gd name="connsiteX0" fmla="*/ 573487 w 3634403"/>
              <a:gd name="connsiteY0" fmla="*/ 984142 h 4128614"/>
              <a:gd name="connsiteX1" fmla="*/ 3634403 w 3634403"/>
              <a:gd name="connsiteY1" fmla="*/ 0 h 4128614"/>
              <a:gd name="connsiteX2" fmla="*/ 3618904 w 3634403"/>
              <a:gd name="connsiteY2" fmla="*/ 4113116 h 4128614"/>
              <a:gd name="connsiteX3" fmla="*/ 50 w 3634403"/>
              <a:gd name="connsiteY3" fmla="*/ 4128614 h 4128614"/>
              <a:gd name="connsiteX4" fmla="*/ 573487 w 3634403"/>
              <a:gd name="connsiteY4" fmla="*/ 984142 h 4128614"/>
              <a:gd name="connsiteX0" fmla="*/ 666467 w 3727383"/>
              <a:gd name="connsiteY0" fmla="*/ 984142 h 4136363"/>
              <a:gd name="connsiteX1" fmla="*/ 3727383 w 3727383"/>
              <a:gd name="connsiteY1" fmla="*/ 0 h 4136363"/>
              <a:gd name="connsiteX2" fmla="*/ 3711884 w 3727383"/>
              <a:gd name="connsiteY2" fmla="*/ 4113116 h 4136363"/>
              <a:gd name="connsiteX3" fmla="*/ 41 w 3727383"/>
              <a:gd name="connsiteY3" fmla="*/ 4136363 h 4136363"/>
              <a:gd name="connsiteX4" fmla="*/ 666467 w 3727383"/>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1039806 w 3727342"/>
              <a:gd name="connsiteY0" fmla="*/ 1147972 h 4136363"/>
              <a:gd name="connsiteX1" fmla="*/ 3727342 w 3727342"/>
              <a:gd name="connsiteY1" fmla="*/ 0 h 4136363"/>
              <a:gd name="connsiteX2" fmla="*/ 3711843 w 3727342"/>
              <a:gd name="connsiteY2" fmla="*/ 4113116 h 4136363"/>
              <a:gd name="connsiteX3" fmla="*/ 0 w 3727342"/>
              <a:gd name="connsiteY3" fmla="*/ 4136363 h 4136363"/>
              <a:gd name="connsiteX4" fmla="*/ 1039806 w 3727342"/>
              <a:gd name="connsiteY4" fmla="*/ 1147972 h 4136363"/>
              <a:gd name="connsiteX0" fmla="*/ 689286 w 3727342"/>
              <a:gd name="connsiteY0" fmla="*/ 972712 h 4136363"/>
              <a:gd name="connsiteX1" fmla="*/ 3727342 w 3727342"/>
              <a:gd name="connsiteY1" fmla="*/ 0 h 4136363"/>
              <a:gd name="connsiteX2" fmla="*/ 3711843 w 3727342"/>
              <a:gd name="connsiteY2" fmla="*/ 4113116 h 4136363"/>
              <a:gd name="connsiteX3" fmla="*/ 0 w 3727342"/>
              <a:gd name="connsiteY3" fmla="*/ 4136363 h 4136363"/>
              <a:gd name="connsiteX4" fmla="*/ 689286 w 3727342"/>
              <a:gd name="connsiteY4" fmla="*/ 972712 h 4136363"/>
              <a:gd name="connsiteX0" fmla="*/ 644555 w 3682611"/>
              <a:gd name="connsiteY0" fmla="*/ 972712 h 4113349"/>
              <a:gd name="connsiteX1" fmla="*/ 3682611 w 3682611"/>
              <a:gd name="connsiteY1" fmla="*/ 0 h 4113349"/>
              <a:gd name="connsiteX2" fmla="*/ 3667112 w 3682611"/>
              <a:gd name="connsiteY2" fmla="*/ 4113116 h 4113349"/>
              <a:gd name="connsiteX3" fmla="*/ 0 w 3682611"/>
              <a:gd name="connsiteY3" fmla="*/ 3940666 h 4113349"/>
              <a:gd name="connsiteX4" fmla="*/ 644555 w 3682611"/>
              <a:gd name="connsiteY4" fmla="*/ 972712 h 4113349"/>
              <a:gd name="connsiteX0" fmla="*/ 644555 w 3682611"/>
              <a:gd name="connsiteY0" fmla="*/ 972712 h 3940666"/>
              <a:gd name="connsiteX1" fmla="*/ 3682611 w 3682611"/>
              <a:gd name="connsiteY1" fmla="*/ 0 h 3940666"/>
              <a:gd name="connsiteX2" fmla="*/ 3353996 w 3682611"/>
              <a:gd name="connsiteY2" fmla="*/ 3637852 h 3940666"/>
              <a:gd name="connsiteX3" fmla="*/ 0 w 3682611"/>
              <a:gd name="connsiteY3" fmla="*/ 3940666 h 3940666"/>
              <a:gd name="connsiteX4" fmla="*/ 644555 w 3682611"/>
              <a:gd name="connsiteY4" fmla="*/ 972712 h 3940666"/>
              <a:gd name="connsiteX0" fmla="*/ 644555 w 3682611"/>
              <a:gd name="connsiteY0" fmla="*/ 972712 h 3940666"/>
              <a:gd name="connsiteX1" fmla="*/ 3682611 w 3682611"/>
              <a:gd name="connsiteY1" fmla="*/ 0 h 3940666"/>
              <a:gd name="connsiteX2" fmla="*/ 3499371 w 3682611"/>
              <a:gd name="connsiteY2" fmla="*/ 3934194 h 3940666"/>
              <a:gd name="connsiteX3" fmla="*/ 0 w 3682611"/>
              <a:gd name="connsiteY3" fmla="*/ 3940666 h 3940666"/>
              <a:gd name="connsiteX4" fmla="*/ 644555 w 3682611"/>
              <a:gd name="connsiteY4" fmla="*/ 972712 h 3940666"/>
              <a:gd name="connsiteX0" fmla="*/ 644555 w 3509279"/>
              <a:gd name="connsiteY0" fmla="*/ 810563 h 3778517"/>
              <a:gd name="connsiteX1" fmla="*/ 3509279 w 3509279"/>
              <a:gd name="connsiteY1" fmla="*/ 0 h 3778517"/>
              <a:gd name="connsiteX2" fmla="*/ 3499371 w 3509279"/>
              <a:gd name="connsiteY2" fmla="*/ 3772045 h 3778517"/>
              <a:gd name="connsiteX3" fmla="*/ 0 w 3509279"/>
              <a:gd name="connsiteY3" fmla="*/ 3778517 h 3778517"/>
              <a:gd name="connsiteX4" fmla="*/ 644555 w 3509279"/>
              <a:gd name="connsiteY4" fmla="*/ 810563 h 3778517"/>
              <a:gd name="connsiteX0" fmla="*/ 644555 w 3500729"/>
              <a:gd name="connsiteY0" fmla="*/ 911207 h 3879161"/>
              <a:gd name="connsiteX1" fmla="*/ 3498096 w 3500729"/>
              <a:gd name="connsiteY1" fmla="*/ 0 h 3879161"/>
              <a:gd name="connsiteX2" fmla="*/ 3499371 w 3500729"/>
              <a:gd name="connsiteY2" fmla="*/ 3872689 h 3879161"/>
              <a:gd name="connsiteX3" fmla="*/ 0 w 3500729"/>
              <a:gd name="connsiteY3" fmla="*/ 3879161 h 3879161"/>
              <a:gd name="connsiteX4" fmla="*/ 644555 w 3500729"/>
              <a:gd name="connsiteY4" fmla="*/ 911207 h 3879161"/>
              <a:gd name="connsiteX0" fmla="*/ 644555 w 3501494"/>
              <a:gd name="connsiteY0" fmla="*/ 911207 h 3879161"/>
              <a:gd name="connsiteX1" fmla="*/ 3498096 w 3501494"/>
              <a:gd name="connsiteY1" fmla="*/ 0 h 3879161"/>
              <a:gd name="connsiteX2" fmla="*/ 3499371 w 3501494"/>
              <a:gd name="connsiteY2" fmla="*/ 3872689 h 3879161"/>
              <a:gd name="connsiteX3" fmla="*/ 0 w 3501494"/>
              <a:gd name="connsiteY3" fmla="*/ 3879161 h 3879161"/>
              <a:gd name="connsiteX4" fmla="*/ 644555 w 3501494"/>
              <a:gd name="connsiteY4" fmla="*/ 911207 h 3879161"/>
              <a:gd name="connsiteX0" fmla="*/ 644555 w 3501494"/>
              <a:gd name="connsiteY0" fmla="*/ 911207 h 3879161"/>
              <a:gd name="connsiteX1" fmla="*/ 3498096 w 3501494"/>
              <a:gd name="connsiteY1" fmla="*/ 0 h 3879161"/>
              <a:gd name="connsiteX2" fmla="*/ 3499371 w 3501494"/>
              <a:gd name="connsiteY2" fmla="*/ 3872689 h 3879161"/>
              <a:gd name="connsiteX3" fmla="*/ 0 w 3501494"/>
              <a:gd name="connsiteY3" fmla="*/ 3879161 h 3879161"/>
              <a:gd name="connsiteX4" fmla="*/ 644555 w 3501494"/>
              <a:gd name="connsiteY4" fmla="*/ 911207 h 3879161"/>
              <a:gd name="connsiteX0" fmla="*/ 644555 w 3501494"/>
              <a:gd name="connsiteY0" fmla="*/ 911207 h 3879161"/>
              <a:gd name="connsiteX1" fmla="*/ 3498096 w 3501494"/>
              <a:gd name="connsiteY1" fmla="*/ 0 h 3879161"/>
              <a:gd name="connsiteX2" fmla="*/ 3499371 w 3501494"/>
              <a:gd name="connsiteY2" fmla="*/ 3872689 h 3879161"/>
              <a:gd name="connsiteX3" fmla="*/ 0 w 3501494"/>
              <a:gd name="connsiteY3" fmla="*/ 3879161 h 3879161"/>
              <a:gd name="connsiteX4" fmla="*/ 644555 w 3501494"/>
              <a:gd name="connsiteY4" fmla="*/ 911207 h 3879161"/>
              <a:gd name="connsiteX0" fmla="*/ 644555 w 3499371"/>
              <a:gd name="connsiteY0" fmla="*/ 911207 h 3879161"/>
              <a:gd name="connsiteX1" fmla="*/ 3498096 w 3499371"/>
              <a:gd name="connsiteY1" fmla="*/ 0 h 3879161"/>
              <a:gd name="connsiteX2" fmla="*/ 3499371 w 3499371"/>
              <a:gd name="connsiteY2" fmla="*/ 3872689 h 3879161"/>
              <a:gd name="connsiteX3" fmla="*/ 0 w 3499371"/>
              <a:gd name="connsiteY3" fmla="*/ 3879161 h 3879161"/>
              <a:gd name="connsiteX4" fmla="*/ 644555 w 3499371"/>
              <a:gd name="connsiteY4" fmla="*/ 911207 h 3879161"/>
              <a:gd name="connsiteX0" fmla="*/ 672512 w 3499371"/>
              <a:gd name="connsiteY0" fmla="*/ 972713 h 3879161"/>
              <a:gd name="connsiteX1" fmla="*/ 3498096 w 3499371"/>
              <a:gd name="connsiteY1" fmla="*/ 0 h 3879161"/>
              <a:gd name="connsiteX2" fmla="*/ 3499371 w 3499371"/>
              <a:gd name="connsiteY2" fmla="*/ 3872689 h 3879161"/>
              <a:gd name="connsiteX3" fmla="*/ 0 w 3499371"/>
              <a:gd name="connsiteY3" fmla="*/ 3879161 h 3879161"/>
              <a:gd name="connsiteX4" fmla="*/ 672512 w 3499371"/>
              <a:gd name="connsiteY4" fmla="*/ 972713 h 3879161"/>
              <a:gd name="connsiteX0" fmla="*/ 605415 w 3499371"/>
              <a:gd name="connsiteY0" fmla="*/ 872068 h 3879161"/>
              <a:gd name="connsiteX1" fmla="*/ 3498096 w 3499371"/>
              <a:gd name="connsiteY1" fmla="*/ 0 h 3879161"/>
              <a:gd name="connsiteX2" fmla="*/ 3499371 w 3499371"/>
              <a:gd name="connsiteY2" fmla="*/ 3872689 h 3879161"/>
              <a:gd name="connsiteX3" fmla="*/ 0 w 3499371"/>
              <a:gd name="connsiteY3" fmla="*/ 3879161 h 3879161"/>
              <a:gd name="connsiteX4" fmla="*/ 605415 w 3499371"/>
              <a:gd name="connsiteY4" fmla="*/ 872068 h 3879161"/>
              <a:gd name="connsiteX0" fmla="*/ 638963 w 3499371"/>
              <a:gd name="connsiteY0" fmla="*/ 972712 h 3879161"/>
              <a:gd name="connsiteX1" fmla="*/ 3498096 w 3499371"/>
              <a:gd name="connsiteY1" fmla="*/ 0 h 3879161"/>
              <a:gd name="connsiteX2" fmla="*/ 3499371 w 3499371"/>
              <a:gd name="connsiteY2" fmla="*/ 3872689 h 3879161"/>
              <a:gd name="connsiteX3" fmla="*/ 0 w 3499371"/>
              <a:gd name="connsiteY3" fmla="*/ 3879161 h 3879161"/>
              <a:gd name="connsiteX4" fmla="*/ 638963 w 3499371"/>
              <a:gd name="connsiteY4" fmla="*/ 972712 h 3879161"/>
              <a:gd name="connsiteX0" fmla="*/ 644554 w 3499371"/>
              <a:gd name="connsiteY0" fmla="*/ 916799 h 3879161"/>
              <a:gd name="connsiteX1" fmla="*/ 3498096 w 3499371"/>
              <a:gd name="connsiteY1" fmla="*/ 0 h 3879161"/>
              <a:gd name="connsiteX2" fmla="*/ 3499371 w 3499371"/>
              <a:gd name="connsiteY2" fmla="*/ 3872689 h 3879161"/>
              <a:gd name="connsiteX3" fmla="*/ 0 w 3499371"/>
              <a:gd name="connsiteY3" fmla="*/ 3879161 h 3879161"/>
              <a:gd name="connsiteX4" fmla="*/ 644554 w 3499371"/>
              <a:gd name="connsiteY4" fmla="*/ 916799 h 3879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9371" h="3879161">
                <a:moveTo>
                  <a:pt x="644554" y="916799"/>
                </a:moveTo>
                <a:lnTo>
                  <a:pt x="3498096" y="0"/>
                </a:lnTo>
                <a:cubicBezTo>
                  <a:pt x="3498733" y="1936344"/>
                  <a:pt x="3498733" y="1936344"/>
                  <a:pt x="3499371" y="3872689"/>
                </a:cubicBezTo>
                <a:lnTo>
                  <a:pt x="0" y="3879161"/>
                </a:lnTo>
                <a:lnTo>
                  <a:pt x="644554" y="916799"/>
                </a:lnTo>
                <a:close/>
              </a:path>
            </a:pathLst>
          </a:custGeom>
          <a:solidFill>
            <a:srgbClr val="DCE7B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pic>
        <p:nvPicPr>
          <p:cNvPr id="13" name="Picture 12">
            <a:extLst>
              <a:ext uri="{FF2B5EF4-FFF2-40B4-BE49-F238E27FC236}">
                <a16:creationId xmlns:a16="http://schemas.microsoft.com/office/drawing/2014/main" id="{C2B49F24-F31B-874C-8055-D52128EBB674}"/>
              </a:ext>
            </a:extLst>
          </p:cNvPr>
          <p:cNvPicPr>
            <a:picLocks noChangeAspect="1"/>
          </p:cNvPicPr>
          <p:nvPr userDrawn="1"/>
        </p:nvPicPr>
        <p:blipFill>
          <a:blip r:embed="rId2"/>
          <a:srcRect/>
          <a:stretch/>
        </p:blipFill>
        <p:spPr>
          <a:xfrm>
            <a:off x="7372350" y="288000"/>
            <a:ext cx="1447922" cy="367914"/>
          </a:xfrm>
          <a:prstGeom prst="rect">
            <a:avLst/>
          </a:prstGeom>
        </p:spPr>
      </p:pic>
      <p:sp>
        <p:nvSpPr>
          <p:cNvPr id="7" name="Text Placeholder 45">
            <a:extLst>
              <a:ext uri="{FF2B5EF4-FFF2-40B4-BE49-F238E27FC236}">
                <a16:creationId xmlns:a16="http://schemas.microsoft.com/office/drawing/2014/main" id="{34FE95E6-3BE9-CD4D-87F7-1CD1CDE6579C}"/>
              </a:ext>
            </a:extLst>
          </p:cNvPr>
          <p:cNvSpPr>
            <a:spLocks noGrp="1"/>
          </p:cNvSpPr>
          <p:nvPr>
            <p:ph type="body" sz="quarter" idx="13" hasCustomPrompt="1"/>
          </p:nvPr>
        </p:nvSpPr>
        <p:spPr>
          <a:xfrm>
            <a:off x="673545" y="1605280"/>
            <a:ext cx="3995737" cy="1322712"/>
          </a:xfrm>
          <a:prstGeom prst="rect">
            <a:avLst/>
          </a:prstGeom>
        </p:spPr>
        <p:txBody>
          <a:bodyPr anchor="b">
            <a:noAutofit/>
          </a:bodyPr>
          <a:lstStyle>
            <a:lvl1pPr marL="0" indent="0">
              <a:spcBef>
                <a:spcPts val="0"/>
              </a:spcBef>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a:t>
            </a:r>
            <a:br>
              <a:rPr lang="sv-SE" dirty="0"/>
            </a:br>
            <a:r>
              <a:rPr lang="sv-SE" dirty="0"/>
              <a:t>utan bild</a:t>
            </a:r>
          </a:p>
        </p:txBody>
      </p:sp>
    </p:spTree>
    <p:extLst>
      <p:ext uri="{BB962C8B-B14F-4D97-AF65-F5344CB8AC3E}">
        <p14:creationId xmlns:p14="http://schemas.microsoft.com/office/powerpoint/2010/main" val="37147339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0_Video hel sida">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5135FA7D-C6E4-2743-9E60-398263C06F78}"/>
              </a:ext>
            </a:extLst>
          </p:cNvPr>
          <p:cNvSpPr>
            <a:spLocks noGrp="1"/>
          </p:cNvSpPr>
          <p:nvPr>
            <p:ph type="media" sz="quarter" idx="10" hasCustomPrompt="1"/>
          </p:nvPr>
        </p:nvSpPr>
        <p:spPr>
          <a:xfrm>
            <a:off x="0" y="0"/>
            <a:ext cx="9144000" cy="5143500"/>
          </a:xfrm>
        </p:spPr>
        <p:txBody>
          <a:bodyPr anchor="ctr">
            <a:normAutofit/>
          </a:bodyPr>
          <a:lstStyle>
            <a:lvl1pPr marL="0" marR="0" indent="0" algn="ctr" defTabSz="457200" rtl="0" eaLnBrk="1" fontAlgn="auto" latinLnBrk="0" hangingPunct="1">
              <a:lnSpc>
                <a:spcPct val="100000"/>
              </a:lnSpc>
              <a:spcBef>
                <a:spcPct val="20000"/>
              </a:spcBef>
              <a:spcAft>
                <a:spcPts val="0"/>
              </a:spcAft>
              <a:buClrTx/>
              <a:buSzTx/>
              <a:buFontTx/>
              <a:buNone/>
              <a:tabLst/>
              <a:defRPr sz="24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video</a:t>
            </a:r>
            <a:endParaRPr lang="en-GB" dirty="0"/>
          </a:p>
        </p:txBody>
      </p:sp>
      <p:sp>
        <p:nvSpPr>
          <p:cNvPr id="4" name="Text Placeholder 13">
            <a:extLst>
              <a:ext uri="{FF2B5EF4-FFF2-40B4-BE49-F238E27FC236}">
                <a16:creationId xmlns:a16="http://schemas.microsoft.com/office/drawing/2014/main" id="{C451DD23-3F09-8C4A-A624-F027960B67EE}"/>
              </a:ext>
            </a:extLst>
          </p:cNvPr>
          <p:cNvSpPr>
            <a:spLocks noGrp="1"/>
          </p:cNvSpPr>
          <p:nvPr>
            <p:ph type="body" sz="quarter" idx="19" hasCustomPrompt="1"/>
          </p:nvPr>
        </p:nvSpPr>
        <p:spPr>
          <a:xfrm>
            <a:off x="7372350" y="286289"/>
            <a:ext cx="1447922" cy="367915"/>
          </a:xfrm>
          <a:blipFill>
            <a:blip r:embed="rId2"/>
            <a:stretch>
              <a:fillRect/>
            </a:stretch>
          </a:blipFill>
        </p:spPr>
        <p:txBody>
          <a:bodyPr/>
          <a:lstStyle>
            <a:lvl1pPr marL="0" indent="0">
              <a:buFontTx/>
              <a:buNone/>
              <a:defRPr/>
            </a:lvl1pPr>
          </a:lstStyle>
          <a:p>
            <a:pPr lvl="0"/>
            <a:r>
              <a:rPr lang="en-GB"/>
              <a:t> </a:t>
            </a:r>
            <a:endParaRPr lang="sv-SE"/>
          </a:p>
        </p:txBody>
      </p:sp>
    </p:spTree>
    <p:extLst>
      <p:ext uri="{BB962C8B-B14F-4D97-AF65-F5344CB8AC3E}">
        <p14:creationId xmlns:p14="http://schemas.microsoft.com/office/powerpoint/2010/main" val="4256639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_Sida med flera bilder">
    <p:spTree>
      <p:nvGrpSpPr>
        <p:cNvPr id="1" name=""/>
        <p:cNvGrpSpPr/>
        <p:nvPr/>
      </p:nvGrpSpPr>
      <p:grpSpPr>
        <a:xfrm>
          <a:off x="0" y="0"/>
          <a:ext cx="0" cy="0"/>
          <a:chOff x="0" y="0"/>
          <a:chExt cx="0" cy="0"/>
        </a:xfrm>
      </p:grpSpPr>
      <p:sp>
        <p:nvSpPr>
          <p:cNvPr id="6" name="Picture Placeholder 12">
            <a:extLst>
              <a:ext uri="{FF2B5EF4-FFF2-40B4-BE49-F238E27FC236}">
                <a16:creationId xmlns:a16="http://schemas.microsoft.com/office/drawing/2014/main" id="{A8EF75D6-8C50-4647-BA48-F3F8A3DBDB5B}"/>
              </a:ext>
            </a:extLst>
          </p:cNvPr>
          <p:cNvSpPr>
            <a:spLocks noGrp="1" noChangeAspect="1"/>
          </p:cNvSpPr>
          <p:nvPr>
            <p:ph type="pic" sz="quarter" idx="10" hasCustomPrompt="1"/>
          </p:nvPr>
        </p:nvSpPr>
        <p:spPr>
          <a:xfrm>
            <a:off x="6953579" y="885675"/>
            <a:ext cx="2941768" cy="3412448"/>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chor="ctr">
            <a:noAutofit/>
          </a:bodyPr>
          <a:lstStyle>
            <a:lvl1pPr marL="0" marR="0" indent="0" algn="ctr" defTabSz="457200" rtl="0" eaLnBrk="1" fontAlgn="auto" latinLnBrk="0" hangingPunct="1">
              <a:lnSpc>
                <a:spcPct val="100000"/>
              </a:lnSpc>
              <a:spcBef>
                <a:spcPct val="20000"/>
              </a:spcBef>
              <a:spcAft>
                <a:spcPts val="0"/>
              </a:spcAft>
              <a:buClrTx/>
              <a:buSzTx/>
              <a:buFontTx/>
              <a:buNone/>
              <a:tabLst/>
              <a:defRPr sz="10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7" name="Picture Placeholder 12">
            <a:extLst>
              <a:ext uri="{FF2B5EF4-FFF2-40B4-BE49-F238E27FC236}">
                <a16:creationId xmlns:a16="http://schemas.microsoft.com/office/drawing/2014/main" id="{4AA0862A-F774-7C4C-811C-445050803FF4}"/>
              </a:ext>
            </a:extLst>
          </p:cNvPr>
          <p:cNvSpPr>
            <a:spLocks noGrp="1" noChangeAspect="1"/>
          </p:cNvSpPr>
          <p:nvPr>
            <p:ph type="pic" sz="quarter" idx="11" hasCustomPrompt="1"/>
          </p:nvPr>
        </p:nvSpPr>
        <p:spPr>
          <a:xfrm>
            <a:off x="5822129" y="3655482"/>
            <a:ext cx="2200179" cy="2552205"/>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chor="ctr">
            <a:noAutofit/>
          </a:bodyPr>
          <a:lstStyle>
            <a:lvl1pPr marL="0" marR="0" indent="0" algn="ctr" defTabSz="457200" rtl="0" eaLnBrk="1" fontAlgn="auto" latinLnBrk="0" hangingPunct="1">
              <a:lnSpc>
                <a:spcPct val="100000"/>
              </a:lnSpc>
              <a:spcBef>
                <a:spcPct val="20000"/>
              </a:spcBef>
              <a:spcAft>
                <a:spcPts val="0"/>
              </a:spcAft>
              <a:buClrTx/>
              <a:buSzTx/>
              <a:buFontTx/>
              <a:buNone/>
              <a:tabLst/>
              <a:defRPr sz="10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8" name="Picture Placeholder 12">
            <a:extLst>
              <a:ext uri="{FF2B5EF4-FFF2-40B4-BE49-F238E27FC236}">
                <a16:creationId xmlns:a16="http://schemas.microsoft.com/office/drawing/2014/main" id="{D80E3090-F4CF-8A4E-B535-60AC13C3D4A0}"/>
              </a:ext>
            </a:extLst>
          </p:cNvPr>
          <p:cNvSpPr>
            <a:spLocks noGrp="1" noChangeAspect="1"/>
          </p:cNvSpPr>
          <p:nvPr>
            <p:ph type="pic" sz="quarter" idx="12" hasCustomPrompt="1"/>
          </p:nvPr>
        </p:nvSpPr>
        <p:spPr>
          <a:xfrm>
            <a:off x="4736292" y="1651818"/>
            <a:ext cx="2117704" cy="2456535"/>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chor="ctr">
            <a:noAutofit/>
          </a:bodyPr>
          <a:lstStyle>
            <a:lvl1pPr marL="0" marR="0" indent="0" algn="ctr" defTabSz="457200" rtl="0" eaLnBrk="1" fontAlgn="auto" latinLnBrk="0" hangingPunct="1">
              <a:lnSpc>
                <a:spcPct val="100000"/>
              </a:lnSpc>
              <a:spcBef>
                <a:spcPct val="20000"/>
              </a:spcBef>
              <a:spcAft>
                <a:spcPts val="0"/>
              </a:spcAft>
              <a:buClrTx/>
              <a:buSzTx/>
              <a:buFontTx/>
              <a:buNone/>
              <a:tabLst/>
              <a:defRPr sz="1000">
                <a:latin typeface="+mj-lt"/>
              </a:defRPr>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10" name="Text Placeholder 45">
            <a:extLst>
              <a:ext uri="{FF2B5EF4-FFF2-40B4-BE49-F238E27FC236}">
                <a16:creationId xmlns:a16="http://schemas.microsoft.com/office/drawing/2014/main" id="{1C4C940B-1041-4D47-BF82-81413AF01101}"/>
              </a:ext>
            </a:extLst>
          </p:cNvPr>
          <p:cNvSpPr>
            <a:spLocks noGrp="1"/>
          </p:cNvSpPr>
          <p:nvPr>
            <p:ph type="body" sz="quarter" idx="14" hasCustomPrompt="1"/>
          </p:nvPr>
        </p:nvSpPr>
        <p:spPr>
          <a:xfrm>
            <a:off x="512884" y="1750696"/>
            <a:ext cx="3727063" cy="2683213"/>
          </a:xfrm>
          <a:prstGeom prst="rect">
            <a:avLst/>
          </a:prstGeom>
        </p:spPr>
        <p:txBody>
          <a:bodyPr anchor="t">
            <a:noAutofit/>
          </a:bodyPr>
          <a:lstStyle>
            <a:lvl1pPr marL="0" indent="0" algn="l">
              <a:buNone/>
              <a:defRPr lang="sv-SE" sz="2000" b="0" i="0" smtClean="0">
                <a:effectLs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endParaRPr lang="sv-SE" dirty="0"/>
          </a:p>
        </p:txBody>
      </p:sp>
      <p:sp>
        <p:nvSpPr>
          <p:cNvPr id="12" name="Picture Placeholder 12">
            <a:extLst>
              <a:ext uri="{FF2B5EF4-FFF2-40B4-BE49-F238E27FC236}">
                <a16:creationId xmlns:a16="http://schemas.microsoft.com/office/drawing/2014/main" id="{A31CD41F-FA30-464A-B3C4-414440D0C0D2}"/>
              </a:ext>
            </a:extLst>
          </p:cNvPr>
          <p:cNvSpPr>
            <a:spLocks noGrp="1" noChangeAspect="1"/>
          </p:cNvSpPr>
          <p:nvPr>
            <p:ph type="pic" sz="quarter" idx="15" hasCustomPrompt="1"/>
          </p:nvPr>
        </p:nvSpPr>
        <p:spPr>
          <a:xfrm>
            <a:off x="4239948" y="3817774"/>
            <a:ext cx="1503813" cy="1744421"/>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chor="ctr">
            <a:noAutofit/>
          </a:bodyPr>
          <a:lstStyle>
            <a:lvl1pPr marL="0" marR="0" indent="0" algn="ctr" defTabSz="457200" rtl="0" eaLnBrk="1" fontAlgn="auto" latinLnBrk="0" hangingPunct="1">
              <a:lnSpc>
                <a:spcPct val="100000"/>
              </a:lnSpc>
              <a:spcBef>
                <a:spcPct val="20000"/>
              </a:spcBef>
              <a:spcAft>
                <a:spcPts val="0"/>
              </a:spcAft>
              <a:buClrTx/>
              <a:buSzTx/>
              <a:buFontTx/>
              <a:buNone/>
              <a:tabLst/>
              <a:defRPr sz="10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15" name="Text Placeholder 45">
            <a:extLst>
              <a:ext uri="{FF2B5EF4-FFF2-40B4-BE49-F238E27FC236}">
                <a16:creationId xmlns:a16="http://schemas.microsoft.com/office/drawing/2014/main" id="{8526F449-F722-E34A-A436-B27AE9A948DD}"/>
              </a:ext>
            </a:extLst>
          </p:cNvPr>
          <p:cNvSpPr>
            <a:spLocks noGrp="1"/>
          </p:cNvSpPr>
          <p:nvPr>
            <p:ph type="body" sz="quarter" idx="17" hasCustomPrompt="1"/>
          </p:nvPr>
        </p:nvSpPr>
        <p:spPr>
          <a:xfrm>
            <a:off x="512885" y="691748"/>
            <a:ext cx="6244058" cy="1004518"/>
          </a:xfrm>
          <a:prstGeom prst="rect">
            <a:avLst/>
          </a:prstGeom>
        </p:spPr>
        <p:txBody>
          <a:bodyPr anchor="b">
            <a:noAutofit/>
          </a:bodyPr>
          <a:lstStyle>
            <a:lvl1pPr marL="0" indent="0">
              <a:spcBef>
                <a:spcPts val="0"/>
              </a:spcBef>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Sida med flera bilder</a:t>
            </a:r>
          </a:p>
        </p:txBody>
      </p:sp>
    </p:spTree>
    <p:extLst>
      <p:ext uri="{BB962C8B-B14F-4D97-AF65-F5344CB8AC3E}">
        <p14:creationId xmlns:p14="http://schemas.microsoft.com/office/powerpoint/2010/main" val="35933495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_Nav och punktlista mullva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15350" y="-16142"/>
            <a:ext cx="5004561" cy="5177677"/>
          </a:xfrm>
          <a:custGeom>
            <a:avLst/>
            <a:gdLst>
              <a:gd name="connsiteX0" fmla="*/ 0 w 4343400"/>
              <a:gd name="connsiteY0" fmla="*/ 0 h 5294671"/>
              <a:gd name="connsiteX1" fmla="*/ 4343400 w 4343400"/>
              <a:gd name="connsiteY1" fmla="*/ 0 h 5294671"/>
              <a:gd name="connsiteX2" fmla="*/ 4343400 w 4343400"/>
              <a:gd name="connsiteY2" fmla="*/ 5294671 h 5294671"/>
              <a:gd name="connsiteX3" fmla="*/ 0 w 4343400"/>
              <a:gd name="connsiteY3" fmla="*/ 5294671 h 5294671"/>
              <a:gd name="connsiteX4" fmla="*/ 0 w 4343400"/>
              <a:gd name="connsiteY4" fmla="*/ 0 h 5294671"/>
              <a:gd name="connsiteX0" fmla="*/ 0 w 4343430"/>
              <a:gd name="connsiteY0" fmla="*/ 0 h 5294671"/>
              <a:gd name="connsiteX1" fmla="*/ 4343400 w 4343430"/>
              <a:gd name="connsiteY1" fmla="*/ 0 h 5294671"/>
              <a:gd name="connsiteX2" fmla="*/ 4089127 w 4343430"/>
              <a:gd name="connsiteY2" fmla="*/ 3927168 h 5294671"/>
              <a:gd name="connsiteX3" fmla="*/ 4343400 w 4343430"/>
              <a:gd name="connsiteY3" fmla="*/ 5294671 h 5294671"/>
              <a:gd name="connsiteX4" fmla="*/ 0 w 4343430"/>
              <a:gd name="connsiteY4" fmla="*/ 5294671 h 5294671"/>
              <a:gd name="connsiteX5" fmla="*/ 0 w 4343430"/>
              <a:gd name="connsiteY5" fmla="*/ 0 h 5294671"/>
              <a:gd name="connsiteX0" fmla="*/ 0 w 4343428"/>
              <a:gd name="connsiteY0" fmla="*/ 0 h 5294671"/>
              <a:gd name="connsiteX1" fmla="*/ 4343400 w 4343428"/>
              <a:gd name="connsiteY1" fmla="*/ 0 h 5294671"/>
              <a:gd name="connsiteX2" fmla="*/ 4062034 w 4343428"/>
              <a:gd name="connsiteY2" fmla="*/ 4042315 h 5294671"/>
              <a:gd name="connsiteX3" fmla="*/ 4343400 w 4343428"/>
              <a:gd name="connsiteY3" fmla="*/ 5294671 h 5294671"/>
              <a:gd name="connsiteX4" fmla="*/ 0 w 4343428"/>
              <a:gd name="connsiteY4" fmla="*/ 5294671 h 5294671"/>
              <a:gd name="connsiteX5" fmla="*/ 0 w 4343428"/>
              <a:gd name="connsiteY5" fmla="*/ 0 h 5294671"/>
              <a:gd name="connsiteX0" fmla="*/ 0 w 4343410"/>
              <a:gd name="connsiteY0" fmla="*/ 0 h 5294671"/>
              <a:gd name="connsiteX1" fmla="*/ 4343400 w 4343410"/>
              <a:gd name="connsiteY1" fmla="*/ 0 h 5294671"/>
              <a:gd name="connsiteX2" fmla="*/ 3608221 w 4343410"/>
              <a:gd name="connsiteY2" fmla="*/ 4150688 h 5294671"/>
              <a:gd name="connsiteX3" fmla="*/ 4343400 w 4343410"/>
              <a:gd name="connsiteY3" fmla="*/ 5294671 h 5294671"/>
              <a:gd name="connsiteX4" fmla="*/ 0 w 4343410"/>
              <a:gd name="connsiteY4" fmla="*/ 5294671 h 5294671"/>
              <a:gd name="connsiteX5" fmla="*/ 0 w 4343410"/>
              <a:gd name="connsiteY5" fmla="*/ 0 h 5294671"/>
              <a:gd name="connsiteX0" fmla="*/ 0 w 4343462"/>
              <a:gd name="connsiteY0" fmla="*/ 0 h 5294671"/>
              <a:gd name="connsiteX1" fmla="*/ 4343400 w 4343462"/>
              <a:gd name="connsiteY1" fmla="*/ 0 h 5294671"/>
              <a:gd name="connsiteX2" fmla="*/ 3608221 w 4343462"/>
              <a:gd name="connsiteY2" fmla="*/ 4150688 h 5294671"/>
              <a:gd name="connsiteX3" fmla="*/ 4343400 w 4343462"/>
              <a:gd name="connsiteY3" fmla="*/ 5294671 h 5294671"/>
              <a:gd name="connsiteX4" fmla="*/ 0 w 4343462"/>
              <a:gd name="connsiteY4" fmla="*/ 5294671 h 5294671"/>
              <a:gd name="connsiteX5" fmla="*/ 0 w 4343462"/>
              <a:gd name="connsiteY5" fmla="*/ 0 h 5294671"/>
              <a:gd name="connsiteX0" fmla="*/ 0 w 4467015"/>
              <a:gd name="connsiteY0" fmla="*/ 0 h 5294671"/>
              <a:gd name="connsiteX1" fmla="*/ 4343400 w 4467015"/>
              <a:gd name="connsiteY1" fmla="*/ 0 h 5294671"/>
              <a:gd name="connsiteX2" fmla="*/ 3608221 w 4467015"/>
              <a:gd name="connsiteY2" fmla="*/ 4150688 h 5294671"/>
              <a:gd name="connsiteX3" fmla="*/ 4343400 w 4467015"/>
              <a:gd name="connsiteY3" fmla="*/ 5294671 h 5294671"/>
              <a:gd name="connsiteX4" fmla="*/ 0 w 4467015"/>
              <a:gd name="connsiteY4" fmla="*/ 5294671 h 5294671"/>
              <a:gd name="connsiteX5" fmla="*/ 0 w 4467015"/>
              <a:gd name="connsiteY5" fmla="*/ 0 h 5294671"/>
              <a:gd name="connsiteX0" fmla="*/ 0 w 4535583"/>
              <a:gd name="connsiteY0" fmla="*/ 0 h 5294671"/>
              <a:gd name="connsiteX1" fmla="*/ 4343400 w 4535583"/>
              <a:gd name="connsiteY1" fmla="*/ 0 h 5294671"/>
              <a:gd name="connsiteX2" fmla="*/ 3608221 w 4535583"/>
              <a:gd name="connsiteY2" fmla="*/ 4150688 h 5294671"/>
              <a:gd name="connsiteX3" fmla="*/ 4343400 w 4535583"/>
              <a:gd name="connsiteY3" fmla="*/ 5294671 h 5294671"/>
              <a:gd name="connsiteX4" fmla="*/ 0 w 4535583"/>
              <a:gd name="connsiteY4" fmla="*/ 5294671 h 5294671"/>
              <a:gd name="connsiteX5" fmla="*/ 0 w 4535583"/>
              <a:gd name="connsiteY5" fmla="*/ 0 h 5294671"/>
              <a:gd name="connsiteX0" fmla="*/ 0 w 4343400"/>
              <a:gd name="connsiteY0" fmla="*/ 0 h 5294671"/>
              <a:gd name="connsiteX1" fmla="*/ 4343400 w 4343400"/>
              <a:gd name="connsiteY1" fmla="*/ 0 h 5294671"/>
              <a:gd name="connsiteX2" fmla="*/ 3608221 w 4343400"/>
              <a:gd name="connsiteY2" fmla="*/ 4150688 h 5294671"/>
              <a:gd name="connsiteX3" fmla="*/ 4343400 w 4343400"/>
              <a:gd name="connsiteY3" fmla="*/ 5294671 h 5294671"/>
              <a:gd name="connsiteX4" fmla="*/ 0 w 4343400"/>
              <a:gd name="connsiteY4" fmla="*/ 5294671 h 5294671"/>
              <a:gd name="connsiteX5" fmla="*/ 0 w 4343400"/>
              <a:gd name="connsiteY5" fmla="*/ 0 h 5294671"/>
              <a:gd name="connsiteX0" fmla="*/ 0 w 5088467"/>
              <a:gd name="connsiteY0" fmla="*/ 0 h 5294671"/>
              <a:gd name="connsiteX1" fmla="*/ 5088467 w 5088467"/>
              <a:gd name="connsiteY1" fmla="*/ 60960 h 5294671"/>
              <a:gd name="connsiteX2" fmla="*/ 3608221 w 5088467"/>
              <a:gd name="connsiteY2" fmla="*/ 4150688 h 5294671"/>
              <a:gd name="connsiteX3" fmla="*/ 4343400 w 5088467"/>
              <a:gd name="connsiteY3" fmla="*/ 5294671 h 5294671"/>
              <a:gd name="connsiteX4" fmla="*/ 0 w 5088467"/>
              <a:gd name="connsiteY4" fmla="*/ 5294671 h 5294671"/>
              <a:gd name="connsiteX5" fmla="*/ 0 w 5088467"/>
              <a:gd name="connsiteY5" fmla="*/ 0 h 5294671"/>
              <a:gd name="connsiteX0" fmla="*/ 0 w 5088467"/>
              <a:gd name="connsiteY0" fmla="*/ 0 h 5294671"/>
              <a:gd name="connsiteX1" fmla="*/ 5088467 w 5088467"/>
              <a:gd name="connsiteY1" fmla="*/ 60960 h 5294671"/>
              <a:gd name="connsiteX2" fmla="*/ 3608221 w 5088467"/>
              <a:gd name="connsiteY2" fmla="*/ 4150688 h 5294671"/>
              <a:gd name="connsiteX3" fmla="*/ 4519507 w 5088467"/>
              <a:gd name="connsiteY3" fmla="*/ 5254031 h 5294671"/>
              <a:gd name="connsiteX4" fmla="*/ 0 w 5088467"/>
              <a:gd name="connsiteY4" fmla="*/ 5294671 h 5294671"/>
              <a:gd name="connsiteX5" fmla="*/ 0 w 5088467"/>
              <a:gd name="connsiteY5" fmla="*/ 0 h 5294671"/>
              <a:gd name="connsiteX0" fmla="*/ 0 w 5088467"/>
              <a:gd name="connsiteY0" fmla="*/ 0 h 5294671"/>
              <a:gd name="connsiteX1" fmla="*/ 5088467 w 5088467"/>
              <a:gd name="connsiteY1" fmla="*/ 60960 h 5294671"/>
              <a:gd name="connsiteX2" fmla="*/ 3804648 w 5088467"/>
              <a:gd name="connsiteY2" fmla="*/ 4184554 h 5294671"/>
              <a:gd name="connsiteX3" fmla="*/ 4519507 w 5088467"/>
              <a:gd name="connsiteY3" fmla="*/ 5254031 h 5294671"/>
              <a:gd name="connsiteX4" fmla="*/ 0 w 5088467"/>
              <a:gd name="connsiteY4" fmla="*/ 5294671 h 5294671"/>
              <a:gd name="connsiteX5" fmla="*/ 0 w 5088467"/>
              <a:gd name="connsiteY5" fmla="*/ 0 h 5294671"/>
              <a:gd name="connsiteX0" fmla="*/ 0 w 5102013"/>
              <a:gd name="connsiteY0" fmla="*/ 230293 h 5233711"/>
              <a:gd name="connsiteX1" fmla="*/ 5102013 w 5102013"/>
              <a:gd name="connsiteY1" fmla="*/ 0 h 5233711"/>
              <a:gd name="connsiteX2" fmla="*/ 3818194 w 5102013"/>
              <a:gd name="connsiteY2" fmla="*/ 4123594 h 5233711"/>
              <a:gd name="connsiteX3" fmla="*/ 4533053 w 5102013"/>
              <a:gd name="connsiteY3" fmla="*/ 5193071 h 5233711"/>
              <a:gd name="connsiteX4" fmla="*/ 13546 w 5102013"/>
              <a:gd name="connsiteY4" fmla="*/ 5233711 h 5233711"/>
              <a:gd name="connsiteX5" fmla="*/ 0 w 5102013"/>
              <a:gd name="connsiteY5" fmla="*/ 230293 h 5233711"/>
              <a:gd name="connsiteX0" fmla="*/ 34201 w 5088801"/>
              <a:gd name="connsiteY0" fmla="*/ 0 h 5240485"/>
              <a:gd name="connsiteX1" fmla="*/ 5088801 w 5088801"/>
              <a:gd name="connsiteY1" fmla="*/ 6774 h 5240485"/>
              <a:gd name="connsiteX2" fmla="*/ 3804982 w 5088801"/>
              <a:gd name="connsiteY2" fmla="*/ 4130368 h 5240485"/>
              <a:gd name="connsiteX3" fmla="*/ 4519841 w 5088801"/>
              <a:gd name="connsiteY3" fmla="*/ 5199845 h 5240485"/>
              <a:gd name="connsiteX4" fmla="*/ 334 w 5088801"/>
              <a:gd name="connsiteY4" fmla="*/ 5240485 h 5240485"/>
              <a:gd name="connsiteX5" fmla="*/ 34201 w 5088801"/>
              <a:gd name="connsiteY5" fmla="*/ 0 h 5240485"/>
              <a:gd name="connsiteX0" fmla="*/ 34201 w 4634987"/>
              <a:gd name="connsiteY0" fmla="*/ 0 h 5240485"/>
              <a:gd name="connsiteX1" fmla="*/ 4634987 w 4634987"/>
              <a:gd name="connsiteY1" fmla="*/ 169334 h 5240485"/>
              <a:gd name="connsiteX2" fmla="*/ 3804982 w 4634987"/>
              <a:gd name="connsiteY2" fmla="*/ 4130368 h 5240485"/>
              <a:gd name="connsiteX3" fmla="*/ 4519841 w 4634987"/>
              <a:gd name="connsiteY3" fmla="*/ 5199845 h 5240485"/>
              <a:gd name="connsiteX4" fmla="*/ 334 w 4634987"/>
              <a:gd name="connsiteY4" fmla="*/ 5240485 h 5240485"/>
              <a:gd name="connsiteX5" fmla="*/ 34201 w 4634987"/>
              <a:gd name="connsiteY5" fmla="*/ 0 h 5240485"/>
              <a:gd name="connsiteX0" fmla="*/ 34201 w 5054934"/>
              <a:gd name="connsiteY0" fmla="*/ 20319 h 5260804"/>
              <a:gd name="connsiteX1" fmla="*/ 5054934 w 5054934"/>
              <a:gd name="connsiteY1" fmla="*/ 0 h 5260804"/>
              <a:gd name="connsiteX2" fmla="*/ 3804982 w 5054934"/>
              <a:gd name="connsiteY2" fmla="*/ 4150687 h 5260804"/>
              <a:gd name="connsiteX3" fmla="*/ 4519841 w 5054934"/>
              <a:gd name="connsiteY3" fmla="*/ 5220164 h 5260804"/>
              <a:gd name="connsiteX4" fmla="*/ 334 w 5054934"/>
              <a:gd name="connsiteY4" fmla="*/ 5260804 h 5260804"/>
              <a:gd name="connsiteX5" fmla="*/ 34201 w 5054934"/>
              <a:gd name="connsiteY5" fmla="*/ 20319 h 5260804"/>
              <a:gd name="connsiteX0" fmla="*/ 34201 w 5054934"/>
              <a:gd name="connsiteY0" fmla="*/ 20319 h 5260804"/>
              <a:gd name="connsiteX1" fmla="*/ 5054934 w 5054934"/>
              <a:gd name="connsiteY1" fmla="*/ 0 h 5260804"/>
              <a:gd name="connsiteX2" fmla="*/ 4163968 w 5054934"/>
              <a:gd name="connsiteY2" fmla="*/ 4110047 h 5260804"/>
              <a:gd name="connsiteX3" fmla="*/ 4519841 w 5054934"/>
              <a:gd name="connsiteY3" fmla="*/ 5220164 h 5260804"/>
              <a:gd name="connsiteX4" fmla="*/ 334 w 5054934"/>
              <a:gd name="connsiteY4" fmla="*/ 5260804 h 5260804"/>
              <a:gd name="connsiteX5" fmla="*/ 34201 w 5054934"/>
              <a:gd name="connsiteY5" fmla="*/ 20319 h 5260804"/>
              <a:gd name="connsiteX0" fmla="*/ 34201 w 5082028"/>
              <a:gd name="connsiteY0" fmla="*/ 20319 h 5281124"/>
              <a:gd name="connsiteX1" fmla="*/ 5054934 w 5082028"/>
              <a:gd name="connsiteY1" fmla="*/ 0 h 5281124"/>
              <a:gd name="connsiteX2" fmla="*/ 4163968 w 5082028"/>
              <a:gd name="connsiteY2" fmla="*/ 4110047 h 5281124"/>
              <a:gd name="connsiteX3" fmla="*/ 5082028 w 5082028"/>
              <a:gd name="connsiteY3" fmla="*/ 5281124 h 5281124"/>
              <a:gd name="connsiteX4" fmla="*/ 334 w 5082028"/>
              <a:gd name="connsiteY4" fmla="*/ 5260804 h 5281124"/>
              <a:gd name="connsiteX5" fmla="*/ 34201 w 5082028"/>
              <a:gd name="connsiteY5" fmla="*/ 20319 h 5281124"/>
              <a:gd name="connsiteX0" fmla="*/ 34201 w 5082028"/>
              <a:gd name="connsiteY0" fmla="*/ 0 h 5260805"/>
              <a:gd name="connsiteX1" fmla="*/ 5048539 w 5082028"/>
              <a:gd name="connsiteY1" fmla="*/ 18047 h 5260805"/>
              <a:gd name="connsiteX2" fmla="*/ 4163968 w 5082028"/>
              <a:gd name="connsiteY2" fmla="*/ 4089728 h 5260805"/>
              <a:gd name="connsiteX3" fmla="*/ 5082028 w 5082028"/>
              <a:gd name="connsiteY3" fmla="*/ 5260805 h 5260805"/>
              <a:gd name="connsiteX4" fmla="*/ 334 w 5082028"/>
              <a:gd name="connsiteY4" fmla="*/ 5240485 h 5260805"/>
              <a:gd name="connsiteX5" fmla="*/ 34201 w 5082028"/>
              <a:gd name="connsiteY5" fmla="*/ 0 h 5260805"/>
              <a:gd name="connsiteX0" fmla="*/ 34201 w 5082028"/>
              <a:gd name="connsiteY0" fmla="*/ 0 h 5260805"/>
              <a:gd name="connsiteX1" fmla="*/ 5048539 w 5082028"/>
              <a:gd name="connsiteY1" fmla="*/ 5258 h 5260805"/>
              <a:gd name="connsiteX2" fmla="*/ 4163968 w 5082028"/>
              <a:gd name="connsiteY2" fmla="*/ 4089728 h 5260805"/>
              <a:gd name="connsiteX3" fmla="*/ 5082028 w 5082028"/>
              <a:gd name="connsiteY3" fmla="*/ 5260805 h 5260805"/>
              <a:gd name="connsiteX4" fmla="*/ 334 w 5082028"/>
              <a:gd name="connsiteY4" fmla="*/ 5240485 h 5260805"/>
              <a:gd name="connsiteX5" fmla="*/ 34201 w 5082028"/>
              <a:gd name="connsiteY5" fmla="*/ 0 h 5260805"/>
              <a:gd name="connsiteX0" fmla="*/ 238550 w 5081756"/>
              <a:gd name="connsiteY0" fmla="*/ 173785 h 5255547"/>
              <a:gd name="connsiteX1" fmla="*/ 5048267 w 5081756"/>
              <a:gd name="connsiteY1" fmla="*/ 0 h 5255547"/>
              <a:gd name="connsiteX2" fmla="*/ 4163696 w 5081756"/>
              <a:gd name="connsiteY2" fmla="*/ 4084470 h 5255547"/>
              <a:gd name="connsiteX3" fmla="*/ 5081756 w 5081756"/>
              <a:gd name="connsiteY3" fmla="*/ 5255547 h 5255547"/>
              <a:gd name="connsiteX4" fmla="*/ 62 w 5081756"/>
              <a:gd name="connsiteY4" fmla="*/ 5235227 h 5255547"/>
              <a:gd name="connsiteX5" fmla="*/ 238550 w 5081756"/>
              <a:gd name="connsiteY5" fmla="*/ 173785 h 5255547"/>
              <a:gd name="connsiteX0" fmla="*/ 46916 w 5081954"/>
              <a:gd name="connsiteY0" fmla="*/ 7530 h 5255547"/>
              <a:gd name="connsiteX1" fmla="*/ 5048465 w 5081954"/>
              <a:gd name="connsiteY1" fmla="*/ 0 h 5255547"/>
              <a:gd name="connsiteX2" fmla="*/ 4163894 w 5081954"/>
              <a:gd name="connsiteY2" fmla="*/ 4084470 h 5255547"/>
              <a:gd name="connsiteX3" fmla="*/ 5081954 w 5081954"/>
              <a:gd name="connsiteY3" fmla="*/ 5255547 h 5255547"/>
              <a:gd name="connsiteX4" fmla="*/ 260 w 5081954"/>
              <a:gd name="connsiteY4" fmla="*/ 5235227 h 5255547"/>
              <a:gd name="connsiteX5" fmla="*/ 46916 w 5081954"/>
              <a:gd name="connsiteY5" fmla="*/ 7530 h 5255547"/>
              <a:gd name="connsiteX0" fmla="*/ 0 w 5035038"/>
              <a:gd name="connsiteY0" fmla="*/ 7530 h 5255547"/>
              <a:gd name="connsiteX1" fmla="*/ 5001549 w 5035038"/>
              <a:gd name="connsiteY1" fmla="*/ 0 h 5255547"/>
              <a:gd name="connsiteX2" fmla="*/ 4116978 w 5035038"/>
              <a:gd name="connsiteY2" fmla="*/ 4084470 h 5255547"/>
              <a:gd name="connsiteX3" fmla="*/ 5035038 w 5035038"/>
              <a:gd name="connsiteY3" fmla="*/ 5255547 h 5255547"/>
              <a:gd name="connsiteX4" fmla="*/ 94021 w 5035038"/>
              <a:gd name="connsiteY4" fmla="*/ 5120128 h 5255547"/>
              <a:gd name="connsiteX5" fmla="*/ 0 w 5035038"/>
              <a:gd name="connsiteY5" fmla="*/ 7530 h 5255547"/>
              <a:gd name="connsiteX0" fmla="*/ 3012 w 5038050"/>
              <a:gd name="connsiteY0" fmla="*/ 7530 h 5255547"/>
              <a:gd name="connsiteX1" fmla="*/ 5004561 w 5038050"/>
              <a:gd name="connsiteY1" fmla="*/ 0 h 5255547"/>
              <a:gd name="connsiteX2" fmla="*/ 4119990 w 5038050"/>
              <a:gd name="connsiteY2" fmla="*/ 4084470 h 5255547"/>
              <a:gd name="connsiteX3" fmla="*/ 5038050 w 5038050"/>
              <a:gd name="connsiteY3" fmla="*/ 5255547 h 5255547"/>
              <a:gd name="connsiteX4" fmla="*/ 1117 w 5038050"/>
              <a:gd name="connsiteY4" fmla="*/ 5177677 h 5255547"/>
              <a:gd name="connsiteX5" fmla="*/ 3012 w 5038050"/>
              <a:gd name="connsiteY5" fmla="*/ 7530 h 5255547"/>
              <a:gd name="connsiteX0" fmla="*/ 3012 w 5004561"/>
              <a:gd name="connsiteY0" fmla="*/ 7530 h 5177677"/>
              <a:gd name="connsiteX1" fmla="*/ 5004561 w 5004561"/>
              <a:gd name="connsiteY1" fmla="*/ 0 h 5177677"/>
              <a:gd name="connsiteX2" fmla="*/ 4119990 w 5004561"/>
              <a:gd name="connsiteY2" fmla="*/ 4084470 h 5177677"/>
              <a:gd name="connsiteX3" fmla="*/ 4974106 w 5004561"/>
              <a:gd name="connsiteY3" fmla="*/ 5172420 h 5177677"/>
              <a:gd name="connsiteX4" fmla="*/ 1117 w 5004561"/>
              <a:gd name="connsiteY4" fmla="*/ 5177677 h 5177677"/>
              <a:gd name="connsiteX5" fmla="*/ 3012 w 5004561"/>
              <a:gd name="connsiteY5" fmla="*/ 7530 h 517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4561" h="5177677">
                <a:moveTo>
                  <a:pt x="3012" y="7530"/>
                </a:moveTo>
                <a:lnTo>
                  <a:pt x="5004561" y="0"/>
                </a:lnTo>
                <a:lnTo>
                  <a:pt x="4119990" y="4084470"/>
                </a:lnTo>
                <a:lnTo>
                  <a:pt x="4974106" y="5172420"/>
                </a:lnTo>
                <a:lnTo>
                  <a:pt x="1117" y="5177677"/>
                </a:lnTo>
                <a:cubicBezTo>
                  <a:pt x="-3398" y="3509871"/>
                  <a:pt x="7527" y="1675336"/>
                  <a:pt x="3012" y="7530"/>
                </a:cubicBezTo>
                <a:close/>
              </a:path>
            </a:pathLst>
          </a:cu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l">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l">
              <a:spcBef>
                <a:spcPts val="0"/>
              </a:spcBef>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Rubrik</a:t>
            </a:r>
            <a:endParaRPr lang="sv-SE" dirty="0"/>
          </a:p>
        </p:txBody>
      </p:sp>
      <p:sp>
        <p:nvSpPr>
          <p:cNvPr id="10" name="Text Placeholder 45">
            <a:extLst>
              <a:ext uri="{FF2B5EF4-FFF2-40B4-BE49-F238E27FC236}">
                <a16:creationId xmlns:a16="http://schemas.microsoft.com/office/drawing/2014/main" id="{0C8D8916-4474-664B-8B67-AF7A28DF7ACD}"/>
              </a:ext>
            </a:extLst>
          </p:cNvPr>
          <p:cNvSpPr>
            <a:spLocks noGrp="1"/>
          </p:cNvSpPr>
          <p:nvPr>
            <p:ph type="body" sz="quarter" idx="16" hasCustomPrompt="1"/>
          </p:nvPr>
        </p:nvSpPr>
        <p:spPr>
          <a:xfrm>
            <a:off x="5116168" y="968587"/>
            <a:ext cx="3563169" cy="3264747"/>
          </a:xfrm>
          <a:prstGeom prst="rect">
            <a:avLst/>
          </a:prstGeom>
        </p:spPr>
        <p:txBody>
          <a:bodyPr anchor="t">
            <a:noAutofit/>
          </a:bodyPr>
          <a:lstStyle>
            <a:lvl1pPr marL="342900" indent="-342900" algn="l">
              <a:buClr>
                <a:schemeClr val="tx1"/>
              </a:buClr>
              <a:buFont typeface="Arial" panose="020B0604020202020204" pitchFamily="34" charset="0"/>
              <a:buChar char="•"/>
              <a:defRPr lang="sv-SE" sz="2000" b="0" i="0" smtClean="0">
                <a:solidFill>
                  <a:schemeClr val="tx1"/>
                </a:solidFill>
                <a:effectLst/>
              </a:defRPr>
            </a:lvl1pPr>
            <a:lvl2pPr>
              <a:spcBef>
                <a:spcPts val="480"/>
              </a:spcBef>
              <a:spcAft>
                <a:spcPts val="480"/>
              </a:spcAft>
              <a:buClr>
                <a:schemeClr val="tx1"/>
              </a:buClr>
              <a:defRPr sz="1800" b="0">
                <a:solidFill>
                  <a:schemeClr val="tx1"/>
                </a:solidFill>
                <a:latin typeface="Arial"/>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a:t>
            </a:r>
          </a:p>
          <a:p>
            <a:pPr lvl="1"/>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p>
          <a:p>
            <a:pPr lvl="0"/>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facilisi</a:t>
            </a:r>
            <a:r>
              <a:rPr lang="sv-SE" b="0" i="0" dirty="0">
                <a:solidFill>
                  <a:srgbClr val="000000"/>
                </a:solidFill>
                <a:effectLst/>
                <a:latin typeface="Open Sans"/>
              </a:rPr>
              <a:t>. </a:t>
            </a:r>
            <a:endParaRPr lang="sv-SE" dirty="0"/>
          </a:p>
        </p:txBody>
      </p:sp>
    </p:spTree>
    <p:extLst>
      <p:ext uri="{BB962C8B-B14F-4D97-AF65-F5344CB8AC3E}">
        <p14:creationId xmlns:p14="http://schemas.microsoft.com/office/powerpoint/2010/main" val="12554645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Nav och punktlista mörkgrön">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3EE190B3-BA4E-B541-8B16-9B1A996FD14F}"/>
              </a:ext>
            </a:extLst>
          </p:cNvPr>
          <p:cNvSpPr/>
          <p:nvPr userDrawn="1"/>
        </p:nvSpPr>
        <p:spPr>
          <a:xfrm>
            <a:off x="-15350" y="-16142"/>
            <a:ext cx="5004561" cy="5177677"/>
          </a:xfrm>
          <a:custGeom>
            <a:avLst/>
            <a:gdLst>
              <a:gd name="connsiteX0" fmla="*/ 0 w 4343400"/>
              <a:gd name="connsiteY0" fmla="*/ 0 h 5294671"/>
              <a:gd name="connsiteX1" fmla="*/ 4343400 w 4343400"/>
              <a:gd name="connsiteY1" fmla="*/ 0 h 5294671"/>
              <a:gd name="connsiteX2" fmla="*/ 4343400 w 4343400"/>
              <a:gd name="connsiteY2" fmla="*/ 5294671 h 5294671"/>
              <a:gd name="connsiteX3" fmla="*/ 0 w 4343400"/>
              <a:gd name="connsiteY3" fmla="*/ 5294671 h 5294671"/>
              <a:gd name="connsiteX4" fmla="*/ 0 w 4343400"/>
              <a:gd name="connsiteY4" fmla="*/ 0 h 5294671"/>
              <a:gd name="connsiteX0" fmla="*/ 0 w 4343430"/>
              <a:gd name="connsiteY0" fmla="*/ 0 h 5294671"/>
              <a:gd name="connsiteX1" fmla="*/ 4343400 w 4343430"/>
              <a:gd name="connsiteY1" fmla="*/ 0 h 5294671"/>
              <a:gd name="connsiteX2" fmla="*/ 4089127 w 4343430"/>
              <a:gd name="connsiteY2" fmla="*/ 3927168 h 5294671"/>
              <a:gd name="connsiteX3" fmla="*/ 4343400 w 4343430"/>
              <a:gd name="connsiteY3" fmla="*/ 5294671 h 5294671"/>
              <a:gd name="connsiteX4" fmla="*/ 0 w 4343430"/>
              <a:gd name="connsiteY4" fmla="*/ 5294671 h 5294671"/>
              <a:gd name="connsiteX5" fmla="*/ 0 w 4343430"/>
              <a:gd name="connsiteY5" fmla="*/ 0 h 5294671"/>
              <a:gd name="connsiteX0" fmla="*/ 0 w 4343428"/>
              <a:gd name="connsiteY0" fmla="*/ 0 h 5294671"/>
              <a:gd name="connsiteX1" fmla="*/ 4343400 w 4343428"/>
              <a:gd name="connsiteY1" fmla="*/ 0 h 5294671"/>
              <a:gd name="connsiteX2" fmla="*/ 4062034 w 4343428"/>
              <a:gd name="connsiteY2" fmla="*/ 4042315 h 5294671"/>
              <a:gd name="connsiteX3" fmla="*/ 4343400 w 4343428"/>
              <a:gd name="connsiteY3" fmla="*/ 5294671 h 5294671"/>
              <a:gd name="connsiteX4" fmla="*/ 0 w 4343428"/>
              <a:gd name="connsiteY4" fmla="*/ 5294671 h 5294671"/>
              <a:gd name="connsiteX5" fmla="*/ 0 w 4343428"/>
              <a:gd name="connsiteY5" fmla="*/ 0 h 5294671"/>
              <a:gd name="connsiteX0" fmla="*/ 0 w 4343410"/>
              <a:gd name="connsiteY0" fmla="*/ 0 h 5294671"/>
              <a:gd name="connsiteX1" fmla="*/ 4343400 w 4343410"/>
              <a:gd name="connsiteY1" fmla="*/ 0 h 5294671"/>
              <a:gd name="connsiteX2" fmla="*/ 3608221 w 4343410"/>
              <a:gd name="connsiteY2" fmla="*/ 4150688 h 5294671"/>
              <a:gd name="connsiteX3" fmla="*/ 4343400 w 4343410"/>
              <a:gd name="connsiteY3" fmla="*/ 5294671 h 5294671"/>
              <a:gd name="connsiteX4" fmla="*/ 0 w 4343410"/>
              <a:gd name="connsiteY4" fmla="*/ 5294671 h 5294671"/>
              <a:gd name="connsiteX5" fmla="*/ 0 w 4343410"/>
              <a:gd name="connsiteY5" fmla="*/ 0 h 5294671"/>
              <a:gd name="connsiteX0" fmla="*/ 0 w 4343462"/>
              <a:gd name="connsiteY0" fmla="*/ 0 h 5294671"/>
              <a:gd name="connsiteX1" fmla="*/ 4343400 w 4343462"/>
              <a:gd name="connsiteY1" fmla="*/ 0 h 5294671"/>
              <a:gd name="connsiteX2" fmla="*/ 3608221 w 4343462"/>
              <a:gd name="connsiteY2" fmla="*/ 4150688 h 5294671"/>
              <a:gd name="connsiteX3" fmla="*/ 4343400 w 4343462"/>
              <a:gd name="connsiteY3" fmla="*/ 5294671 h 5294671"/>
              <a:gd name="connsiteX4" fmla="*/ 0 w 4343462"/>
              <a:gd name="connsiteY4" fmla="*/ 5294671 h 5294671"/>
              <a:gd name="connsiteX5" fmla="*/ 0 w 4343462"/>
              <a:gd name="connsiteY5" fmla="*/ 0 h 5294671"/>
              <a:gd name="connsiteX0" fmla="*/ 0 w 4467015"/>
              <a:gd name="connsiteY0" fmla="*/ 0 h 5294671"/>
              <a:gd name="connsiteX1" fmla="*/ 4343400 w 4467015"/>
              <a:gd name="connsiteY1" fmla="*/ 0 h 5294671"/>
              <a:gd name="connsiteX2" fmla="*/ 3608221 w 4467015"/>
              <a:gd name="connsiteY2" fmla="*/ 4150688 h 5294671"/>
              <a:gd name="connsiteX3" fmla="*/ 4343400 w 4467015"/>
              <a:gd name="connsiteY3" fmla="*/ 5294671 h 5294671"/>
              <a:gd name="connsiteX4" fmla="*/ 0 w 4467015"/>
              <a:gd name="connsiteY4" fmla="*/ 5294671 h 5294671"/>
              <a:gd name="connsiteX5" fmla="*/ 0 w 4467015"/>
              <a:gd name="connsiteY5" fmla="*/ 0 h 5294671"/>
              <a:gd name="connsiteX0" fmla="*/ 0 w 4535583"/>
              <a:gd name="connsiteY0" fmla="*/ 0 h 5294671"/>
              <a:gd name="connsiteX1" fmla="*/ 4343400 w 4535583"/>
              <a:gd name="connsiteY1" fmla="*/ 0 h 5294671"/>
              <a:gd name="connsiteX2" fmla="*/ 3608221 w 4535583"/>
              <a:gd name="connsiteY2" fmla="*/ 4150688 h 5294671"/>
              <a:gd name="connsiteX3" fmla="*/ 4343400 w 4535583"/>
              <a:gd name="connsiteY3" fmla="*/ 5294671 h 5294671"/>
              <a:gd name="connsiteX4" fmla="*/ 0 w 4535583"/>
              <a:gd name="connsiteY4" fmla="*/ 5294671 h 5294671"/>
              <a:gd name="connsiteX5" fmla="*/ 0 w 4535583"/>
              <a:gd name="connsiteY5" fmla="*/ 0 h 5294671"/>
              <a:gd name="connsiteX0" fmla="*/ 0 w 4343400"/>
              <a:gd name="connsiteY0" fmla="*/ 0 h 5294671"/>
              <a:gd name="connsiteX1" fmla="*/ 4343400 w 4343400"/>
              <a:gd name="connsiteY1" fmla="*/ 0 h 5294671"/>
              <a:gd name="connsiteX2" fmla="*/ 3608221 w 4343400"/>
              <a:gd name="connsiteY2" fmla="*/ 4150688 h 5294671"/>
              <a:gd name="connsiteX3" fmla="*/ 4343400 w 4343400"/>
              <a:gd name="connsiteY3" fmla="*/ 5294671 h 5294671"/>
              <a:gd name="connsiteX4" fmla="*/ 0 w 4343400"/>
              <a:gd name="connsiteY4" fmla="*/ 5294671 h 5294671"/>
              <a:gd name="connsiteX5" fmla="*/ 0 w 4343400"/>
              <a:gd name="connsiteY5" fmla="*/ 0 h 5294671"/>
              <a:gd name="connsiteX0" fmla="*/ 0 w 5088467"/>
              <a:gd name="connsiteY0" fmla="*/ 0 h 5294671"/>
              <a:gd name="connsiteX1" fmla="*/ 5088467 w 5088467"/>
              <a:gd name="connsiteY1" fmla="*/ 60960 h 5294671"/>
              <a:gd name="connsiteX2" fmla="*/ 3608221 w 5088467"/>
              <a:gd name="connsiteY2" fmla="*/ 4150688 h 5294671"/>
              <a:gd name="connsiteX3" fmla="*/ 4343400 w 5088467"/>
              <a:gd name="connsiteY3" fmla="*/ 5294671 h 5294671"/>
              <a:gd name="connsiteX4" fmla="*/ 0 w 5088467"/>
              <a:gd name="connsiteY4" fmla="*/ 5294671 h 5294671"/>
              <a:gd name="connsiteX5" fmla="*/ 0 w 5088467"/>
              <a:gd name="connsiteY5" fmla="*/ 0 h 5294671"/>
              <a:gd name="connsiteX0" fmla="*/ 0 w 5088467"/>
              <a:gd name="connsiteY0" fmla="*/ 0 h 5294671"/>
              <a:gd name="connsiteX1" fmla="*/ 5088467 w 5088467"/>
              <a:gd name="connsiteY1" fmla="*/ 60960 h 5294671"/>
              <a:gd name="connsiteX2" fmla="*/ 3608221 w 5088467"/>
              <a:gd name="connsiteY2" fmla="*/ 4150688 h 5294671"/>
              <a:gd name="connsiteX3" fmla="*/ 4519507 w 5088467"/>
              <a:gd name="connsiteY3" fmla="*/ 5254031 h 5294671"/>
              <a:gd name="connsiteX4" fmla="*/ 0 w 5088467"/>
              <a:gd name="connsiteY4" fmla="*/ 5294671 h 5294671"/>
              <a:gd name="connsiteX5" fmla="*/ 0 w 5088467"/>
              <a:gd name="connsiteY5" fmla="*/ 0 h 5294671"/>
              <a:gd name="connsiteX0" fmla="*/ 0 w 5088467"/>
              <a:gd name="connsiteY0" fmla="*/ 0 h 5294671"/>
              <a:gd name="connsiteX1" fmla="*/ 5088467 w 5088467"/>
              <a:gd name="connsiteY1" fmla="*/ 60960 h 5294671"/>
              <a:gd name="connsiteX2" fmla="*/ 3804648 w 5088467"/>
              <a:gd name="connsiteY2" fmla="*/ 4184554 h 5294671"/>
              <a:gd name="connsiteX3" fmla="*/ 4519507 w 5088467"/>
              <a:gd name="connsiteY3" fmla="*/ 5254031 h 5294671"/>
              <a:gd name="connsiteX4" fmla="*/ 0 w 5088467"/>
              <a:gd name="connsiteY4" fmla="*/ 5294671 h 5294671"/>
              <a:gd name="connsiteX5" fmla="*/ 0 w 5088467"/>
              <a:gd name="connsiteY5" fmla="*/ 0 h 5294671"/>
              <a:gd name="connsiteX0" fmla="*/ 0 w 5102013"/>
              <a:gd name="connsiteY0" fmla="*/ 230293 h 5233711"/>
              <a:gd name="connsiteX1" fmla="*/ 5102013 w 5102013"/>
              <a:gd name="connsiteY1" fmla="*/ 0 h 5233711"/>
              <a:gd name="connsiteX2" fmla="*/ 3818194 w 5102013"/>
              <a:gd name="connsiteY2" fmla="*/ 4123594 h 5233711"/>
              <a:gd name="connsiteX3" fmla="*/ 4533053 w 5102013"/>
              <a:gd name="connsiteY3" fmla="*/ 5193071 h 5233711"/>
              <a:gd name="connsiteX4" fmla="*/ 13546 w 5102013"/>
              <a:gd name="connsiteY4" fmla="*/ 5233711 h 5233711"/>
              <a:gd name="connsiteX5" fmla="*/ 0 w 5102013"/>
              <a:gd name="connsiteY5" fmla="*/ 230293 h 5233711"/>
              <a:gd name="connsiteX0" fmla="*/ 34201 w 5088801"/>
              <a:gd name="connsiteY0" fmla="*/ 0 h 5240485"/>
              <a:gd name="connsiteX1" fmla="*/ 5088801 w 5088801"/>
              <a:gd name="connsiteY1" fmla="*/ 6774 h 5240485"/>
              <a:gd name="connsiteX2" fmla="*/ 3804982 w 5088801"/>
              <a:gd name="connsiteY2" fmla="*/ 4130368 h 5240485"/>
              <a:gd name="connsiteX3" fmla="*/ 4519841 w 5088801"/>
              <a:gd name="connsiteY3" fmla="*/ 5199845 h 5240485"/>
              <a:gd name="connsiteX4" fmla="*/ 334 w 5088801"/>
              <a:gd name="connsiteY4" fmla="*/ 5240485 h 5240485"/>
              <a:gd name="connsiteX5" fmla="*/ 34201 w 5088801"/>
              <a:gd name="connsiteY5" fmla="*/ 0 h 5240485"/>
              <a:gd name="connsiteX0" fmla="*/ 34201 w 4634987"/>
              <a:gd name="connsiteY0" fmla="*/ 0 h 5240485"/>
              <a:gd name="connsiteX1" fmla="*/ 4634987 w 4634987"/>
              <a:gd name="connsiteY1" fmla="*/ 169334 h 5240485"/>
              <a:gd name="connsiteX2" fmla="*/ 3804982 w 4634987"/>
              <a:gd name="connsiteY2" fmla="*/ 4130368 h 5240485"/>
              <a:gd name="connsiteX3" fmla="*/ 4519841 w 4634987"/>
              <a:gd name="connsiteY3" fmla="*/ 5199845 h 5240485"/>
              <a:gd name="connsiteX4" fmla="*/ 334 w 4634987"/>
              <a:gd name="connsiteY4" fmla="*/ 5240485 h 5240485"/>
              <a:gd name="connsiteX5" fmla="*/ 34201 w 4634987"/>
              <a:gd name="connsiteY5" fmla="*/ 0 h 5240485"/>
              <a:gd name="connsiteX0" fmla="*/ 34201 w 5054934"/>
              <a:gd name="connsiteY0" fmla="*/ 20319 h 5260804"/>
              <a:gd name="connsiteX1" fmla="*/ 5054934 w 5054934"/>
              <a:gd name="connsiteY1" fmla="*/ 0 h 5260804"/>
              <a:gd name="connsiteX2" fmla="*/ 3804982 w 5054934"/>
              <a:gd name="connsiteY2" fmla="*/ 4150687 h 5260804"/>
              <a:gd name="connsiteX3" fmla="*/ 4519841 w 5054934"/>
              <a:gd name="connsiteY3" fmla="*/ 5220164 h 5260804"/>
              <a:gd name="connsiteX4" fmla="*/ 334 w 5054934"/>
              <a:gd name="connsiteY4" fmla="*/ 5260804 h 5260804"/>
              <a:gd name="connsiteX5" fmla="*/ 34201 w 5054934"/>
              <a:gd name="connsiteY5" fmla="*/ 20319 h 5260804"/>
              <a:gd name="connsiteX0" fmla="*/ 34201 w 5054934"/>
              <a:gd name="connsiteY0" fmla="*/ 20319 h 5260804"/>
              <a:gd name="connsiteX1" fmla="*/ 5054934 w 5054934"/>
              <a:gd name="connsiteY1" fmla="*/ 0 h 5260804"/>
              <a:gd name="connsiteX2" fmla="*/ 4163968 w 5054934"/>
              <a:gd name="connsiteY2" fmla="*/ 4110047 h 5260804"/>
              <a:gd name="connsiteX3" fmla="*/ 4519841 w 5054934"/>
              <a:gd name="connsiteY3" fmla="*/ 5220164 h 5260804"/>
              <a:gd name="connsiteX4" fmla="*/ 334 w 5054934"/>
              <a:gd name="connsiteY4" fmla="*/ 5260804 h 5260804"/>
              <a:gd name="connsiteX5" fmla="*/ 34201 w 5054934"/>
              <a:gd name="connsiteY5" fmla="*/ 20319 h 5260804"/>
              <a:gd name="connsiteX0" fmla="*/ 34201 w 5082028"/>
              <a:gd name="connsiteY0" fmla="*/ 20319 h 5281124"/>
              <a:gd name="connsiteX1" fmla="*/ 5054934 w 5082028"/>
              <a:gd name="connsiteY1" fmla="*/ 0 h 5281124"/>
              <a:gd name="connsiteX2" fmla="*/ 4163968 w 5082028"/>
              <a:gd name="connsiteY2" fmla="*/ 4110047 h 5281124"/>
              <a:gd name="connsiteX3" fmla="*/ 5082028 w 5082028"/>
              <a:gd name="connsiteY3" fmla="*/ 5281124 h 5281124"/>
              <a:gd name="connsiteX4" fmla="*/ 334 w 5082028"/>
              <a:gd name="connsiteY4" fmla="*/ 5260804 h 5281124"/>
              <a:gd name="connsiteX5" fmla="*/ 34201 w 5082028"/>
              <a:gd name="connsiteY5" fmla="*/ 20319 h 5281124"/>
              <a:gd name="connsiteX0" fmla="*/ 34201 w 5082028"/>
              <a:gd name="connsiteY0" fmla="*/ 0 h 5260805"/>
              <a:gd name="connsiteX1" fmla="*/ 5048539 w 5082028"/>
              <a:gd name="connsiteY1" fmla="*/ 18047 h 5260805"/>
              <a:gd name="connsiteX2" fmla="*/ 4163968 w 5082028"/>
              <a:gd name="connsiteY2" fmla="*/ 4089728 h 5260805"/>
              <a:gd name="connsiteX3" fmla="*/ 5082028 w 5082028"/>
              <a:gd name="connsiteY3" fmla="*/ 5260805 h 5260805"/>
              <a:gd name="connsiteX4" fmla="*/ 334 w 5082028"/>
              <a:gd name="connsiteY4" fmla="*/ 5240485 h 5260805"/>
              <a:gd name="connsiteX5" fmla="*/ 34201 w 5082028"/>
              <a:gd name="connsiteY5" fmla="*/ 0 h 5260805"/>
              <a:gd name="connsiteX0" fmla="*/ 34201 w 5082028"/>
              <a:gd name="connsiteY0" fmla="*/ 0 h 5260805"/>
              <a:gd name="connsiteX1" fmla="*/ 5048539 w 5082028"/>
              <a:gd name="connsiteY1" fmla="*/ 5258 h 5260805"/>
              <a:gd name="connsiteX2" fmla="*/ 4163968 w 5082028"/>
              <a:gd name="connsiteY2" fmla="*/ 4089728 h 5260805"/>
              <a:gd name="connsiteX3" fmla="*/ 5082028 w 5082028"/>
              <a:gd name="connsiteY3" fmla="*/ 5260805 h 5260805"/>
              <a:gd name="connsiteX4" fmla="*/ 334 w 5082028"/>
              <a:gd name="connsiteY4" fmla="*/ 5240485 h 5260805"/>
              <a:gd name="connsiteX5" fmla="*/ 34201 w 5082028"/>
              <a:gd name="connsiteY5" fmla="*/ 0 h 5260805"/>
              <a:gd name="connsiteX0" fmla="*/ 238550 w 5081756"/>
              <a:gd name="connsiteY0" fmla="*/ 173785 h 5255547"/>
              <a:gd name="connsiteX1" fmla="*/ 5048267 w 5081756"/>
              <a:gd name="connsiteY1" fmla="*/ 0 h 5255547"/>
              <a:gd name="connsiteX2" fmla="*/ 4163696 w 5081756"/>
              <a:gd name="connsiteY2" fmla="*/ 4084470 h 5255547"/>
              <a:gd name="connsiteX3" fmla="*/ 5081756 w 5081756"/>
              <a:gd name="connsiteY3" fmla="*/ 5255547 h 5255547"/>
              <a:gd name="connsiteX4" fmla="*/ 62 w 5081756"/>
              <a:gd name="connsiteY4" fmla="*/ 5235227 h 5255547"/>
              <a:gd name="connsiteX5" fmla="*/ 238550 w 5081756"/>
              <a:gd name="connsiteY5" fmla="*/ 173785 h 5255547"/>
              <a:gd name="connsiteX0" fmla="*/ 46916 w 5081954"/>
              <a:gd name="connsiteY0" fmla="*/ 7530 h 5255547"/>
              <a:gd name="connsiteX1" fmla="*/ 5048465 w 5081954"/>
              <a:gd name="connsiteY1" fmla="*/ 0 h 5255547"/>
              <a:gd name="connsiteX2" fmla="*/ 4163894 w 5081954"/>
              <a:gd name="connsiteY2" fmla="*/ 4084470 h 5255547"/>
              <a:gd name="connsiteX3" fmla="*/ 5081954 w 5081954"/>
              <a:gd name="connsiteY3" fmla="*/ 5255547 h 5255547"/>
              <a:gd name="connsiteX4" fmla="*/ 260 w 5081954"/>
              <a:gd name="connsiteY4" fmla="*/ 5235227 h 5255547"/>
              <a:gd name="connsiteX5" fmla="*/ 46916 w 5081954"/>
              <a:gd name="connsiteY5" fmla="*/ 7530 h 5255547"/>
              <a:gd name="connsiteX0" fmla="*/ 0 w 5035038"/>
              <a:gd name="connsiteY0" fmla="*/ 7530 h 5255547"/>
              <a:gd name="connsiteX1" fmla="*/ 5001549 w 5035038"/>
              <a:gd name="connsiteY1" fmla="*/ 0 h 5255547"/>
              <a:gd name="connsiteX2" fmla="*/ 4116978 w 5035038"/>
              <a:gd name="connsiteY2" fmla="*/ 4084470 h 5255547"/>
              <a:gd name="connsiteX3" fmla="*/ 5035038 w 5035038"/>
              <a:gd name="connsiteY3" fmla="*/ 5255547 h 5255547"/>
              <a:gd name="connsiteX4" fmla="*/ 94021 w 5035038"/>
              <a:gd name="connsiteY4" fmla="*/ 5120128 h 5255547"/>
              <a:gd name="connsiteX5" fmla="*/ 0 w 5035038"/>
              <a:gd name="connsiteY5" fmla="*/ 7530 h 5255547"/>
              <a:gd name="connsiteX0" fmla="*/ 3012 w 5038050"/>
              <a:gd name="connsiteY0" fmla="*/ 7530 h 5255547"/>
              <a:gd name="connsiteX1" fmla="*/ 5004561 w 5038050"/>
              <a:gd name="connsiteY1" fmla="*/ 0 h 5255547"/>
              <a:gd name="connsiteX2" fmla="*/ 4119990 w 5038050"/>
              <a:gd name="connsiteY2" fmla="*/ 4084470 h 5255547"/>
              <a:gd name="connsiteX3" fmla="*/ 5038050 w 5038050"/>
              <a:gd name="connsiteY3" fmla="*/ 5255547 h 5255547"/>
              <a:gd name="connsiteX4" fmla="*/ 1117 w 5038050"/>
              <a:gd name="connsiteY4" fmla="*/ 5177677 h 5255547"/>
              <a:gd name="connsiteX5" fmla="*/ 3012 w 5038050"/>
              <a:gd name="connsiteY5" fmla="*/ 7530 h 5255547"/>
              <a:gd name="connsiteX0" fmla="*/ 3012 w 5004561"/>
              <a:gd name="connsiteY0" fmla="*/ 7530 h 5177677"/>
              <a:gd name="connsiteX1" fmla="*/ 5004561 w 5004561"/>
              <a:gd name="connsiteY1" fmla="*/ 0 h 5177677"/>
              <a:gd name="connsiteX2" fmla="*/ 4119990 w 5004561"/>
              <a:gd name="connsiteY2" fmla="*/ 4084470 h 5177677"/>
              <a:gd name="connsiteX3" fmla="*/ 4974106 w 5004561"/>
              <a:gd name="connsiteY3" fmla="*/ 5172420 h 5177677"/>
              <a:gd name="connsiteX4" fmla="*/ 1117 w 5004561"/>
              <a:gd name="connsiteY4" fmla="*/ 5177677 h 5177677"/>
              <a:gd name="connsiteX5" fmla="*/ 3012 w 5004561"/>
              <a:gd name="connsiteY5" fmla="*/ 7530 h 517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4561" h="5177677">
                <a:moveTo>
                  <a:pt x="3012" y="7530"/>
                </a:moveTo>
                <a:lnTo>
                  <a:pt x="5004561" y="0"/>
                </a:lnTo>
                <a:lnTo>
                  <a:pt x="4119990" y="4084470"/>
                </a:lnTo>
                <a:lnTo>
                  <a:pt x="4974106" y="5172420"/>
                </a:lnTo>
                <a:lnTo>
                  <a:pt x="1117" y="5177677"/>
                </a:lnTo>
                <a:cubicBezTo>
                  <a:pt x="-3398" y="3509871"/>
                  <a:pt x="7527" y="1675336"/>
                  <a:pt x="3012" y="7530"/>
                </a:cubicBezTo>
                <a:close/>
              </a:path>
            </a:pathLst>
          </a:cu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l">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l">
              <a:spcBef>
                <a:spcPts val="0"/>
              </a:spcBef>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Rubrik</a:t>
            </a:r>
          </a:p>
        </p:txBody>
      </p:sp>
      <p:sp>
        <p:nvSpPr>
          <p:cNvPr id="10" name="Text Placeholder 45">
            <a:extLst>
              <a:ext uri="{FF2B5EF4-FFF2-40B4-BE49-F238E27FC236}">
                <a16:creationId xmlns:a16="http://schemas.microsoft.com/office/drawing/2014/main" id="{0C8D8916-4474-664B-8B67-AF7A28DF7ACD}"/>
              </a:ext>
            </a:extLst>
          </p:cNvPr>
          <p:cNvSpPr>
            <a:spLocks noGrp="1"/>
          </p:cNvSpPr>
          <p:nvPr>
            <p:ph type="body" sz="quarter" idx="16" hasCustomPrompt="1"/>
          </p:nvPr>
        </p:nvSpPr>
        <p:spPr>
          <a:xfrm>
            <a:off x="5116168" y="968587"/>
            <a:ext cx="3563169" cy="3264747"/>
          </a:xfrm>
          <a:prstGeom prst="rect">
            <a:avLst/>
          </a:prstGeom>
        </p:spPr>
        <p:txBody>
          <a:bodyPr anchor="t">
            <a:noAutofit/>
          </a:bodyPr>
          <a:lstStyle>
            <a:lvl1pPr marL="342900" indent="-342900" algn="l">
              <a:buClr>
                <a:schemeClr val="tx1"/>
              </a:buClr>
              <a:buFont typeface="Arial" panose="020B0604020202020204" pitchFamily="34" charset="0"/>
              <a:buChar char="•"/>
              <a:defRPr lang="sv-SE" sz="2000" b="0" i="0" smtClean="0">
                <a:solidFill>
                  <a:schemeClr val="tx1"/>
                </a:solidFill>
                <a:effectLst/>
              </a:defRPr>
            </a:lvl1pPr>
            <a:lvl2pPr>
              <a:spcBef>
                <a:spcPts val="480"/>
              </a:spcBef>
              <a:spcAft>
                <a:spcPts val="480"/>
              </a:spcAft>
              <a:buClr>
                <a:schemeClr val="tx1"/>
              </a:buClr>
              <a:defRPr sz="1800" b="0">
                <a:solidFill>
                  <a:schemeClr val="tx1"/>
                </a:solidFill>
                <a:latin typeface="Arial"/>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a:t>
            </a:r>
          </a:p>
          <a:p>
            <a:pPr lvl="1"/>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p>
          <a:p>
            <a:pPr lvl="0"/>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facilisi</a:t>
            </a:r>
            <a:r>
              <a:rPr lang="sv-SE" b="0" i="0" dirty="0">
                <a:solidFill>
                  <a:srgbClr val="000000"/>
                </a:solidFill>
                <a:effectLst/>
                <a:latin typeface="Open Sans"/>
              </a:rPr>
              <a:t>. </a:t>
            </a:r>
            <a:endParaRPr lang="sv-SE" dirty="0"/>
          </a:p>
        </p:txBody>
      </p:sp>
    </p:spTree>
    <p:extLst>
      <p:ext uri="{BB962C8B-B14F-4D97-AF65-F5344CB8AC3E}">
        <p14:creationId xmlns:p14="http://schemas.microsoft.com/office/powerpoint/2010/main" val="10339990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_Nav och punktlista mörkblå">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BD3D4DE2-6871-2A4B-9802-B2984904EFED}"/>
              </a:ext>
            </a:extLst>
          </p:cNvPr>
          <p:cNvSpPr/>
          <p:nvPr userDrawn="1"/>
        </p:nvSpPr>
        <p:spPr>
          <a:xfrm>
            <a:off x="-15350" y="-16142"/>
            <a:ext cx="5004561" cy="5177677"/>
          </a:xfrm>
          <a:custGeom>
            <a:avLst/>
            <a:gdLst>
              <a:gd name="connsiteX0" fmla="*/ 0 w 4343400"/>
              <a:gd name="connsiteY0" fmla="*/ 0 h 5294671"/>
              <a:gd name="connsiteX1" fmla="*/ 4343400 w 4343400"/>
              <a:gd name="connsiteY1" fmla="*/ 0 h 5294671"/>
              <a:gd name="connsiteX2" fmla="*/ 4343400 w 4343400"/>
              <a:gd name="connsiteY2" fmla="*/ 5294671 h 5294671"/>
              <a:gd name="connsiteX3" fmla="*/ 0 w 4343400"/>
              <a:gd name="connsiteY3" fmla="*/ 5294671 h 5294671"/>
              <a:gd name="connsiteX4" fmla="*/ 0 w 4343400"/>
              <a:gd name="connsiteY4" fmla="*/ 0 h 5294671"/>
              <a:gd name="connsiteX0" fmla="*/ 0 w 4343430"/>
              <a:gd name="connsiteY0" fmla="*/ 0 h 5294671"/>
              <a:gd name="connsiteX1" fmla="*/ 4343400 w 4343430"/>
              <a:gd name="connsiteY1" fmla="*/ 0 h 5294671"/>
              <a:gd name="connsiteX2" fmla="*/ 4089127 w 4343430"/>
              <a:gd name="connsiteY2" fmla="*/ 3927168 h 5294671"/>
              <a:gd name="connsiteX3" fmla="*/ 4343400 w 4343430"/>
              <a:gd name="connsiteY3" fmla="*/ 5294671 h 5294671"/>
              <a:gd name="connsiteX4" fmla="*/ 0 w 4343430"/>
              <a:gd name="connsiteY4" fmla="*/ 5294671 h 5294671"/>
              <a:gd name="connsiteX5" fmla="*/ 0 w 4343430"/>
              <a:gd name="connsiteY5" fmla="*/ 0 h 5294671"/>
              <a:gd name="connsiteX0" fmla="*/ 0 w 4343428"/>
              <a:gd name="connsiteY0" fmla="*/ 0 h 5294671"/>
              <a:gd name="connsiteX1" fmla="*/ 4343400 w 4343428"/>
              <a:gd name="connsiteY1" fmla="*/ 0 h 5294671"/>
              <a:gd name="connsiteX2" fmla="*/ 4062034 w 4343428"/>
              <a:gd name="connsiteY2" fmla="*/ 4042315 h 5294671"/>
              <a:gd name="connsiteX3" fmla="*/ 4343400 w 4343428"/>
              <a:gd name="connsiteY3" fmla="*/ 5294671 h 5294671"/>
              <a:gd name="connsiteX4" fmla="*/ 0 w 4343428"/>
              <a:gd name="connsiteY4" fmla="*/ 5294671 h 5294671"/>
              <a:gd name="connsiteX5" fmla="*/ 0 w 4343428"/>
              <a:gd name="connsiteY5" fmla="*/ 0 h 5294671"/>
              <a:gd name="connsiteX0" fmla="*/ 0 w 4343410"/>
              <a:gd name="connsiteY0" fmla="*/ 0 h 5294671"/>
              <a:gd name="connsiteX1" fmla="*/ 4343400 w 4343410"/>
              <a:gd name="connsiteY1" fmla="*/ 0 h 5294671"/>
              <a:gd name="connsiteX2" fmla="*/ 3608221 w 4343410"/>
              <a:gd name="connsiteY2" fmla="*/ 4150688 h 5294671"/>
              <a:gd name="connsiteX3" fmla="*/ 4343400 w 4343410"/>
              <a:gd name="connsiteY3" fmla="*/ 5294671 h 5294671"/>
              <a:gd name="connsiteX4" fmla="*/ 0 w 4343410"/>
              <a:gd name="connsiteY4" fmla="*/ 5294671 h 5294671"/>
              <a:gd name="connsiteX5" fmla="*/ 0 w 4343410"/>
              <a:gd name="connsiteY5" fmla="*/ 0 h 5294671"/>
              <a:gd name="connsiteX0" fmla="*/ 0 w 4343462"/>
              <a:gd name="connsiteY0" fmla="*/ 0 h 5294671"/>
              <a:gd name="connsiteX1" fmla="*/ 4343400 w 4343462"/>
              <a:gd name="connsiteY1" fmla="*/ 0 h 5294671"/>
              <a:gd name="connsiteX2" fmla="*/ 3608221 w 4343462"/>
              <a:gd name="connsiteY2" fmla="*/ 4150688 h 5294671"/>
              <a:gd name="connsiteX3" fmla="*/ 4343400 w 4343462"/>
              <a:gd name="connsiteY3" fmla="*/ 5294671 h 5294671"/>
              <a:gd name="connsiteX4" fmla="*/ 0 w 4343462"/>
              <a:gd name="connsiteY4" fmla="*/ 5294671 h 5294671"/>
              <a:gd name="connsiteX5" fmla="*/ 0 w 4343462"/>
              <a:gd name="connsiteY5" fmla="*/ 0 h 5294671"/>
              <a:gd name="connsiteX0" fmla="*/ 0 w 4467015"/>
              <a:gd name="connsiteY0" fmla="*/ 0 h 5294671"/>
              <a:gd name="connsiteX1" fmla="*/ 4343400 w 4467015"/>
              <a:gd name="connsiteY1" fmla="*/ 0 h 5294671"/>
              <a:gd name="connsiteX2" fmla="*/ 3608221 w 4467015"/>
              <a:gd name="connsiteY2" fmla="*/ 4150688 h 5294671"/>
              <a:gd name="connsiteX3" fmla="*/ 4343400 w 4467015"/>
              <a:gd name="connsiteY3" fmla="*/ 5294671 h 5294671"/>
              <a:gd name="connsiteX4" fmla="*/ 0 w 4467015"/>
              <a:gd name="connsiteY4" fmla="*/ 5294671 h 5294671"/>
              <a:gd name="connsiteX5" fmla="*/ 0 w 4467015"/>
              <a:gd name="connsiteY5" fmla="*/ 0 h 5294671"/>
              <a:gd name="connsiteX0" fmla="*/ 0 w 4535583"/>
              <a:gd name="connsiteY0" fmla="*/ 0 h 5294671"/>
              <a:gd name="connsiteX1" fmla="*/ 4343400 w 4535583"/>
              <a:gd name="connsiteY1" fmla="*/ 0 h 5294671"/>
              <a:gd name="connsiteX2" fmla="*/ 3608221 w 4535583"/>
              <a:gd name="connsiteY2" fmla="*/ 4150688 h 5294671"/>
              <a:gd name="connsiteX3" fmla="*/ 4343400 w 4535583"/>
              <a:gd name="connsiteY3" fmla="*/ 5294671 h 5294671"/>
              <a:gd name="connsiteX4" fmla="*/ 0 w 4535583"/>
              <a:gd name="connsiteY4" fmla="*/ 5294671 h 5294671"/>
              <a:gd name="connsiteX5" fmla="*/ 0 w 4535583"/>
              <a:gd name="connsiteY5" fmla="*/ 0 h 5294671"/>
              <a:gd name="connsiteX0" fmla="*/ 0 w 4343400"/>
              <a:gd name="connsiteY0" fmla="*/ 0 h 5294671"/>
              <a:gd name="connsiteX1" fmla="*/ 4343400 w 4343400"/>
              <a:gd name="connsiteY1" fmla="*/ 0 h 5294671"/>
              <a:gd name="connsiteX2" fmla="*/ 3608221 w 4343400"/>
              <a:gd name="connsiteY2" fmla="*/ 4150688 h 5294671"/>
              <a:gd name="connsiteX3" fmla="*/ 4343400 w 4343400"/>
              <a:gd name="connsiteY3" fmla="*/ 5294671 h 5294671"/>
              <a:gd name="connsiteX4" fmla="*/ 0 w 4343400"/>
              <a:gd name="connsiteY4" fmla="*/ 5294671 h 5294671"/>
              <a:gd name="connsiteX5" fmla="*/ 0 w 4343400"/>
              <a:gd name="connsiteY5" fmla="*/ 0 h 5294671"/>
              <a:gd name="connsiteX0" fmla="*/ 0 w 5088467"/>
              <a:gd name="connsiteY0" fmla="*/ 0 h 5294671"/>
              <a:gd name="connsiteX1" fmla="*/ 5088467 w 5088467"/>
              <a:gd name="connsiteY1" fmla="*/ 60960 h 5294671"/>
              <a:gd name="connsiteX2" fmla="*/ 3608221 w 5088467"/>
              <a:gd name="connsiteY2" fmla="*/ 4150688 h 5294671"/>
              <a:gd name="connsiteX3" fmla="*/ 4343400 w 5088467"/>
              <a:gd name="connsiteY3" fmla="*/ 5294671 h 5294671"/>
              <a:gd name="connsiteX4" fmla="*/ 0 w 5088467"/>
              <a:gd name="connsiteY4" fmla="*/ 5294671 h 5294671"/>
              <a:gd name="connsiteX5" fmla="*/ 0 w 5088467"/>
              <a:gd name="connsiteY5" fmla="*/ 0 h 5294671"/>
              <a:gd name="connsiteX0" fmla="*/ 0 w 5088467"/>
              <a:gd name="connsiteY0" fmla="*/ 0 h 5294671"/>
              <a:gd name="connsiteX1" fmla="*/ 5088467 w 5088467"/>
              <a:gd name="connsiteY1" fmla="*/ 60960 h 5294671"/>
              <a:gd name="connsiteX2" fmla="*/ 3608221 w 5088467"/>
              <a:gd name="connsiteY2" fmla="*/ 4150688 h 5294671"/>
              <a:gd name="connsiteX3" fmla="*/ 4519507 w 5088467"/>
              <a:gd name="connsiteY3" fmla="*/ 5254031 h 5294671"/>
              <a:gd name="connsiteX4" fmla="*/ 0 w 5088467"/>
              <a:gd name="connsiteY4" fmla="*/ 5294671 h 5294671"/>
              <a:gd name="connsiteX5" fmla="*/ 0 w 5088467"/>
              <a:gd name="connsiteY5" fmla="*/ 0 h 5294671"/>
              <a:gd name="connsiteX0" fmla="*/ 0 w 5088467"/>
              <a:gd name="connsiteY0" fmla="*/ 0 h 5294671"/>
              <a:gd name="connsiteX1" fmla="*/ 5088467 w 5088467"/>
              <a:gd name="connsiteY1" fmla="*/ 60960 h 5294671"/>
              <a:gd name="connsiteX2" fmla="*/ 3804648 w 5088467"/>
              <a:gd name="connsiteY2" fmla="*/ 4184554 h 5294671"/>
              <a:gd name="connsiteX3" fmla="*/ 4519507 w 5088467"/>
              <a:gd name="connsiteY3" fmla="*/ 5254031 h 5294671"/>
              <a:gd name="connsiteX4" fmla="*/ 0 w 5088467"/>
              <a:gd name="connsiteY4" fmla="*/ 5294671 h 5294671"/>
              <a:gd name="connsiteX5" fmla="*/ 0 w 5088467"/>
              <a:gd name="connsiteY5" fmla="*/ 0 h 5294671"/>
              <a:gd name="connsiteX0" fmla="*/ 0 w 5102013"/>
              <a:gd name="connsiteY0" fmla="*/ 230293 h 5233711"/>
              <a:gd name="connsiteX1" fmla="*/ 5102013 w 5102013"/>
              <a:gd name="connsiteY1" fmla="*/ 0 h 5233711"/>
              <a:gd name="connsiteX2" fmla="*/ 3818194 w 5102013"/>
              <a:gd name="connsiteY2" fmla="*/ 4123594 h 5233711"/>
              <a:gd name="connsiteX3" fmla="*/ 4533053 w 5102013"/>
              <a:gd name="connsiteY3" fmla="*/ 5193071 h 5233711"/>
              <a:gd name="connsiteX4" fmla="*/ 13546 w 5102013"/>
              <a:gd name="connsiteY4" fmla="*/ 5233711 h 5233711"/>
              <a:gd name="connsiteX5" fmla="*/ 0 w 5102013"/>
              <a:gd name="connsiteY5" fmla="*/ 230293 h 5233711"/>
              <a:gd name="connsiteX0" fmla="*/ 34201 w 5088801"/>
              <a:gd name="connsiteY0" fmla="*/ 0 h 5240485"/>
              <a:gd name="connsiteX1" fmla="*/ 5088801 w 5088801"/>
              <a:gd name="connsiteY1" fmla="*/ 6774 h 5240485"/>
              <a:gd name="connsiteX2" fmla="*/ 3804982 w 5088801"/>
              <a:gd name="connsiteY2" fmla="*/ 4130368 h 5240485"/>
              <a:gd name="connsiteX3" fmla="*/ 4519841 w 5088801"/>
              <a:gd name="connsiteY3" fmla="*/ 5199845 h 5240485"/>
              <a:gd name="connsiteX4" fmla="*/ 334 w 5088801"/>
              <a:gd name="connsiteY4" fmla="*/ 5240485 h 5240485"/>
              <a:gd name="connsiteX5" fmla="*/ 34201 w 5088801"/>
              <a:gd name="connsiteY5" fmla="*/ 0 h 5240485"/>
              <a:gd name="connsiteX0" fmla="*/ 34201 w 4634987"/>
              <a:gd name="connsiteY0" fmla="*/ 0 h 5240485"/>
              <a:gd name="connsiteX1" fmla="*/ 4634987 w 4634987"/>
              <a:gd name="connsiteY1" fmla="*/ 169334 h 5240485"/>
              <a:gd name="connsiteX2" fmla="*/ 3804982 w 4634987"/>
              <a:gd name="connsiteY2" fmla="*/ 4130368 h 5240485"/>
              <a:gd name="connsiteX3" fmla="*/ 4519841 w 4634987"/>
              <a:gd name="connsiteY3" fmla="*/ 5199845 h 5240485"/>
              <a:gd name="connsiteX4" fmla="*/ 334 w 4634987"/>
              <a:gd name="connsiteY4" fmla="*/ 5240485 h 5240485"/>
              <a:gd name="connsiteX5" fmla="*/ 34201 w 4634987"/>
              <a:gd name="connsiteY5" fmla="*/ 0 h 5240485"/>
              <a:gd name="connsiteX0" fmla="*/ 34201 w 5054934"/>
              <a:gd name="connsiteY0" fmla="*/ 20319 h 5260804"/>
              <a:gd name="connsiteX1" fmla="*/ 5054934 w 5054934"/>
              <a:gd name="connsiteY1" fmla="*/ 0 h 5260804"/>
              <a:gd name="connsiteX2" fmla="*/ 3804982 w 5054934"/>
              <a:gd name="connsiteY2" fmla="*/ 4150687 h 5260804"/>
              <a:gd name="connsiteX3" fmla="*/ 4519841 w 5054934"/>
              <a:gd name="connsiteY3" fmla="*/ 5220164 h 5260804"/>
              <a:gd name="connsiteX4" fmla="*/ 334 w 5054934"/>
              <a:gd name="connsiteY4" fmla="*/ 5260804 h 5260804"/>
              <a:gd name="connsiteX5" fmla="*/ 34201 w 5054934"/>
              <a:gd name="connsiteY5" fmla="*/ 20319 h 5260804"/>
              <a:gd name="connsiteX0" fmla="*/ 34201 w 5054934"/>
              <a:gd name="connsiteY0" fmla="*/ 20319 h 5260804"/>
              <a:gd name="connsiteX1" fmla="*/ 5054934 w 5054934"/>
              <a:gd name="connsiteY1" fmla="*/ 0 h 5260804"/>
              <a:gd name="connsiteX2" fmla="*/ 4163968 w 5054934"/>
              <a:gd name="connsiteY2" fmla="*/ 4110047 h 5260804"/>
              <a:gd name="connsiteX3" fmla="*/ 4519841 w 5054934"/>
              <a:gd name="connsiteY3" fmla="*/ 5220164 h 5260804"/>
              <a:gd name="connsiteX4" fmla="*/ 334 w 5054934"/>
              <a:gd name="connsiteY4" fmla="*/ 5260804 h 5260804"/>
              <a:gd name="connsiteX5" fmla="*/ 34201 w 5054934"/>
              <a:gd name="connsiteY5" fmla="*/ 20319 h 5260804"/>
              <a:gd name="connsiteX0" fmla="*/ 34201 w 5082028"/>
              <a:gd name="connsiteY0" fmla="*/ 20319 h 5281124"/>
              <a:gd name="connsiteX1" fmla="*/ 5054934 w 5082028"/>
              <a:gd name="connsiteY1" fmla="*/ 0 h 5281124"/>
              <a:gd name="connsiteX2" fmla="*/ 4163968 w 5082028"/>
              <a:gd name="connsiteY2" fmla="*/ 4110047 h 5281124"/>
              <a:gd name="connsiteX3" fmla="*/ 5082028 w 5082028"/>
              <a:gd name="connsiteY3" fmla="*/ 5281124 h 5281124"/>
              <a:gd name="connsiteX4" fmla="*/ 334 w 5082028"/>
              <a:gd name="connsiteY4" fmla="*/ 5260804 h 5281124"/>
              <a:gd name="connsiteX5" fmla="*/ 34201 w 5082028"/>
              <a:gd name="connsiteY5" fmla="*/ 20319 h 5281124"/>
              <a:gd name="connsiteX0" fmla="*/ 34201 w 5082028"/>
              <a:gd name="connsiteY0" fmla="*/ 0 h 5260805"/>
              <a:gd name="connsiteX1" fmla="*/ 5048539 w 5082028"/>
              <a:gd name="connsiteY1" fmla="*/ 18047 h 5260805"/>
              <a:gd name="connsiteX2" fmla="*/ 4163968 w 5082028"/>
              <a:gd name="connsiteY2" fmla="*/ 4089728 h 5260805"/>
              <a:gd name="connsiteX3" fmla="*/ 5082028 w 5082028"/>
              <a:gd name="connsiteY3" fmla="*/ 5260805 h 5260805"/>
              <a:gd name="connsiteX4" fmla="*/ 334 w 5082028"/>
              <a:gd name="connsiteY4" fmla="*/ 5240485 h 5260805"/>
              <a:gd name="connsiteX5" fmla="*/ 34201 w 5082028"/>
              <a:gd name="connsiteY5" fmla="*/ 0 h 5260805"/>
              <a:gd name="connsiteX0" fmla="*/ 34201 w 5082028"/>
              <a:gd name="connsiteY0" fmla="*/ 0 h 5260805"/>
              <a:gd name="connsiteX1" fmla="*/ 5048539 w 5082028"/>
              <a:gd name="connsiteY1" fmla="*/ 5258 h 5260805"/>
              <a:gd name="connsiteX2" fmla="*/ 4163968 w 5082028"/>
              <a:gd name="connsiteY2" fmla="*/ 4089728 h 5260805"/>
              <a:gd name="connsiteX3" fmla="*/ 5082028 w 5082028"/>
              <a:gd name="connsiteY3" fmla="*/ 5260805 h 5260805"/>
              <a:gd name="connsiteX4" fmla="*/ 334 w 5082028"/>
              <a:gd name="connsiteY4" fmla="*/ 5240485 h 5260805"/>
              <a:gd name="connsiteX5" fmla="*/ 34201 w 5082028"/>
              <a:gd name="connsiteY5" fmla="*/ 0 h 5260805"/>
              <a:gd name="connsiteX0" fmla="*/ 238550 w 5081756"/>
              <a:gd name="connsiteY0" fmla="*/ 173785 h 5255547"/>
              <a:gd name="connsiteX1" fmla="*/ 5048267 w 5081756"/>
              <a:gd name="connsiteY1" fmla="*/ 0 h 5255547"/>
              <a:gd name="connsiteX2" fmla="*/ 4163696 w 5081756"/>
              <a:gd name="connsiteY2" fmla="*/ 4084470 h 5255547"/>
              <a:gd name="connsiteX3" fmla="*/ 5081756 w 5081756"/>
              <a:gd name="connsiteY3" fmla="*/ 5255547 h 5255547"/>
              <a:gd name="connsiteX4" fmla="*/ 62 w 5081756"/>
              <a:gd name="connsiteY4" fmla="*/ 5235227 h 5255547"/>
              <a:gd name="connsiteX5" fmla="*/ 238550 w 5081756"/>
              <a:gd name="connsiteY5" fmla="*/ 173785 h 5255547"/>
              <a:gd name="connsiteX0" fmla="*/ 46916 w 5081954"/>
              <a:gd name="connsiteY0" fmla="*/ 7530 h 5255547"/>
              <a:gd name="connsiteX1" fmla="*/ 5048465 w 5081954"/>
              <a:gd name="connsiteY1" fmla="*/ 0 h 5255547"/>
              <a:gd name="connsiteX2" fmla="*/ 4163894 w 5081954"/>
              <a:gd name="connsiteY2" fmla="*/ 4084470 h 5255547"/>
              <a:gd name="connsiteX3" fmla="*/ 5081954 w 5081954"/>
              <a:gd name="connsiteY3" fmla="*/ 5255547 h 5255547"/>
              <a:gd name="connsiteX4" fmla="*/ 260 w 5081954"/>
              <a:gd name="connsiteY4" fmla="*/ 5235227 h 5255547"/>
              <a:gd name="connsiteX5" fmla="*/ 46916 w 5081954"/>
              <a:gd name="connsiteY5" fmla="*/ 7530 h 5255547"/>
              <a:gd name="connsiteX0" fmla="*/ 0 w 5035038"/>
              <a:gd name="connsiteY0" fmla="*/ 7530 h 5255547"/>
              <a:gd name="connsiteX1" fmla="*/ 5001549 w 5035038"/>
              <a:gd name="connsiteY1" fmla="*/ 0 h 5255547"/>
              <a:gd name="connsiteX2" fmla="*/ 4116978 w 5035038"/>
              <a:gd name="connsiteY2" fmla="*/ 4084470 h 5255547"/>
              <a:gd name="connsiteX3" fmla="*/ 5035038 w 5035038"/>
              <a:gd name="connsiteY3" fmla="*/ 5255547 h 5255547"/>
              <a:gd name="connsiteX4" fmla="*/ 94021 w 5035038"/>
              <a:gd name="connsiteY4" fmla="*/ 5120128 h 5255547"/>
              <a:gd name="connsiteX5" fmla="*/ 0 w 5035038"/>
              <a:gd name="connsiteY5" fmla="*/ 7530 h 5255547"/>
              <a:gd name="connsiteX0" fmla="*/ 3012 w 5038050"/>
              <a:gd name="connsiteY0" fmla="*/ 7530 h 5255547"/>
              <a:gd name="connsiteX1" fmla="*/ 5004561 w 5038050"/>
              <a:gd name="connsiteY1" fmla="*/ 0 h 5255547"/>
              <a:gd name="connsiteX2" fmla="*/ 4119990 w 5038050"/>
              <a:gd name="connsiteY2" fmla="*/ 4084470 h 5255547"/>
              <a:gd name="connsiteX3" fmla="*/ 5038050 w 5038050"/>
              <a:gd name="connsiteY3" fmla="*/ 5255547 h 5255547"/>
              <a:gd name="connsiteX4" fmla="*/ 1117 w 5038050"/>
              <a:gd name="connsiteY4" fmla="*/ 5177677 h 5255547"/>
              <a:gd name="connsiteX5" fmla="*/ 3012 w 5038050"/>
              <a:gd name="connsiteY5" fmla="*/ 7530 h 5255547"/>
              <a:gd name="connsiteX0" fmla="*/ 3012 w 5004561"/>
              <a:gd name="connsiteY0" fmla="*/ 7530 h 5177677"/>
              <a:gd name="connsiteX1" fmla="*/ 5004561 w 5004561"/>
              <a:gd name="connsiteY1" fmla="*/ 0 h 5177677"/>
              <a:gd name="connsiteX2" fmla="*/ 4119990 w 5004561"/>
              <a:gd name="connsiteY2" fmla="*/ 4084470 h 5177677"/>
              <a:gd name="connsiteX3" fmla="*/ 4974106 w 5004561"/>
              <a:gd name="connsiteY3" fmla="*/ 5172420 h 5177677"/>
              <a:gd name="connsiteX4" fmla="*/ 1117 w 5004561"/>
              <a:gd name="connsiteY4" fmla="*/ 5177677 h 5177677"/>
              <a:gd name="connsiteX5" fmla="*/ 3012 w 5004561"/>
              <a:gd name="connsiteY5" fmla="*/ 7530 h 517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4561" h="5177677">
                <a:moveTo>
                  <a:pt x="3012" y="7530"/>
                </a:moveTo>
                <a:lnTo>
                  <a:pt x="5004561" y="0"/>
                </a:lnTo>
                <a:lnTo>
                  <a:pt x="4119990" y="4084470"/>
                </a:lnTo>
                <a:lnTo>
                  <a:pt x="4974106" y="5172420"/>
                </a:lnTo>
                <a:lnTo>
                  <a:pt x="1117" y="5177677"/>
                </a:lnTo>
                <a:cubicBezTo>
                  <a:pt x="-3398" y="3509871"/>
                  <a:pt x="7527" y="1675336"/>
                  <a:pt x="3012" y="7530"/>
                </a:cubicBezTo>
                <a:close/>
              </a:path>
            </a:pathLst>
          </a:cu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l">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l">
              <a:spcBef>
                <a:spcPts val="0"/>
              </a:spcBef>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Rubrik</a:t>
            </a:r>
          </a:p>
        </p:txBody>
      </p:sp>
      <p:sp>
        <p:nvSpPr>
          <p:cNvPr id="10" name="Text Placeholder 45">
            <a:extLst>
              <a:ext uri="{FF2B5EF4-FFF2-40B4-BE49-F238E27FC236}">
                <a16:creationId xmlns:a16="http://schemas.microsoft.com/office/drawing/2014/main" id="{0C8D8916-4474-664B-8B67-AF7A28DF7ACD}"/>
              </a:ext>
            </a:extLst>
          </p:cNvPr>
          <p:cNvSpPr>
            <a:spLocks noGrp="1"/>
          </p:cNvSpPr>
          <p:nvPr>
            <p:ph type="body" sz="quarter" idx="16" hasCustomPrompt="1"/>
          </p:nvPr>
        </p:nvSpPr>
        <p:spPr>
          <a:xfrm>
            <a:off x="5116168" y="968587"/>
            <a:ext cx="3563169" cy="3264747"/>
          </a:xfrm>
          <a:prstGeom prst="rect">
            <a:avLst/>
          </a:prstGeom>
        </p:spPr>
        <p:txBody>
          <a:bodyPr anchor="t">
            <a:noAutofit/>
          </a:bodyPr>
          <a:lstStyle>
            <a:lvl1pPr marL="342900" indent="-342900" algn="l">
              <a:buClr>
                <a:schemeClr val="tx1"/>
              </a:buClr>
              <a:buFont typeface="Arial" panose="020B0604020202020204" pitchFamily="34" charset="0"/>
              <a:buChar char="•"/>
              <a:defRPr lang="sv-SE" sz="2000" b="0" i="0" smtClean="0">
                <a:solidFill>
                  <a:schemeClr val="tx1"/>
                </a:solidFill>
                <a:effectLst/>
              </a:defRPr>
            </a:lvl1pPr>
            <a:lvl2pPr>
              <a:spcBef>
                <a:spcPts val="480"/>
              </a:spcBef>
              <a:spcAft>
                <a:spcPts val="480"/>
              </a:spcAft>
              <a:buClr>
                <a:schemeClr val="tx1"/>
              </a:buClr>
              <a:defRPr sz="1800" b="0">
                <a:solidFill>
                  <a:schemeClr val="tx1"/>
                </a:solidFill>
                <a:latin typeface="Arial"/>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a:t>
            </a:r>
          </a:p>
          <a:p>
            <a:pPr lvl="1"/>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p>
          <a:p>
            <a:pPr lvl="0"/>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facilisi</a:t>
            </a:r>
            <a:r>
              <a:rPr lang="sv-SE" b="0" i="0" dirty="0">
                <a:solidFill>
                  <a:srgbClr val="000000"/>
                </a:solidFill>
                <a:effectLst/>
                <a:latin typeface="Open Sans"/>
              </a:rPr>
              <a:t>. </a:t>
            </a:r>
            <a:endParaRPr lang="sv-SE" dirty="0"/>
          </a:p>
        </p:txBody>
      </p:sp>
    </p:spTree>
    <p:extLst>
      <p:ext uri="{BB962C8B-B14F-4D97-AF65-F5344CB8AC3E}">
        <p14:creationId xmlns:p14="http://schemas.microsoft.com/office/powerpoint/2010/main" val="3613972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5_Nav och punktlista ljusblå">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9F51883E-FB7B-FE45-94BA-D2768A781184}"/>
              </a:ext>
            </a:extLst>
          </p:cNvPr>
          <p:cNvSpPr/>
          <p:nvPr userDrawn="1"/>
        </p:nvSpPr>
        <p:spPr>
          <a:xfrm>
            <a:off x="-15350" y="-16142"/>
            <a:ext cx="5004561" cy="5177677"/>
          </a:xfrm>
          <a:custGeom>
            <a:avLst/>
            <a:gdLst>
              <a:gd name="connsiteX0" fmla="*/ 0 w 4343400"/>
              <a:gd name="connsiteY0" fmla="*/ 0 h 5294671"/>
              <a:gd name="connsiteX1" fmla="*/ 4343400 w 4343400"/>
              <a:gd name="connsiteY1" fmla="*/ 0 h 5294671"/>
              <a:gd name="connsiteX2" fmla="*/ 4343400 w 4343400"/>
              <a:gd name="connsiteY2" fmla="*/ 5294671 h 5294671"/>
              <a:gd name="connsiteX3" fmla="*/ 0 w 4343400"/>
              <a:gd name="connsiteY3" fmla="*/ 5294671 h 5294671"/>
              <a:gd name="connsiteX4" fmla="*/ 0 w 4343400"/>
              <a:gd name="connsiteY4" fmla="*/ 0 h 5294671"/>
              <a:gd name="connsiteX0" fmla="*/ 0 w 4343430"/>
              <a:gd name="connsiteY0" fmla="*/ 0 h 5294671"/>
              <a:gd name="connsiteX1" fmla="*/ 4343400 w 4343430"/>
              <a:gd name="connsiteY1" fmla="*/ 0 h 5294671"/>
              <a:gd name="connsiteX2" fmla="*/ 4089127 w 4343430"/>
              <a:gd name="connsiteY2" fmla="*/ 3927168 h 5294671"/>
              <a:gd name="connsiteX3" fmla="*/ 4343400 w 4343430"/>
              <a:gd name="connsiteY3" fmla="*/ 5294671 h 5294671"/>
              <a:gd name="connsiteX4" fmla="*/ 0 w 4343430"/>
              <a:gd name="connsiteY4" fmla="*/ 5294671 h 5294671"/>
              <a:gd name="connsiteX5" fmla="*/ 0 w 4343430"/>
              <a:gd name="connsiteY5" fmla="*/ 0 h 5294671"/>
              <a:gd name="connsiteX0" fmla="*/ 0 w 4343428"/>
              <a:gd name="connsiteY0" fmla="*/ 0 h 5294671"/>
              <a:gd name="connsiteX1" fmla="*/ 4343400 w 4343428"/>
              <a:gd name="connsiteY1" fmla="*/ 0 h 5294671"/>
              <a:gd name="connsiteX2" fmla="*/ 4062034 w 4343428"/>
              <a:gd name="connsiteY2" fmla="*/ 4042315 h 5294671"/>
              <a:gd name="connsiteX3" fmla="*/ 4343400 w 4343428"/>
              <a:gd name="connsiteY3" fmla="*/ 5294671 h 5294671"/>
              <a:gd name="connsiteX4" fmla="*/ 0 w 4343428"/>
              <a:gd name="connsiteY4" fmla="*/ 5294671 h 5294671"/>
              <a:gd name="connsiteX5" fmla="*/ 0 w 4343428"/>
              <a:gd name="connsiteY5" fmla="*/ 0 h 5294671"/>
              <a:gd name="connsiteX0" fmla="*/ 0 w 4343410"/>
              <a:gd name="connsiteY0" fmla="*/ 0 h 5294671"/>
              <a:gd name="connsiteX1" fmla="*/ 4343400 w 4343410"/>
              <a:gd name="connsiteY1" fmla="*/ 0 h 5294671"/>
              <a:gd name="connsiteX2" fmla="*/ 3608221 w 4343410"/>
              <a:gd name="connsiteY2" fmla="*/ 4150688 h 5294671"/>
              <a:gd name="connsiteX3" fmla="*/ 4343400 w 4343410"/>
              <a:gd name="connsiteY3" fmla="*/ 5294671 h 5294671"/>
              <a:gd name="connsiteX4" fmla="*/ 0 w 4343410"/>
              <a:gd name="connsiteY4" fmla="*/ 5294671 h 5294671"/>
              <a:gd name="connsiteX5" fmla="*/ 0 w 4343410"/>
              <a:gd name="connsiteY5" fmla="*/ 0 h 5294671"/>
              <a:gd name="connsiteX0" fmla="*/ 0 w 4343462"/>
              <a:gd name="connsiteY0" fmla="*/ 0 h 5294671"/>
              <a:gd name="connsiteX1" fmla="*/ 4343400 w 4343462"/>
              <a:gd name="connsiteY1" fmla="*/ 0 h 5294671"/>
              <a:gd name="connsiteX2" fmla="*/ 3608221 w 4343462"/>
              <a:gd name="connsiteY2" fmla="*/ 4150688 h 5294671"/>
              <a:gd name="connsiteX3" fmla="*/ 4343400 w 4343462"/>
              <a:gd name="connsiteY3" fmla="*/ 5294671 h 5294671"/>
              <a:gd name="connsiteX4" fmla="*/ 0 w 4343462"/>
              <a:gd name="connsiteY4" fmla="*/ 5294671 h 5294671"/>
              <a:gd name="connsiteX5" fmla="*/ 0 w 4343462"/>
              <a:gd name="connsiteY5" fmla="*/ 0 h 5294671"/>
              <a:gd name="connsiteX0" fmla="*/ 0 w 4467015"/>
              <a:gd name="connsiteY0" fmla="*/ 0 h 5294671"/>
              <a:gd name="connsiteX1" fmla="*/ 4343400 w 4467015"/>
              <a:gd name="connsiteY1" fmla="*/ 0 h 5294671"/>
              <a:gd name="connsiteX2" fmla="*/ 3608221 w 4467015"/>
              <a:gd name="connsiteY2" fmla="*/ 4150688 h 5294671"/>
              <a:gd name="connsiteX3" fmla="*/ 4343400 w 4467015"/>
              <a:gd name="connsiteY3" fmla="*/ 5294671 h 5294671"/>
              <a:gd name="connsiteX4" fmla="*/ 0 w 4467015"/>
              <a:gd name="connsiteY4" fmla="*/ 5294671 h 5294671"/>
              <a:gd name="connsiteX5" fmla="*/ 0 w 4467015"/>
              <a:gd name="connsiteY5" fmla="*/ 0 h 5294671"/>
              <a:gd name="connsiteX0" fmla="*/ 0 w 4535583"/>
              <a:gd name="connsiteY0" fmla="*/ 0 h 5294671"/>
              <a:gd name="connsiteX1" fmla="*/ 4343400 w 4535583"/>
              <a:gd name="connsiteY1" fmla="*/ 0 h 5294671"/>
              <a:gd name="connsiteX2" fmla="*/ 3608221 w 4535583"/>
              <a:gd name="connsiteY2" fmla="*/ 4150688 h 5294671"/>
              <a:gd name="connsiteX3" fmla="*/ 4343400 w 4535583"/>
              <a:gd name="connsiteY3" fmla="*/ 5294671 h 5294671"/>
              <a:gd name="connsiteX4" fmla="*/ 0 w 4535583"/>
              <a:gd name="connsiteY4" fmla="*/ 5294671 h 5294671"/>
              <a:gd name="connsiteX5" fmla="*/ 0 w 4535583"/>
              <a:gd name="connsiteY5" fmla="*/ 0 h 5294671"/>
              <a:gd name="connsiteX0" fmla="*/ 0 w 4343400"/>
              <a:gd name="connsiteY0" fmla="*/ 0 h 5294671"/>
              <a:gd name="connsiteX1" fmla="*/ 4343400 w 4343400"/>
              <a:gd name="connsiteY1" fmla="*/ 0 h 5294671"/>
              <a:gd name="connsiteX2" fmla="*/ 3608221 w 4343400"/>
              <a:gd name="connsiteY2" fmla="*/ 4150688 h 5294671"/>
              <a:gd name="connsiteX3" fmla="*/ 4343400 w 4343400"/>
              <a:gd name="connsiteY3" fmla="*/ 5294671 h 5294671"/>
              <a:gd name="connsiteX4" fmla="*/ 0 w 4343400"/>
              <a:gd name="connsiteY4" fmla="*/ 5294671 h 5294671"/>
              <a:gd name="connsiteX5" fmla="*/ 0 w 4343400"/>
              <a:gd name="connsiteY5" fmla="*/ 0 h 5294671"/>
              <a:gd name="connsiteX0" fmla="*/ 0 w 5088467"/>
              <a:gd name="connsiteY0" fmla="*/ 0 h 5294671"/>
              <a:gd name="connsiteX1" fmla="*/ 5088467 w 5088467"/>
              <a:gd name="connsiteY1" fmla="*/ 60960 h 5294671"/>
              <a:gd name="connsiteX2" fmla="*/ 3608221 w 5088467"/>
              <a:gd name="connsiteY2" fmla="*/ 4150688 h 5294671"/>
              <a:gd name="connsiteX3" fmla="*/ 4343400 w 5088467"/>
              <a:gd name="connsiteY3" fmla="*/ 5294671 h 5294671"/>
              <a:gd name="connsiteX4" fmla="*/ 0 w 5088467"/>
              <a:gd name="connsiteY4" fmla="*/ 5294671 h 5294671"/>
              <a:gd name="connsiteX5" fmla="*/ 0 w 5088467"/>
              <a:gd name="connsiteY5" fmla="*/ 0 h 5294671"/>
              <a:gd name="connsiteX0" fmla="*/ 0 w 5088467"/>
              <a:gd name="connsiteY0" fmla="*/ 0 h 5294671"/>
              <a:gd name="connsiteX1" fmla="*/ 5088467 w 5088467"/>
              <a:gd name="connsiteY1" fmla="*/ 60960 h 5294671"/>
              <a:gd name="connsiteX2" fmla="*/ 3608221 w 5088467"/>
              <a:gd name="connsiteY2" fmla="*/ 4150688 h 5294671"/>
              <a:gd name="connsiteX3" fmla="*/ 4519507 w 5088467"/>
              <a:gd name="connsiteY3" fmla="*/ 5254031 h 5294671"/>
              <a:gd name="connsiteX4" fmla="*/ 0 w 5088467"/>
              <a:gd name="connsiteY4" fmla="*/ 5294671 h 5294671"/>
              <a:gd name="connsiteX5" fmla="*/ 0 w 5088467"/>
              <a:gd name="connsiteY5" fmla="*/ 0 h 5294671"/>
              <a:gd name="connsiteX0" fmla="*/ 0 w 5088467"/>
              <a:gd name="connsiteY0" fmla="*/ 0 h 5294671"/>
              <a:gd name="connsiteX1" fmla="*/ 5088467 w 5088467"/>
              <a:gd name="connsiteY1" fmla="*/ 60960 h 5294671"/>
              <a:gd name="connsiteX2" fmla="*/ 3804648 w 5088467"/>
              <a:gd name="connsiteY2" fmla="*/ 4184554 h 5294671"/>
              <a:gd name="connsiteX3" fmla="*/ 4519507 w 5088467"/>
              <a:gd name="connsiteY3" fmla="*/ 5254031 h 5294671"/>
              <a:gd name="connsiteX4" fmla="*/ 0 w 5088467"/>
              <a:gd name="connsiteY4" fmla="*/ 5294671 h 5294671"/>
              <a:gd name="connsiteX5" fmla="*/ 0 w 5088467"/>
              <a:gd name="connsiteY5" fmla="*/ 0 h 5294671"/>
              <a:gd name="connsiteX0" fmla="*/ 0 w 5102013"/>
              <a:gd name="connsiteY0" fmla="*/ 230293 h 5233711"/>
              <a:gd name="connsiteX1" fmla="*/ 5102013 w 5102013"/>
              <a:gd name="connsiteY1" fmla="*/ 0 h 5233711"/>
              <a:gd name="connsiteX2" fmla="*/ 3818194 w 5102013"/>
              <a:gd name="connsiteY2" fmla="*/ 4123594 h 5233711"/>
              <a:gd name="connsiteX3" fmla="*/ 4533053 w 5102013"/>
              <a:gd name="connsiteY3" fmla="*/ 5193071 h 5233711"/>
              <a:gd name="connsiteX4" fmla="*/ 13546 w 5102013"/>
              <a:gd name="connsiteY4" fmla="*/ 5233711 h 5233711"/>
              <a:gd name="connsiteX5" fmla="*/ 0 w 5102013"/>
              <a:gd name="connsiteY5" fmla="*/ 230293 h 5233711"/>
              <a:gd name="connsiteX0" fmla="*/ 34201 w 5088801"/>
              <a:gd name="connsiteY0" fmla="*/ 0 h 5240485"/>
              <a:gd name="connsiteX1" fmla="*/ 5088801 w 5088801"/>
              <a:gd name="connsiteY1" fmla="*/ 6774 h 5240485"/>
              <a:gd name="connsiteX2" fmla="*/ 3804982 w 5088801"/>
              <a:gd name="connsiteY2" fmla="*/ 4130368 h 5240485"/>
              <a:gd name="connsiteX3" fmla="*/ 4519841 w 5088801"/>
              <a:gd name="connsiteY3" fmla="*/ 5199845 h 5240485"/>
              <a:gd name="connsiteX4" fmla="*/ 334 w 5088801"/>
              <a:gd name="connsiteY4" fmla="*/ 5240485 h 5240485"/>
              <a:gd name="connsiteX5" fmla="*/ 34201 w 5088801"/>
              <a:gd name="connsiteY5" fmla="*/ 0 h 5240485"/>
              <a:gd name="connsiteX0" fmla="*/ 34201 w 4634987"/>
              <a:gd name="connsiteY0" fmla="*/ 0 h 5240485"/>
              <a:gd name="connsiteX1" fmla="*/ 4634987 w 4634987"/>
              <a:gd name="connsiteY1" fmla="*/ 169334 h 5240485"/>
              <a:gd name="connsiteX2" fmla="*/ 3804982 w 4634987"/>
              <a:gd name="connsiteY2" fmla="*/ 4130368 h 5240485"/>
              <a:gd name="connsiteX3" fmla="*/ 4519841 w 4634987"/>
              <a:gd name="connsiteY3" fmla="*/ 5199845 h 5240485"/>
              <a:gd name="connsiteX4" fmla="*/ 334 w 4634987"/>
              <a:gd name="connsiteY4" fmla="*/ 5240485 h 5240485"/>
              <a:gd name="connsiteX5" fmla="*/ 34201 w 4634987"/>
              <a:gd name="connsiteY5" fmla="*/ 0 h 5240485"/>
              <a:gd name="connsiteX0" fmla="*/ 34201 w 5054934"/>
              <a:gd name="connsiteY0" fmla="*/ 20319 h 5260804"/>
              <a:gd name="connsiteX1" fmla="*/ 5054934 w 5054934"/>
              <a:gd name="connsiteY1" fmla="*/ 0 h 5260804"/>
              <a:gd name="connsiteX2" fmla="*/ 3804982 w 5054934"/>
              <a:gd name="connsiteY2" fmla="*/ 4150687 h 5260804"/>
              <a:gd name="connsiteX3" fmla="*/ 4519841 w 5054934"/>
              <a:gd name="connsiteY3" fmla="*/ 5220164 h 5260804"/>
              <a:gd name="connsiteX4" fmla="*/ 334 w 5054934"/>
              <a:gd name="connsiteY4" fmla="*/ 5260804 h 5260804"/>
              <a:gd name="connsiteX5" fmla="*/ 34201 w 5054934"/>
              <a:gd name="connsiteY5" fmla="*/ 20319 h 5260804"/>
              <a:gd name="connsiteX0" fmla="*/ 34201 w 5054934"/>
              <a:gd name="connsiteY0" fmla="*/ 20319 h 5260804"/>
              <a:gd name="connsiteX1" fmla="*/ 5054934 w 5054934"/>
              <a:gd name="connsiteY1" fmla="*/ 0 h 5260804"/>
              <a:gd name="connsiteX2" fmla="*/ 4163968 w 5054934"/>
              <a:gd name="connsiteY2" fmla="*/ 4110047 h 5260804"/>
              <a:gd name="connsiteX3" fmla="*/ 4519841 w 5054934"/>
              <a:gd name="connsiteY3" fmla="*/ 5220164 h 5260804"/>
              <a:gd name="connsiteX4" fmla="*/ 334 w 5054934"/>
              <a:gd name="connsiteY4" fmla="*/ 5260804 h 5260804"/>
              <a:gd name="connsiteX5" fmla="*/ 34201 w 5054934"/>
              <a:gd name="connsiteY5" fmla="*/ 20319 h 5260804"/>
              <a:gd name="connsiteX0" fmla="*/ 34201 w 5082028"/>
              <a:gd name="connsiteY0" fmla="*/ 20319 h 5281124"/>
              <a:gd name="connsiteX1" fmla="*/ 5054934 w 5082028"/>
              <a:gd name="connsiteY1" fmla="*/ 0 h 5281124"/>
              <a:gd name="connsiteX2" fmla="*/ 4163968 w 5082028"/>
              <a:gd name="connsiteY2" fmla="*/ 4110047 h 5281124"/>
              <a:gd name="connsiteX3" fmla="*/ 5082028 w 5082028"/>
              <a:gd name="connsiteY3" fmla="*/ 5281124 h 5281124"/>
              <a:gd name="connsiteX4" fmla="*/ 334 w 5082028"/>
              <a:gd name="connsiteY4" fmla="*/ 5260804 h 5281124"/>
              <a:gd name="connsiteX5" fmla="*/ 34201 w 5082028"/>
              <a:gd name="connsiteY5" fmla="*/ 20319 h 5281124"/>
              <a:gd name="connsiteX0" fmla="*/ 34201 w 5082028"/>
              <a:gd name="connsiteY0" fmla="*/ 0 h 5260805"/>
              <a:gd name="connsiteX1" fmla="*/ 5048539 w 5082028"/>
              <a:gd name="connsiteY1" fmla="*/ 18047 h 5260805"/>
              <a:gd name="connsiteX2" fmla="*/ 4163968 w 5082028"/>
              <a:gd name="connsiteY2" fmla="*/ 4089728 h 5260805"/>
              <a:gd name="connsiteX3" fmla="*/ 5082028 w 5082028"/>
              <a:gd name="connsiteY3" fmla="*/ 5260805 h 5260805"/>
              <a:gd name="connsiteX4" fmla="*/ 334 w 5082028"/>
              <a:gd name="connsiteY4" fmla="*/ 5240485 h 5260805"/>
              <a:gd name="connsiteX5" fmla="*/ 34201 w 5082028"/>
              <a:gd name="connsiteY5" fmla="*/ 0 h 5260805"/>
              <a:gd name="connsiteX0" fmla="*/ 34201 w 5082028"/>
              <a:gd name="connsiteY0" fmla="*/ 0 h 5260805"/>
              <a:gd name="connsiteX1" fmla="*/ 5048539 w 5082028"/>
              <a:gd name="connsiteY1" fmla="*/ 5258 h 5260805"/>
              <a:gd name="connsiteX2" fmla="*/ 4163968 w 5082028"/>
              <a:gd name="connsiteY2" fmla="*/ 4089728 h 5260805"/>
              <a:gd name="connsiteX3" fmla="*/ 5082028 w 5082028"/>
              <a:gd name="connsiteY3" fmla="*/ 5260805 h 5260805"/>
              <a:gd name="connsiteX4" fmla="*/ 334 w 5082028"/>
              <a:gd name="connsiteY4" fmla="*/ 5240485 h 5260805"/>
              <a:gd name="connsiteX5" fmla="*/ 34201 w 5082028"/>
              <a:gd name="connsiteY5" fmla="*/ 0 h 5260805"/>
              <a:gd name="connsiteX0" fmla="*/ 238550 w 5081756"/>
              <a:gd name="connsiteY0" fmla="*/ 173785 h 5255547"/>
              <a:gd name="connsiteX1" fmla="*/ 5048267 w 5081756"/>
              <a:gd name="connsiteY1" fmla="*/ 0 h 5255547"/>
              <a:gd name="connsiteX2" fmla="*/ 4163696 w 5081756"/>
              <a:gd name="connsiteY2" fmla="*/ 4084470 h 5255547"/>
              <a:gd name="connsiteX3" fmla="*/ 5081756 w 5081756"/>
              <a:gd name="connsiteY3" fmla="*/ 5255547 h 5255547"/>
              <a:gd name="connsiteX4" fmla="*/ 62 w 5081756"/>
              <a:gd name="connsiteY4" fmla="*/ 5235227 h 5255547"/>
              <a:gd name="connsiteX5" fmla="*/ 238550 w 5081756"/>
              <a:gd name="connsiteY5" fmla="*/ 173785 h 5255547"/>
              <a:gd name="connsiteX0" fmla="*/ 46916 w 5081954"/>
              <a:gd name="connsiteY0" fmla="*/ 7530 h 5255547"/>
              <a:gd name="connsiteX1" fmla="*/ 5048465 w 5081954"/>
              <a:gd name="connsiteY1" fmla="*/ 0 h 5255547"/>
              <a:gd name="connsiteX2" fmla="*/ 4163894 w 5081954"/>
              <a:gd name="connsiteY2" fmla="*/ 4084470 h 5255547"/>
              <a:gd name="connsiteX3" fmla="*/ 5081954 w 5081954"/>
              <a:gd name="connsiteY3" fmla="*/ 5255547 h 5255547"/>
              <a:gd name="connsiteX4" fmla="*/ 260 w 5081954"/>
              <a:gd name="connsiteY4" fmla="*/ 5235227 h 5255547"/>
              <a:gd name="connsiteX5" fmla="*/ 46916 w 5081954"/>
              <a:gd name="connsiteY5" fmla="*/ 7530 h 5255547"/>
              <a:gd name="connsiteX0" fmla="*/ 0 w 5035038"/>
              <a:gd name="connsiteY0" fmla="*/ 7530 h 5255547"/>
              <a:gd name="connsiteX1" fmla="*/ 5001549 w 5035038"/>
              <a:gd name="connsiteY1" fmla="*/ 0 h 5255547"/>
              <a:gd name="connsiteX2" fmla="*/ 4116978 w 5035038"/>
              <a:gd name="connsiteY2" fmla="*/ 4084470 h 5255547"/>
              <a:gd name="connsiteX3" fmla="*/ 5035038 w 5035038"/>
              <a:gd name="connsiteY3" fmla="*/ 5255547 h 5255547"/>
              <a:gd name="connsiteX4" fmla="*/ 94021 w 5035038"/>
              <a:gd name="connsiteY4" fmla="*/ 5120128 h 5255547"/>
              <a:gd name="connsiteX5" fmla="*/ 0 w 5035038"/>
              <a:gd name="connsiteY5" fmla="*/ 7530 h 5255547"/>
              <a:gd name="connsiteX0" fmla="*/ 3012 w 5038050"/>
              <a:gd name="connsiteY0" fmla="*/ 7530 h 5255547"/>
              <a:gd name="connsiteX1" fmla="*/ 5004561 w 5038050"/>
              <a:gd name="connsiteY1" fmla="*/ 0 h 5255547"/>
              <a:gd name="connsiteX2" fmla="*/ 4119990 w 5038050"/>
              <a:gd name="connsiteY2" fmla="*/ 4084470 h 5255547"/>
              <a:gd name="connsiteX3" fmla="*/ 5038050 w 5038050"/>
              <a:gd name="connsiteY3" fmla="*/ 5255547 h 5255547"/>
              <a:gd name="connsiteX4" fmla="*/ 1117 w 5038050"/>
              <a:gd name="connsiteY4" fmla="*/ 5177677 h 5255547"/>
              <a:gd name="connsiteX5" fmla="*/ 3012 w 5038050"/>
              <a:gd name="connsiteY5" fmla="*/ 7530 h 5255547"/>
              <a:gd name="connsiteX0" fmla="*/ 3012 w 5004561"/>
              <a:gd name="connsiteY0" fmla="*/ 7530 h 5177677"/>
              <a:gd name="connsiteX1" fmla="*/ 5004561 w 5004561"/>
              <a:gd name="connsiteY1" fmla="*/ 0 h 5177677"/>
              <a:gd name="connsiteX2" fmla="*/ 4119990 w 5004561"/>
              <a:gd name="connsiteY2" fmla="*/ 4084470 h 5177677"/>
              <a:gd name="connsiteX3" fmla="*/ 4974106 w 5004561"/>
              <a:gd name="connsiteY3" fmla="*/ 5172420 h 5177677"/>
              <a:gd name="connsiteX4" fmla="*/ 1117 w 5004561"/>
              <a:gd name="connsiteY4" fmla="*/ 5177677 h 5177677"/>
              <a:gd name="connsiteX5" fmla="*/ 3012 w 5004561"/>
              <a:gd name="connsiteY5" fmla="*/ 7530 h 517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4561" h="5177677">
                <a:moveTo>
                  <a:pt x="3012" y="7530"/>
                </a:moveTo>
                <a:lnTo>
                  <a:pt x="5004561" y="0"/>
                </a:lnTo>
                <a:lnTo>
                  <a:pt x="4119990" y="4084470"/>
                </a:lnTo>
                <a:lnTo>
                  <a:pt x="4974106" y="5172420"/>
                </a:lnTo>
                <a:lnTo>
                  <a:pt x="1117" y="5177677"/>
                </a:lnTo>
                <a:cubicBezTo>
                  <a:pt x="-3398" y="3509871"/>
                  <a:pt x="7527" y="1675336"/>
                  <a:pt x="3012" y="7530"/>
                </a:cubicBezTo>
                <a:close/>
              </a:path>
            </a:pathLst>
          </a:cu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l">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l">
              <a:spcBef>
                <a:spcPts val="0"/>
              </a:spcBef>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Rubrik</a:t>
            </a:r>
          </a:p>
        </p:txBody>
      </p:sp>
      <p:sp>
        <p:nvSpPr>
          <p:cNvPr id="10" name="Text Placeholder 45">
            <a:extLst>
              <a:ext uri="{FF2B5EF4-FFF2-40B4-BE49-F238E27FC236}">
                <a16:creationId xmlns:a16="http://schemas.microsoft.com/office/drawing/2014/main" id="{0C8D8916-4474-664B-8B67-AF7A28DF7ACD}"/>
              </a:ext>
            </a:extLst>
          </p:cNvPr>
          <p:cNvSpPr>
            <a:spLocks noGrp="1"/>
          </p:cNvSpPr>
          <p:nvPr>
            <p:ph type="body" sz="quarter" idx="16" hasCustomPrompt="1"/>
          </p:nvPr>
        </p:nvSpPr>
        <p:spPr>
          <a:xfrm>
            <a:off x="5116168" y="968587"/>
            <a:ext cx="3563169" cy="3264747"/>
          </a:xfrm>
          <a:prstGeom prst="rect">
            <a:avLst/>
          </a:prstGeom>
        </p:spPr>
        <p:txBody>
          <a:bodyPr anchor="t">
            <a:noAutofit/>
          </a:bodyPr>
          <a:lstStyle>
            <a:lvl1pPr marL="342900" indent="-342900" algn="l">
              <a:buClr>
                <a:schemeClr val="tx1"/>
              </a:buClr>
              <a:buFont typeface="Arial" panose="020B0604020202020204" pitchFamily="34" charset="0"/>
              <a:buChar char="•"/>
              <a:defRPr lang="sv-SE" sz="2000" b="0" i="0" smtClean="0">
                <a:solidFill>
                  <a:schemeClr val="tx1"/>
                </a:solidFill>
                <a:effectLst/>
              </a:defRPr>
            </a:lvl1pPr>
            <a:lvl2pPr>
              <a:spcBef>
                <a:spcPts val="480"/>
              </a:spcBef>
              <a:spcAft>
                <a:spcPts val="480"/>
              </a:spcAft>
              <a:buClr>
                <a:schemeClr val="tx1"/>
              </a:buClr>
              <a:defRPr sz="1800" b="0">
                <a:solidFill>
                  <a:schemeClr val="tx1"/>
                </a:solidFill>
                <a:latin typeface="Arial"/>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a:t>
            </a:r>
          </a:p>
          <a:p>
            <a:pPr lvl="1"/>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p>
          <a:p>
            <a:pPr lvl="0"/>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facilisi</a:t>
            </a:r>
            <a:r>
              <a:rPr lang="sv-SE" b="0" i="0" dirty="0">
                <a:solidFill>
                  <a:srgbClr val="000000"/>
                </a:solidFill>
                <a:effectLst/>
                <a:latin typeface="Open Sans"/>
              </a:rPr>
              <a:t>. </a:t>
            </a:r>
            <a:endParaRPr lang="sv-SE" dirty="0"/>
          </a:p>
        </p:txBody>
      </p:sp>
    </p:spTree>
    <p:extLst>
      <p:ext uri="{BB962C8B-B14F-4D97-AF65-F5344CB8AC3E}">
        <p14:creationId xmlns:p14="http://schemas.microsoft.com/office/powerpoint/2010/main" val="29809980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6_Nav och punktlista ljus mörkgrön">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C87F9FDF-32EC-2941-9131-FD45EE969B14}"/>
              </a:ext>
            </a:extLst>
          </p:cNvPr>
          <p:cNvSpPr/>
          <p:nvPr userDrawn="1"/>
        </p:nvSpPr>
        <p:spPr>
          <a:xfrm>
            <a:off x="-15350" y="-16142"/>
            <a:ext cx="5004561" cy="5177677"/>
          </a:xfrm>
          <a:custGeom>
            <a:avLst/>
            <a:gdLst>
              <a:gd name="connsiteX0" fmla="*/ 0 w 4343400"/>
              <a:gd name="connsiteY0" fmla="*/ 0 h 5294671"/>
              <a:gd name="connsiteX1" fmla="*/ 4343400 w 4343400"/>
              <a:gd name="connsiteY1" fmla="*/ 0 h 5294671"/>
              <a:gd name="connsiteX2" fmla="*/ 4343400 w 4343400"/>
              <a:gd name="connsiteY2" fmla="*/ 5294671 h 5294671"/>
              <a:gd name="connsiteX3" fmla="*/ 0 w 4343400"/>
              <a:gd name="connsiteY3" fmla="*/ 5294671 h 5294671"/>
              <a:gd name="connsiteX4" fmla="*/ 0 w 4343400"/>
              <a:gd name="connsiteY4" fmla="*/ 0 h 5294671"/>
              <a:gd name="connsiteX0" fmla="*/ 0 w 4343430"/>
              <a:gd name="connsiteY0" fmla="*/ 0 h 5294671"/>
              <a:gd name="connsiteX1" fmla="*/ 4343400 w 4343430"/>
              <a:gd name="connsiteY1" fmla="*/ 0 h 5294671"/>
              <a:gd name="connsiteX2" fmla="*/ 4089127 w 4343430"/>
              <a:gd name="connsiteY2" fmla="*/ 3927168 h 5294671"/>
              <a:gd name="connsiteX3" fmla="*/ 4343400 w 4343430"/>
              <a:gd name="connsiteY3" fmla="*/ 5294671 h 5294671"/>
              <a:gd name="connsiteX4" fmla="*/ 0 w 4343430"/>
              <a:gd name="connsiteY4" fmla="*/ 5294671 h 5294671"/>
              <a:gd name="connsiteX5" fmla="*/ 0 w 4343430"/>
              <a:gd name="connsiteY5" fmla="*/ 0 h 5294671"/>
              <a:gd name="connsiteX0" fmla="*/ 0 w 4343428"/>
              <a:gd name="connsiteY0" fmla="*/ 0 h 5294671"/>
              <a:gd name="connsiteX1" fmla="*/ 4343400 w 4343428"/>
              <a:gd name="connsiteY1" fmla="*/ 0 h 5294671"/>
              <a:gd name="connsiteX2" fmla="*/ 4062034 w 4343428"/>
              <a:gd name="connsiteY2" fmla="*/ 4042315 h 5294671"/>
              <a:gd name="connsiteX3" fmla="*/ 4343400 w 4343428"/>
              <a:gd name="connsiteY3" fmla="*/ 5294671 h 5294671"/>
              <a:gd name="connsiteX4" fmla="*/ 0 w 4343428"/>
              <a:gd name="connsiteY4" fmla="*/ 5294671 h 5294671"/>
              <a:gd name="connsiteX5" fmla="*/ 0 w 4343428"/>
              <a:gd name="connsiteY5" fmla="*/ 0 h 5294671"/>
              <a:gd name="connsiteX0" fmla="*/ 0 w 4343410"/>
              <a:gd name="connsiteY0" fmla="*/ 0 h 5294671"/>
              <a:gd name="connsiteX1" fmla="*/ 4343400 w 4343410"/>
              <a:gd name="connsiteY1" fmla="*/ 0 h 5294671"/>
              <a:gd name="connsiteX2" fmla="*/ 3608221 w 4343410"/>
              <a:gd name="connsiteY2" fmla="*/ 4150688 h 5294671"/>
              <a:gd name="connsiteX3" fmla="*/ 4343400 w 4343410"/>
              <a:gd name="connsiteY3" fmla="*/ 5294671 h 5294671"/>
              <a:gd name="connsiteX4" fmla="*/ 0 w 4343410"/>
              <a:gd name="connsiteY4" fmla="*/ 5294671 h 5294671"/>
              <a:gd name="connsiteX5" fmla="*/ 0 w 4343410"/>
              <a:gd name="connsiteY5" fmla="*/ 0 h 5294671"/>
              <a:gd name="connsiteX0" fmla="*/ 0 w 4343462"/>
              <a:gd name="connsiteY0" fmla="*/ 0 h 5294671"/>
              <a:gd name="connsiteX1" fmla="*/ 4343400 w 4343462"/>
              <a:gd name="connsiteY1" fmla="*/ 0 h 5294671"/>
              <a:gd name="connsiteX2" fmla="*/ 3608221 w 4343462"/>
              <a:gd name="connsiteY2" fmla="*/ 4150688 h 5294671"/>
              <a:gd name="connsiteX3" fmla="*/ 4343400 w 4343462"/>
              <a:gd name="connsiteY3" fmla="*/ 5294671 h 5294671"/>
              <a:gd name="connsiteX4" fmla="*/ 0 w 4343462"/>
              <a:gd name="connsiteY4" fmla="*/ 5294671 h 5294671"/>
              <a:gd name="connsiteX5" fmla="*/ 0 w 4343462"/>
              <a:gd name="connsiteY5" fmla="*/ 0 h 5294671"/>
              <a:gd name="connsiteX0" fmla="*/ 0 w 4467015"/>
              <a:gd name="connsiteY0" fmla="*/ 0 h 5294671"/>
              <a:gd name="connsiteX1" fmla="*/ 4343400 w 4467015"/>
              <a:gd name="connsiteY1" fmla="*/ 0 h 5294671"/>
              <a:gd name="connsiteX2" fmla="*/ 3608221 w 4467015"/>
              <a:gd name="connsiteY2" fmla="*/ 4150688 h 5294671"/>
              <a:gd name="connsiteX3" fmla="*/ 4343400 w 4467015"/>
              <a:gd name="connsiteY3" fmla="*/ 5294671 h 5294671"/>
              <a:gd name="connsiteX4" fmla="*/ 0 w 4467015"/>
              <a:gd name="connsiteY4" fmla="*/ 5294671 h 5294671"/>
              <a:gd name="connsiteX5" fmla="*/ 0 w 4467015"/>
              <a:gd name="connsiteY5" fmla="*/ 0 h 5294671"/>
              <a:gd name="connsiteX0" fmla="*/ 0 w 4535583"/>
              <a:gd name="connsiteY0" fmla="*/ 0 h 5294671"/>
              <a:gd name="connsiteX1" fmla="*/ 4343400 w 4535583"/>
              <a:gd name="connsiteY1" fmla="*/ 0 h 5294671"/>
              <a:gd name="connsiteX2" fmla="*/ 3608221 w 4535583"/>
              <a:gd name="connsiteY2" fmla="*/ 4150688 h 5294671"/>
              <a:gd name="connsiteX3" fmla="*/ 4343400 w 4535583"/>
              <a:gd name="connsiteY3" fmla="*/ 5294671 h 5294671"/>
              <a:gd name="connsiteX4" fmla="*/ 0 w 4535583"/>
              <a:gd name="connsiteY4" fmla="*/ 5294671 h 5294671"/>
              <a:gd name="connsiteX5" fmla="*/ 0 w 4535583"/>
              <a:gd name="connsiteY5" fmla="*/ 0 h 5294671"/>
              <a:gd name="connsiteX0" fmla="*/ 0 w 4343400"/>
              <a:gd name="connsiteY0" fmla="*/ 0 h 5294671"/>
              <a:gd name="connsiteX1" fmla="*/ 4343400 w 4343400"/>
              <a:gd name="connsiteY1" fmla="*/ 0 h 5294671"/>
              <a:gd name="connsiteX2" fmla="*/ 3608221 w 4343400"/>
              <a:gd name="connsiteY2" fmla="*/ 4150688 h 5294671"/>
              <a:gd name="connsiteX3" fmla="*/ 4343400 w 4343400"/>
              <a:gd name="connsiteY3" fmla="*/ 5294671 h 5294671"/>
              <a:gd name="connsiteX4" fmla="*/ 0 w 4343400"/>
              <a:gd name="connsiteY4" fmla="*/ 5294671 h 5294671"/>
              <a:gd name="connsiteX5" fmla="*/ 0 w 4343400"/>
              <a:gd name="connsiteY5" fmla="*/ 0 h 5294671"/>
              <a:gd name="connsiteX0" fmla="*/ 0 w 5088467"/>
              <a:gd name="connsiteY0" fmla="*/ 0 h 5294671"/>
              <a:gd name="connsiteX1" fmla="*/ 5088467 w 5088467"/>
              <a:gd name="connsiteY1" fmla="*/ 60960 h 5294671"/>
              <a:gd name="connsiteX2" fmla="*/ 3608221 w 5088467"/>
              <a:gd name="connsiteY2" fmla="*/ 4150688 h 5294671"/>
              <a:gd name="connsiteX3" fmla="*/ 4343400 w 5088467"/>
              <a:gd name="connsiteY3" fmla="*/ 5294671 h 5294671"/>
              <a:gd name="connsiteX4" fmla="*/ 0 w 5088467"/>
              <a:gd name="connsiteY4" fmla="*/ 5294671 h 5294671"/>
              <a:gd name="connsiteX5" fmla="*/ 0 w 5088467"/>
              <a:gd name="connsiteY5" fmla="*/ 0 h 5294671"/>
              <a:gd name="connsiteX0" fmla="*/ 0 w 5088467"/>
              <a:gd name="connsiteY0" fmla="*/ 0 h 5294671"/>
              <a:gd name="connsiteX1" fmla="*/ 5088467 w 5088467"/>
              <a:gd name="connsiteY1" fmla="*/ 60960 h 5294671"/>
              <a:gd name="connsiteX2" fmla="*/ 3608221 w 5088467"/>
              <a:gd name="connsiteY2" fmla="*/ 4150688 h 5294671"/>
              <a:gd name="connsiteX3" fmla="*/ 4519507 w 5088467"/>
              <a:gd name="connsiteY3" fmla="*/ 5254031 h 5294671"/>
              <a:gd name="connsiteX4" fmla="*/ 0 w 5088467"/>
              <a:gd name="connsiteY4" fmla="*/ 5294671 h 5294671"/>
              <a:gd name="connsiteX5" fmla="*/ 0 w 5088467"/>
              <a:gd name="connsiteY5" fmla="*/ 0 h 5294671"/>
              <a:gd name="connsiteX0" fmla="*/ 0 w 5088467"/>
              <a:gd name="connsiteY0" fmla="*/ 0 h 5294671"/>
              <a:gd name="connsiteX1" fmla="*/ 5088467 w 5088467"/>
              <a:gd name="connsiteY1" fmla="*/ 60960 h 5294671"/>
              <a:gd name="connsiteX2" fmla="*/ 3804648 w 5088467"/>
              <a:gd name="connsiteY2" fmla="*/ 4184554 h 5294671"/>
              <a:gd name="connsiteX3" fmla="*/ 4519507 w 5088467"/>
              <a:gd name="connsiteY3" fmla="*/ 5254031 h 5294671"/>
              <a:gd name="connsiteX4" fmla="*/ 0 w 5088467"/>
              <a:gd name="connsiteY4" fmla="*/ 5294671 h 5294671"/>
              <a:gd name="connsiteX5" fmla="*/ 0 w 5088467"/>
              <a:gd name="connsiteY5" fmla="*/ 0 h 5294671"/>
              <a:gd name="connsiteX0" fmla="*/ 0 w 5102013"/>
              <a:gd name="connsiteY0" fmla="*/ 230293 h 5233711"/>
              <a:gd name="connsiteX1" fmla="*/ 5102013 w 5102013"/>
              <a:gd name="connsiteY1" fmla="*/ 0 h 5233711"/>
              <a:gd name="connsiteX2" fmla="*/ 3818194 w 5102013"/>
              <a:gd name="connsiteY2" fmla="*/ 4123594 h 5233711"/>
              <a:gd name="connsiteX3" fmla="*/ 4533053 w 5102013"/>
              <a:gd name="connsiteY3" fmla="*/ 5193071 h 5233711"/>
              <a:gd name="connsiteX4" fmla="*/ 13546 w 5102013"/>
              <a:gd name="connsiteY4" fmla="*/ 5233711 h 5233711"/>
              <a:gd name="connsiteX5" fmla="*/ 0 w 5102013"/>
              <a:gd name="connsiteY5" fmla="*/ 230293 h 5233711"/>
              <a:gd name="connsiteX0" fmla="*/ 34201 w 5088801"/>
              <a:gd name="connsiteY0" fmla="*/ 0 h 5240485"/>
              <a:gd name="connsiteX1" fmla="*/ 5088801 w 5088801"/>
              <a:gd name="connsiteY1" fmla="*/ 6774 h 5240485"/>
              <a:gd name="connsiteX2" fmla="*/ 3804982 w 5088801"/>
              <a:gd name="connsiteY2" fmla="*/ 4130368 h 5240485"/>
              <a:gd name="connsiteX3" fmla="*/ 4519841 w 5088801"/>
              <a:gd name="connsiteY3" fmla="*/ 5199845 h 5240485"/>
              <a:gd name="connsiteX4" fmla="*/ 334 w 5088801"/>
              <a:gd name="connsiteY4" fmla="*/ 5240485 h 5240485"/>
              <a:gd name="connsiteX5" fmla="*/ 34201 w 5088801"/>
              <a:gd name="connsiteY5" fmla="*/ 0 h 5240485"/>
              <a:gd name="connsiteX0" fmla="*/ 34201 w 4634987"/>
              <a:gd name="connsiteY0" fmla="*/ 0 h 5240485"/>
              <a:gd name="connsiteX1" fmla="*/ 4634987 w 4634987"/>
              <a:gd name="connsiteY1" fmla="*/ 169334 h 5240485"/>
              <a:gd name="connsiteX2" fmla="*/ 3804982 w 4634987"/>
              <a:gd name="connsiteY2" fmla="*/ 4130368 h 5240485"/>
              <a:gd name="connsiteX3" fmla="*/ 4519841 w 4634987"/>
              <a:gd name="connsiteY3" fmla="*/ 5199845 h 5240485"/>
              <a:gd name="connsiteX4" fmla="*/ 334 w 4634987"/>
              <a:gd name="connsiteY4" fmla="*/ 5240485 h 5240485"/>
              <a:gd name="connsiteX5" fmla="*/ 34201 w 4634987"/>
              <a:gd name="connsiteY5" fmla="*/ 0 h 5240485"/>
              <a:gd name="connsiteX0" fmla="*/ 34201 w 5054934"/>
              <a:gd name="connsiteY0" fmla="*/ 20319 h 5260804"/>
              <a:gd name="connsiteX1" fmla="*/ 5054934 w 5054934"/>
              <a:gd name="connsiteY1" fmla="*/ 0 h 5260804"/>
              <a:gd name="connsiteX2" fmla="*/ 3804982 w 5054934"/>
              <a:gd name="connsiteY2" fmla="*/ 4150687 h 5260804"/>
              <a:gd name="connsiteX3" fmla="*/ 4519841 w 5054934"/>
              <a:gd name="connsiteY3" fmla="*/ 5220164 h 5260804"/>
              <a:gd name="connsiteX4" fmla="*/ 334 w 5054934"/>
              <a:gd name="connsiteY4" fmla="*/ 5260804 h 5260804"/>
              <a:gd name="connsiteX5" fmla="*/ 34201 w 5054934"/>
              <a:gd name="connsiteY5" fmla="*/ 20319 h 5260804"/>
              <a:gd name="connsiteX0" fmla="*/ 34201 w 5054934"/>
              <a:gd name="connsiteY0" fmla="*/ 20319 h 5260804"/>
              <a:gd name="connsiteX1" fmla="*/ 5054934 w 5054934"/>
              <a:gd name="connsiteY1" fmla="*/ 0 h 5260804"/>
              <a:gd name="connsiteX2" fmla="*/ 4163968 w 5054934"/>
              <a:gd name="connsiteY2" fmla="*/ 4110047 h 5260804"/>
              <a:gd name="connsiteX3" fmla="*/ 4519841 w 5054934"/>
              <a:gd name="connsiteY3" fmla="*/ 5220164 h 5260804"/>
              <a:gd name="connsiteX4" fmla="*/ 334 w 5054934"/>
              <a:gd name="connsiteY4" fmla="*/ 5260804 h 5260804"/>
              <a:gd name="connsiteX5" fmla="*/ 34201 w 5054934"/>
              <a:gd name="connsiteY5" fmla="*/ 20319 h 5260804"/>
              <a:gd name="connsiteX0" fmla="*/ 34201 w 5082028"/>
              <a:gd name="connsiteY0" fmla="*/ 20319 h 5281124"/>
              <a:gd name="connsiteX1" fmla="*/ 5054934 w 5082028"/>
              <a:gd name="connsiteY1" fmla="*/ 0 h 5281124"/>
              <a:gd name="connsiteX2" fmla="*/ 4163968 w 5082028"/>
              <a:gd name="connsiteY2" fmla="*/ 4110047 h 5281124"/>
              <a:gd name="connsiteX3" fmla="*/ 5082028 w 5082028"/>
              <a:gd name="connsiteY3" fmla="*/ 5281124 h 5281124"/>
              <a:gd name="connsiteX4" fmla="*/ 334 w 5082028"/>
              <a:gd name="connsiteY4" fmla="*/ 5260804 h 5281124"/>
              <a:gd name="connsiteX5" fmla="*/ 34201 w 5082028"/>
              <a:gd name="connsiteY5" fmla="*/ 20319 h 5281124"/>
              <a:gd name="connsiteX0" fmla="*/ 34201 w 5082028"/>
              <a:gd name="connsiteY0" fmla="*/ 0 h 5260805"/>
              <a:gd name="connsiteX1" fmla="*/ 5048539 w 5082028"/>
              <a:gd name="connsiteY1" fmla="*/ 18047 h 5260805"/>
              <a:gd name="connsiteX2" fmla="*/ 4163968 w 5082028"/>
              <a:gd name="connsiteY2" fmla="*/ 4089728 h 5260805"/>
              <a:gd name="connsiteX3" fmla="*/ 5082028 w 5082028"/>
              <a:gd name="connsiteY3" fmla="*/ 5260805 h 5260805"/>
              <a:gd name="connsiteX4" fmla="*/ 334 w 5082028"/>
              <a:gd name="connsiteY4" fmla="*/ 5240485 h 5260805"/>
              <a:gd name="connsiteX5" fmla="*/ 34201 w 5082028"/>
              <a:gd name="connsiteY5" fmla="*/ 0 h 5260805"/>
              <a:gd name="connsiteX0" fmla="*/ 34201 w 5082028"/>
              <a:gd name="connsiteY0" fmla="*/ 0 h 5260805"/>
              <a:gd name="connsiteX1" fmla="*/ 5048539 w 5082028"/>
              <a:gd name="connsiteY1" fmla="*/ 5258 h 5260805"/>
              <a:gd name="connsiteX2" fmla="*/ 4163968 w 5082028"/>
              <a:gd name="connsiteY2" fmla="*/ 4089728 h 5260805"/>
              <a:gd name="connsiteX3" fmla="*/ 5082028 w 5082028"/>
              <a:gd name="connsiteY3" fmla="*/ 5260805 h 5260805"/>
              <a:gd name="connsiteX4" fmla="*/ 334 w 5082028"/>
              <a:gd name="connsiteY4" fmla="*/ 5240485 h 5260805"/>
              <a:gd name="connsiteX5" fmla="*/ 34201 w 5082028"/>
              <a:gd name="connsiteY5" fmla="*/ 0 h 5260805"/>
              <a:gd name="connsiteX0" fmla="*/ 238550 w 5081756"/>
              <a:gd name="connsiteY0" fmla="*/ 173785 h 5255547"/>
              <a:gd name="connsiteX1" fmla="*/ 5048267 w 5081756"/>
              <a:gd name="connsiteY1" fmla="*/ 0 h 5255547"/>
              <a:gd name="connsiteX2" fmla="*/ 4163696 w 5081756"/>
              <a:gd name="connsiteY2" fmla="*/ 4084470 h 5255547"/>
              <a:gd name="connsiteX3" fmla="*/ 5081756 w 5081756"/>
              <a:gd name="connsiteY3" fmla="*/ 5255547 h 5255547"/>
              <a:gd name="connsiteX4" fmla="*/ 62 w 5081756"/>
              <a:gd name="connsiteY4" fmla="*/ 5235227 h 5255547"/>
              <a:gd name="connsiteX5" fmla="*/ 238550 w 5081756"/>
              <a:gd name="connsiteY5" fmla="*/ 173785 h 5255547"/>
              <a:gd name="connsiteX0" fmla="*/ 46916 w 5081954"/>
              <a:gd name="connsiteY0" fmla="*/ 7530 h 5255547"/>
              <a:gd name="connsiteX1" fmla="*/ 5048465 w 5081954"/>
              <a:gd name="connsiteY1" fmla="*/ 0 h 5255547"/>
              <a:gd name="connsiteX2" fmla="*/ 4163894 w 5081954"/>
              <a:gd name="connsiteY2" fmla="*/ 4084470 h 5255547"/>
              <a:gd name="connsiteX3" fmla="*/ 5081954 w 5081954"/>
              <a:gd name="connsiteY3" fmla="*/ 5255547 h 5255547"/>
              <a:gd name="connsiteX4" fmla="*/ 260 w 5081954"/>
              <a:gd name="connsiteY4" fmla="*/ 5235227 h 5255547"/>
              <a:gd name="connsiteX5" fmla="*/ 46916 w 5081954"/>
              <a:gd name="connsiteY5" fmla="*/ 7530 h 5255547"/>
              <a:gd name="connsiteX0" fmla="*/ 0 w 5035038"/>
              <a:gd name="connsiteY0" fmla="*/ 7530 h 5255547"/>
              <a:gd name="connsiteX1" fmla="*/ 5001549 w 5035038"/>
              <a:gd name="connsiteY1" fmla="*/ 0 h 5255547"/>
              <a:gd name="connsiteX2" fmla="*/ 4116978 w 5035038"/>
              <a:gd name="connsiteY2" fmla="*/ 4084470 h 5255547"/>
              <a:gd name="connsiteX3" fmla="*/ 5035038 w 5035038"/>
              <a:gd name="connsiteY3" fmla="*/ 5255547 h 5255547"/>
              <a:gd name="connsiteX4" fmla="*/ 94021 w 5035038"/>
              <a:gd name="connsiteY4" fmla="*/ 5120128 h 5255547"/>
              <a:gd name="connsiteX5" fmla="*/ 0 w 5035038"/>
              <a:gd name="connsiteY5" fmla="*/ 7530 h 5255547"/>
              <a:gd name="connsiteX0" fmla="*/ 3012 w 5038050"/>
              <a:gd name="connsiteY0" fmla="*/ 7530 h 5255547"/>
              <a:gd name="connsiteX1" fmla="*/ 5004561 w 5038050"/>
              <a:gd name="connsiteY1" fmla="*/ 0 h 5255547"/>
              <a:gd name="connsiteX2" fmla="*/ 4119990 w 5038050"/>
              <a:gd name="connsiteY2" fmla="*/ 4084470 h 5255547"/>
              <a:gd name="connsiteX3" fmla="*/ 5038050 w 5038050"/>
              <a:gd name="connsiteY3" fmla="*/ 5255547 h 5255547"/>
              <a:gd name="connsiteX4" fmla="*/ 1117 w 5038050"/>
              <a:gd name="connsiteY4" fmla="*/ 5177677 h 5255547"/>
              <a:gd name="connsiteX5" fmla="*/ 3012 w 5038050"/>
              <a:gd name="connsiteY5" fmla="*/ 7530 h 5255547"/>
              <a:gd name="connsiteX0" fmla="*/ 3012 w 5004561"/>
              <a:gd name="connsiteY0" fmla="*/ 7530 h 5177677"/>
              <a:gd name="connsiteX1" fmla="*/ 5004561 w 5004561"/>
              <a:gd name="connsiteY1" fmla="*/ 0 h 5177677"/>
              <a:gd name="connsiteX2" fmla="*/ 4119990 w 5004561"/>
              <a:gd name="connsiteY2" fmla="*/ 4084470 h 5177677"/>
              <a:gd name="connsiteX3" fmla="*/ 4974106 w 5004561"/>
              <a:gd name="connsiteY3" fmla="*/ 5172420 h 5177677"/>
              <a:gd name="connsiteX4" fmla="*/ 1117 w 5004561"/>
              <a:gd name="connsiteY4" fmla="*/ 5177677 h 5177677"/>
              <a:gd name="connsiteX5" fmla="*/ 3012 w 5004561"/>
              <a:gd name="connsiteY5" fmla="*/ 7530 h 517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4561" h="5177677">
                <a:moveTo>
                  <a:pt x="3012" y="7530"/>
                </a:moveTo>
                <a:lnTo>
                  <a:pt x="5004561" y="0"/>
                </a:lnTo>
                <a:lnTo>
                  <a:pt x="4119990" y="4084470"/>
                </a:lnTo>
                <a:lnTo>
                  <a:pt x="4974106" y="5172420"/>
                </a:lnTo>
                <a:lnTo>
                  <a:pt x="1117" y="5177677"/>
                </a:lnTo>
                <a:cubicBezTo>
                  <a:pt x="-3398" y="3509871"/>
                  <a:pt x="7527" y="1675336"/>
                  <a:pt x="3012" y="7530"/>
                </a:cubicBezTo>
                <a:close/>
              </a:path>
            </a:pathLst>
          </a:custGeom>
          <a:solidFill>
            <a:srgbClr val="D9ECE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l">
              <a:buNone/>
              <a:defRPr lang="sv-SE" sz="2000" b="0" i="0" smtClean="0">
                <a:solidFill>
                  <a:schemeClr val="tx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l">
              <a:spcBef>
                <a:spcPts val="0"/>
              </a:spcBef>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Rubrik</a:t>
            </a:r>
          </a:p>
        </p:txBody>
      </p:sp>
      <p:sp>
        <p:nvSpPr>
          <p:cNvPr id="10" name="Text Placeholder 45">
            <a:extLst>
              <a:ext uri="{FF2B5EF4-FFF2-40B4-BE49-F238E27FC236}">
                <a16:creationId xmlns:a16="http://schemas.microsoft.com/office/drawing/2014/main" id="{0C8D8916-4474-664B-8B67-AF7A28DF7ACD}"/>
              </a:ext>
            </a:extLst>
          </p:cNvPr>
          <p:cNvSpPr>
            <a:spLocks noGrp="1"/>
          </p:cNvSpPr>
          <p:nvPr>
            <p:ph type="body" sz="quarter" idx="16" hasCustomPrompt="1"/>
          </p:nvPr>
        </p:nvSpPr>
        <p:spPr>
          <a:xfrm>
            <a:off x="5116168" y="968587"/>
            <a:ext cx="3563169" cy="3264747"/>
          </a:xfrm>
          <a:prstGeom prst="rect">
            <a:avLst/>
          </a:prstGeom>
        </p:spPr>
        <p:txBody>
          <a:bodyPr anchor="t">
            <a:noAutofit/>
          </a:bodyPr>
          <a:lstStyle>
            <a:lvl1pPr marL="342900" indent="-342900" algn="l">
              <a:buClr>
                <a:schemeClr val="tx1"/>
              </a:buClr>
              <a:buFont typeface="Arial" panose="020B0604020202020204" pitchFamily="34" charset="0"/>
              <a:buChar char="•"/>
              <a:defRPr lang="sv-SE" sz="2000" b="0" i="0" smtClean="0">
                <a:solidFill>
                  <a:schemeClr val="tx1"/>
                </a:solidFill>
                <a:effectLst/>
              </a:defRPr>
            </a:lvl1pPr>
            <a:lvl2pPr>
              <a:spcBef>
                <a:spcPts val="480"/>
              </a:spcBef>
              <a:spcAft>
                <a:spcPts val="480"/>
              </a:spcAft>
              <a:buClr>
                <a:schemeClr val="tx1"/>
              </a:buClr>
              <a:defRPr sz="1800" b="0">
                <a:solidFill>
                  <a:schemeClr val="tx1"/>
                </a:solidFill>
                <a:latin typeface="Arial"/>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a:t>
            </a:r>
          </a:p>
          <a:p>
            <a:pPr lvl="1"/>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p>
          <a:p>
            <a:pPr lvl="0"/>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facilisi</a:t>
            </a:r>
            <a:r>
              <a:rPr lang="sv-SE" b="0" i="0" dirty="0">
                <a:solidFill>
                  <a:srgbClr val="000000"/>
                </a:solidFill>
                <a:effectLst/>
                <a:latin typeface="Open Sans"/>
              </a:rPr>
              <a:t>. </a:t>
            </a:r>
            <a:endParaRPr lang="sv-SE" dirty="0"/>
          </a:p>
        </p:txBody>
      </p:sp>
    </p:spTree>
    <p:extLst>
      <p:ext uri="{BB962C8B-B14F-4D97-AF65-F5344CB8AC3E}">
        <p14:creationId xmlns:p14="http://schemas.microsoft.com/office/powerpoint/2010/main" val="37544032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7_Nav och punktlista ljus mörkblå">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7D5A8C9D-D347-8947-A7B2-91115DBD55FA}"/>
              </a:ext>
            </a:extLst>
          </p:cNvPr>
          <p:cNvSpPr/>
          <p:nvPr userDrawn="1"/>
        </p:nvSpPr>
        <p:spPr>
          <a:xfrm>
            <a:off x="-15350" y="-16142"/>
            <a:ext cx="5004561" cy="5177677"/>
          </a:xfrm>
          <a:custGeom>
            <a:avLst/>
            <a:gdLst>
              <a:gd name="connsiteX0" fmla="*/ 0 w 4343400"/>
              <a:gd name="connsiteY0" fmla="*/ 0 h 5294671"/>
              <a:gd name="connsiteX1" fmla="*/ 4343400 w 4343400"/>
              <a:gd name="connsiteY1" fmla="*/ 0 h 5294671"/>
              <a:gd name="connsiteX2" fmla="*/ 4343400 w 4343400"/>
              <a:gd name="connsiteY2" fmla="*/ 5294671 h 5294671"/>
              <a:gd name="connsiteX3" fmla="*/ 0 w 4343400"/>
              <a:gd name="connsiteY3" fmla="*/ 5294671 h 5294671"/>
              <a:gd name="connsiteX4" fmla="*/ 0 w 4343400"/>
              <a:gd name="connsiteY4" fmla="*/ 0 h 5294671"/>
              <a:gd name="connsiteX0" fmla="*/ 0 w 4343430"/>
              <a:gd name="connsiteY0" fmla="*/ 0 h 5294671"/>
              <a:gd name="connsiteX1" fmla="*/ 4343400 w 4343430"/>
              <a:gd name="connsiteY1" fmla="*/ 0 h 5294671"/>
              <a:gd name="connsiteX2" fmla="*/ 4089127 w 4343430"/>
              <a:gd name="connsiteY2" fmla="*/ 3927168 h 5294671"/>
              <a:gd name="connsiteX3" fmla="*/ 4343400 w 4343430"/>
              <a:gd name="connsiteY3" fmla="*/ 5294671 h 5294671"/>
              <a:gd name="connsiteX4" fmla="*/ 0 w 4343430"/>
              <a:gd name="connsiteY4" fmla="*/ 5294671 h 5294671"/>
              <a:gd name="connsiteX5" fmla="*/ 0 w 4343430"/>
              <a:gd name="connsiteY5" fmla="*/ 0 h 5294671"/>
              <a:gd name="connsiteX0" fmla="*/ 0 w 4343428"/>
              <a:gd name="connsiteY0" fmla="*/ 0 h 5294671"/>
              <a:gd name="connsiteX1" fmla="*/ 4343400 w 4343428"/>
              <a:gd name="connsiteY1" fmla="*/ 0 h 5294671"/>
              <a:gd name="connsiteX2" fmla="*/ 4062034 w 4343428"/>
              <a:gd name="connsiteY2" fmla="*/ 4042315 h 5294671"/>
              <a:gd name="connsiteX3" fmla="*/ 4343400 w 4343428"/>
              <a:gd name="connsiteY3" fmla="*/ 5294671 h 5294671"/>
              <a:gd name="connsiteX4" fmla="*/ 0 w 4343428"/>
              <a:gd name="connsiteY4" fmla="*/ 5294671 h 5294671"/>
              <a:gd name="connsiteX5" fmla="*/ 0 w 4343428"/>
              <a:gd name="connsiteY5" fmla="*/ 0 h 5294671"/>
              <a:gd name="connsiteX0" fmla="*/ 0 w 4343410"/>
              <a:gd name="connsiteY0" fmla="*/ 0 h 5294671"/>
              <a:gd name="connsiteX1" fmla="*/ 4343400 w 4343410"/>
              <a:gd name="connsiteY1" fmla="*/ 0 h 5294671"/>
              <a:gd name="connsiteX2" fmla="*/ 3608221 w 4343410"/>
              <a:gd name="connsiteY2" fmla="*/ 4150688 h 5294671"/>
              <a:gd name="connsiteX3" fmla="*/ 4343400 w 4343410"/>
              <a:gd name="connsiteY3" fmla="*/ 5294671 h 5294671"/>
              <a:gd name="connsiteX4" fmla="*/ 0 w 4343410"/>
              <a:gd name="connsiteY4" fmla="*/ 5294671 h 5294671"/>
              <a:gd name="connsiteX5" fmla="*/ 0 w 4343410"/>
              <a:gd name="connsiteY5" fmla="*/ 0 h 5294671"/>
              <a:gd name="connsiteX0" fmla="*/ 0 w 4343462"/>
              <a:gd name="connsiteY0" fmla="*/ 0 h 5294671"/>
              <a:gd name="connsiteX1" fmla="*/ 4343400 w 4343462"/>
              <a:gd name="connsiteY1" fmla="*/ 0 h 5294671"/>
              <a:gd name="connsiteX2" fmla="*/ 3608221 w 4343462"/>
              <a:gd name="connsiteY2" fmla="*/ 4150688 h 5294671"/>
              <a:gd name="connsiteX3" fmla="*/ 4343400 w 4343462"/>
              <a:gd name="connsiteY3" fmla="*/ 5294671 h 5294671"/>
              <a:gd name="connsiteX4" fmla="*/ 0 w 4343462"/>
              <a:gd name="connsiteY4" fmla="*/ 5294671 h 5294671"/>
              <a:gd name="connsiteX5" fmla="*/ 0 w 4343462"/>
              <a:gd name="connsiteY5" fmla="*/ 0 h 5294671"/>
              <a:gd name="connsiteX0" fmla="*/ 0 w 4467015"/>
              <a:gd name="connsiteY0" fmla="*/ 0 h 5294671"/>
              <a:gd name="connsiteX1" fmla="*/ 4343400 w 4467015"/>
              <a:gd name="connsiteY1" fmla="*/ 0 h 5294671"/>
              <a:gd name="connsiteX2" fmla="*/ 3608221 w 4467015"/>
              <a:gd name="connsiteY2" fmla="*/ 4150688 h 5294671"/>
              <a:gd name="connsiteX3" fmla="*/ 4343400 w 4467015"/>
              <a:gd name="connsiteY3" fmla="*/ 5294671 h 5294671"/>
              <a:gd name="connsiteX4" fmla="*/ 0 w 4467015"/>
              <a:gd name="connsiteY4" fmla="*/ 5294671 h 5294671"/>
              <a:gd name="connsiteX5" fmla="*/ 0 w 4467015"/>
              <a:gd name="connsiteY5" fmla="*/ 0 h 5294671"/>
              <a:gd name="connsiteX0" fmla="*/ 0 w 4535583"/>
              <a:gd name="connsiteY0" fmla="*/ 0 h 5294671"/>
              <a:gd name="connsiteX1" fmla="*/ 4343400 w 4535583"/>
              <a:gd name="connsiteY1" fmla="*/ 0 h 5294671"/>
              <a:gd name="connsiteX2" fmla="*/ 3608221 w 4535583"/>
              <a:gd name="connsiteY2" fmla="*/ 4150688 h 5294671"/>
              <a:gd name="connsiteX3" fmla="*/ 4343400 w 4535583"/>
              <a:gd name="connsiteY3" fmla="*/ 5294671 h 5294671"/>
              <a:gd name="connsiteX4" fmla="*/ 0 w 4535583"/>
              <a:gd name="connsiteY4" fmla="*/ 5294671 h 5294671"/>
              <a:gd name="connsiteX5" fmla="*/ 0 w 4535583"/>
              <a:gd name="connsiteY5" fmla="*/ 0 h 5294671"/>
              <a:gd name="connsiteX0" fmla="*/ 0 w 4343400"/>
              <a:gd name="connsiteY0" fmla="*/ 0 h 5294671"/>
              <a:gd name="connsiteX1" fmla="*/ 4343400 w 4343400"/>
              <a:gd name="connsiteY1" fmla="*/ 0 h 5294671"/>
              <a:gd name="connsiteX2" fmla="*/ 3608221 w 4343400"/>
              <a:gd name="connsiteY2" fmla="*/ 4150688 h 5294671"/>
              <a:gd name="connsiteX3" fmla="*/ 4343400 w 4343400"/>
              <a:gd name="connsiteY3" fmla="*/ 5294671 h 5294671"/>
              <a:gd name="connsiteX4" fmla="*/ 0 w 4343400"/>
              <a:gd name="connsiteY4" fmla="*/ 5294671 h 5294671"/>
              <a:gd name="connsiteX5" fmla="*/ 0 w 4343400"/>
              <a:gd name="connsiteY5" fmla="*/ 0 h 5294671"/>
              <a:gd name="connsiteX0" fmla="*/ 0 w 5088467"/>
              <a:gd name="connsiteY0" fmla="*/ 0 h 5294671"/>
              <a:gd name="connsiteX1" fmla="*/ 5088467 w 5088467"/>
              <a:gd name="connsiteY1" fmla="*/ 60960 h 5294671"/>
              <a:gd name="connsiteX2" fmla="*/ 3608221 w 5088467"/>
              <a:gd name="connsiteY2" fmla="*/ 4150688 h 5294671"/>
              <a:gd name="connsiteX3" fmla="*/ 4343400 w 5088467"/>
              <a:gd name="connsiteY3" fmla="*/ 5294671 h 5294671"/>
              <a:gd name="connsiteX4" fmla="*/ 0 w 5088467"/>
              <a:gd name="connsiteY4" fmla="*/ 5294671 h 5294671"/>
              <a:gd name="connsiteX5" fmla="*/ 0 w 5088467"/>
              <a:gd name="connsiteY5" fmla="*/ 0 h 5294671"/>
              <a:gd name="connsiteX0" fmla="*/ 0 w 5088467"/>
              <a:gd name="connsiteY0" fmla="*/ 0 h 5294671"/>
              <a:gd name="connsiteX1" fmla="*/ 5088467 w 5088467"/>
              <a:gd name="connsiteY1" fmla="*/ 60960 h 5294671"/>
              <a:gd name="connsiteX2" fmla="*/ 3608221 w 5088467"/>
              <a:gd name="connsiteY2" fmla="*/ 4150688 h 5294671"/>
              <a:gd name="connsiteX3" fmla="*/ 4519507 w 5088467"/>
              <a:gd name="connsiteY3" fmla="*/ 5254031 h 5294671"/>
              <a:gd name="connsiteX4" fmla="*/ 0 w 5088467"/>
              <a:gd name="connsiteY4" fmla="*/ 5294671 h 5294671"/>
              <a:gd name="connsiteX5" fmla="*/ 0 w 5088467"/>
              <a:gd name="connsiteY5" fmla="*/ 0 h 5294671"/>
              <a:gd name="connsiteX0" fmla="*/ 0 w 5088467"/>
              <a:gd name="connsiteY0" fmla="*/ 0 h 5294671"/>
              <a:gd name="connsiteX1" fmla="*/ 5088467 w 5088467"/>
              <a:gd name="connsiteY1" fmla="*/ 60960 h 5294671"/>
              <a:gd name="connsiteX2" fmla="*/ 3804648 w 5088467"/>
              <a:gd name="connsiteY2" fmla="*/ 4184554 h 5294671"/>
              <a:gd name="connsiteX3" fmla="*/ 4519507 w 5088467"/>
              <a:gd name="connsiteY3" fmla="*/ 5254031 h 5294671"/>
              <a:gd name="connsiteX4" fmla="*/ 0 w 5088467"/>
              <a:gd name="connsiteY4" fmla="*/ 5294671 h 5294671"/>
              <a:gd name="connsiteX5" fmla="*/ 0 w 5088467"/>
              <a:gd name="connsiteY5" fmla="*/ 0 h 5294671"/>
              <a:gd name="connsiteX0" fmla="*/ 0 w 5102013"/>
              <a:gd name="connsiteY0" fmla="*/ 230293 h 5233711"/>
              <a:gd name="connsiteX1" fmla="*/ 5102013 w 5102013"/>
              <a:gd name="connsiteY1" fmla="*/ 0 h 5233711"/>
              <a:gd name="connsiteX2" fmla="*/ 3818194 w 5102013"/>
              <a:gd name="connsiteY2" fmla="*/ 4123594 h 5233711"/>
              <a:gd name="connsiteX3" fmla="*/ 4533053 w 5102013"/>
              <a:gd name="connsiteY3" fmla="*/ 5193071 h 5233711"/>
              <a:gd name="connsiteX4" fmla="*/ 13546 w 5102013"/>
              <a:gd name="connsiteY4" fmla="*/ 5233711 h 5233711"/>
              <a:gd name="connsiteX5" fmla="*/ 0 w 5102013"/>
              <a:gd name="connsiteY5" fmla="*/ 230293 h 5233711"/>
              <a:gd name="connsiteX0" fmla="*/ 34201 w 5088801"/>
              <a:gd name="connsiteY0" fmla="*/ 0 h 5240485"/>
              <a:gd name="connsiteX1" fmla="*/ 5088801 w 5088801"/>
              <a:gd name="connsiteY1" fmla="*/ 6774 h 5240485"/>
              <a:gd name="connsiteX2" fmla="*/ 3804982 w 5088801"/>
              <a:gd name="connsiteY2" fmla="*/ 4130368 h 5240485"/>
              <a:gd name="connsiteX3" fmla="*/ 4519841 w 5088801"/>
              <a:gd name="connsiteY3" fmla="*/ 5199845 h 5240485"/>
              <a:gd name="connsiteX4" fmla="*/ 334 w 5088801"/>
              <a:gd name="connsiteY4" fmla="*/ 5240485 h 5240485"/>
              <a:gd name="connsiteX5" fmla="*/ 34201 w 5088801"/>
              <a:gd name="connsiteY5" fmla="*/ 0 h 5240485"/>
              <a:gd name="connsiteX0" fmla="*/ 34201 w 4634987"/>
              <a:gd name="connsiteY0" fmla="*/ 0 h 5240485"/>
              <a:gd name="connsiteX1" fmla="*/ 4634987 w 4634987"/>
              <a:gd name="connsiteY1" fmla="*/ 169334 h 5240485"/>
              <a:gd name="connsiteX2" fmla="*/ 3804982 w 4634987"/>
              <a:gd name="connsiteY2" fmla="*/ 4130368 h 5240485"/>
              <a:gd name="connsiteX3" fmla="*/ 4519841 w 4634987"/>
              <a:gd name="connsiteY3" fmla="*/ 5199845 h 5240485"/>
              <a:gd name="connsiteX4" fmla="*/ 334 w 4634987"/>
              <a:gd name="connsiteY4" fmla="*/ 5240485 h 5240485"/>
              <a:gd name="connsiteX5" fmla="*/ 34201 w 4634987"/>
              <a:gd name="connsiteY5" fmla="*/ 0 h 5240485"/>
              <a:gd name="connsiteX0" fmla="*/ 34201 w 5054934"/>
              <a:gd name="connsiteY0" fmla="*/ 20319 h 5260804"/>
              <a:gd name="connsiteX1" fmla="*/ 5054934 w 5054934"/>
              <a:gd name="connsiteY1" fmla="*/ 0 h 5260804"/>
              <a:gd name="connsiteX2" fmla="*/ 3804982 w 5054934"/>
              <a:gd name="connsiteY2" fmla="*/ 4150687 h 5260804"/>
              <a:gd name="connsiteX3" fmla="*/ 4519841 w 5054934"/>
              <a:gd name="connsiteY3" fmla="*/ 5220164 h 5260804"/>
              <a:gd name="connsiteX4" fmla="*/ 334 w 5054934"/>
              <a:gd name="connsiteY4" fmla="*/ 5260804 h 5260804"/>
              <a:gd name="connsiteX5" fmla="*/ 34201 w 5054934"/>
              <a:gd name="connsiteY5" fmla="*/ 20319 h 5260804"/>
              <a:gd name="connsiteX0" fmla="*/ 34201 w 5054934"/>
              <a:gd name="connsiteY0" fmla="*/ 20319 h 5260804"/>
              <a:gd name="connsiteX1" fmla="*/ 5054934 w 5054934"/>
              <a:gd name="connsiteY1" fmla="*/ 0 h 5260804"/>
              <a:gd name="connsiteX2" fmla="*/ 4163968 w 5054934"/>
              <a:gd name="connsiteY2" fmla="*/ 4110047 h 5260804"/>
              <a:gd name="connsiteX3" fmla="*/ 4519841 w 5054934"/>
              <a:gd name="connsiteY3" fmla="*/ 5220164 h 5260804"/>
              <a:gd name="connsiteX4" fmla="*/ 334 w 5054934"/>
              <a:gd name="connsiteY4" fmla="*/ 5260804 h 5260804"/>
              <a:gd name="connsiteX5" fmla="*/ 34201 w 5054934"/>
              <a:gd name="connsiteY5" fmla="*/ 20319 h 5260804"/>
              <a:gd name="connsiteX0" fmla="*/ 34201 w 5082028"/>
              <a:gd name="connsiteY0" fmla="*/ 20319 h 5281124"/>
              <a:gd name="connsiteX1" fmla="*/ 5054934 w 5082028"/>
              <a:gd name="connsiteY1" fmla="*/ 0 h 5281124"/>
              <a:gd name="connsiteX2" fmla="*/ 4163968 w 5082028"/>
              <a:gd name="connsiteY2" fmla="*/ 4110047 h 5281124"/>
              <a:gd name="connsiteX3" fmla="*/ 5082028 w 5082028"/>
              <a:gd name="connsiteY3" fmla="*/ 5281124 h 5281124"/>
              <a:gd name="connsiteX4" fmla="*/ 334 w 5082028"/>
              <a:gd name="connsiteY4" fmla="*/ 5260804 h 5281124"/>
              <a:gd name="connsiteX5" fmla="*/ 34201 w 5082028"/>
              <a:gd name="connsiteY5" fmla="*/ 20319 h 5281124"/>
              <a:gd name="connsiteX0" fmla="*/ 34201 w 5082028"/>
              <a:gd name="connsiteY0" fmla="*/ 0 h 5260805"/>
              <a:gd name="connsiteX1" fmla="*/ 5048539 w 5082028"/>
              <a:gd name="connsiteY1" fmla="*/ 18047 h 5260805"/>
              <a:gd name="connsiteX2" fmla="*/ 4163968 w 5082028"/>
              <a:gd name="connsiteY2" fmla="*/ 4089728 h 5260805"/>
              <a:gd name="connsiteX3" fmla="*/ 5082028 w 5082028"/>
              <a:gd name="connsiteY3" fmla="*/ 5260805 h 5260805"/>
              <a:gd name="connsiteX4" fmla="*/ 334 w 5082028"/>
              <a:gd name="connsiteY4" fmla="*/ 5240485 h 5260805"/>
              <a:gd name="connsiteX5" fmla="*/ 34201 w 5082028"/>
              <a:gd name="connsiteY5" fmla="*/ 0 h 5260805"/>
              <a:gd name="connsiteX0" fmla="*/ 34201 w 5082028"/>
              <a:gd name="connsiteY0" fmla="*/ 0 h 5260805"/>
              <a:gd name="connsiteX1" fmla="*/ 5048539 w 5082028"/>
              <a:gd name="connsiteY1" fmla="*/ 5258 h 5260805"/>
              <a:gd name="connsiteX2" fmla="*/ 4163968 w 5082028"/>
              <a:gd name="connsiteY2" fmla="*/ 4089728 h 5260805"/>
              <a:gd name="connsiteX3" fmla="*/ 5082028 w 5082028"/>
              <a:gd name="connsiteY3" fmla="*/ 5260805 h 5260805"/>
              <a:gd name="connsiteX4" fmla="*/ 334 w 5082028"/>
              <a:gd name="connsiteY4" fmla="*/ 5240485 h 5260805"/>
              <a:gd name="connsiteX5" fmla="*/ 34201 w 5082028"/>
              <a:gd name="connsiteY5" fmla="*/ 0 h 5260805"/>
              <a:gd name="connsiteX0" fmla="*/ 238550 w 5081756"/>
              <a:gd name="connsiteY0" fmla="*/ 173785 h 5255547"/>
              <a:gd name="connsiteX1" fmla="*/ 5048267 w 5081756"/>
              <a:gd name="connsiteY1" fmla="*/ 0 h 5255547"/>
              <a:gd name="connsiteX2" fmla="*/ 4163696 w 5081756"/>
              <a:gd name="connsiteY2" fmla="*/ 4084470 h 5255547"/>
              <a:gd name="connsiteX3" fmla="*/ 5081756 w 5081756"/>
              <a:gd name="connsiteY3" fmla="*/ 5255547 h 5255547"/>
              <a:gd name="connsiteX4" fmla="*/ 62 w 5081756"/>
              <a:gd name="connsiteY4" fmla="*/ 5235227 h 5255547"/>
              <a:gd name="connsiteX5" fmla="*/ 238550 w 5081756"/>
              <a:gd name="connsiteY5" fmla="*/ 173785 h 5255547"/>
              <a:gd name="connsiteX0" fmla="*/ 46916 w 5081954"/>
              <a:gd name="connsiteY0" fmla="*/ 7530 h 5255547"/>
              <a:gd name="connsiteX1" fmla="*/ 5048465 w 5081954"/>
              <a:gd name="connsiteY1" fmla="*/ 0 h 5255547"/>
              <a:gd name="connsiteX2" fmla="*/ 4163894 w 5081954"/>
              <a:gd name="connsiteY2" fmla="*/ 4084470 h 5255547"/>
              <a:gd name="connsiteX3" fmla="*/ 5081954 w 5081954"/>
              <a:gd name="connsiteY3" fmla="*/ 5255547 h 5255547"/>
              <a:gd name="connsiteX4" fmla="*/ 260 w 5081954"/>
              <a:gd name="connsiteY4" fmla="*/ 5235227 h 5255547"/>
              <a:gd name="connsiteX5" fmla="*/ 46916 w 5081954"/>
              <a:gd name="connsiteY5" fmla="*/ 7530 h 5255547"/>
              <a:gd name="connsiteX0" fmla="*/ 0 w 5035038"/>
              <a:gd name="connsiteY0" fmla="*/ 7530 h 5255547"/>
              <a:gd name="connsiteX1" fmla="*/ 5001549 w 5035038"/>
              <a:gd name="connsiteY1" fmla="*/ 0 h 5255547"/>
              <a:gd name="connsiteX2" fmla="*/ 4116978 w 5035038"/>
              <a:gd name="connsiteY2" fmla="*/ 4084470 h 5255547"/>
              <a:gd name="connsiteX3" fmla="*/ 5035038 w 5035038"/>
              <a:gd name="connsiteY3" fmla="*/ 5255547 h 5255547"/>
              <a:gd name="connsiteX4" fmla="*/ 94021 w 5035038"/>
              <a:gd name="connsiteY4" fmla="*/ 5120128 h 5255547"/>
              <a:gd name="connsiteX5" fmla="*/ 0 w 5035038"/>
              <a:gd name="connsiteY5" fmla="*/ 7530 h 5255547"/>
              <a:gd name="connsiteX0" fmla="*/ 3012 w 5038050"/>
              <a:gd name="connsiteY0" fmla="*/ 7530 h 5255547"/>
              <a:gd name="connsiteX1" fmla="*/ 5004561 w 5038050"/>
              <a:gd name="connsiteY1" fmla="*/ 0 h 5255547"/>
              <a:gd name="connsiteX2" fmla="*/ 4119990 w 5038050"/>
              <a:gd name="connsiteY2" fmla="*/ 4084470 h 5255547"/>
              <a:gd name="connsiteX3" fmla="*/ 5038050 w 5038050"/>
              <a:gd name="connsiteY3" fmla="*/ 5255547 h 5255547"/>
              <a:gd name="connsiteX4" fmla="*/ 1117 w 5038050"/>
              <a:gd name="connsiteY4" fmla="*/ 5177677 h 5255547"/>
              <a:gd name="connsiteX5" fmla="*/ 3012 w 5038050"/>
              <a:gd name="connsiteY5" fmla="*/ 7530 h 5255547"/>
              <a:gd name="connsiteX0" fmla="*/ 3012 w 5004561"/>
              <a:gd name="connsiteY0" fmla="*/ 7530 h 5177677"/>
              <a:gd name="connsiteX1" fmla="*/ 5004561 w 5004561"/>
              <a:gd name="connsiteY1" fmla="*/ 0 h 5177677"/>
              <a:gd name="connsiteX2" fmla="*/ 4119990 w 5004561"/>
              <a:gd name="connsiteY2" fmla="*/ 4084470 h 5177677"/>
              <a:gd name="connsiteX3" fmla="*/ 4974106 w 5004561"/>
              <a:gd name="connsiteY3" fmla="*/ 5172420 h 5177677"/>
              <a:gd name="connsiteX4" fmla="*/ 1117 w 5004561"/>
              <a:gd name="connsiteY4" fmla="*/ 5177677 h 5177677"/>
              <a:gd name="connsiteX5" fmla="*/ 3012 w 5004561"/>
              <a:gd name="connsiteY5" fmla="*/ 7530 h 517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4561" h="5177677">
                <a:moveTo>
                  <a:pt x="3012" y="7530"/>
                </a:moveTo>
                <a:lnTo>
                  <a:pt x="5004561" y="0"/>
                </a:lnTo>
                <a:lnTo>
                  <a:pt x="4119990" y="4084470"/>
                </a:lnTo>
                <a:lnTo>
                  <a:pt x="4974106" y="5172420"/>
                </a:lnTo>
                <a:lnTo>
                  <a:pt x="1117" y="5177677"/>
                </a:lnTo>
                <a:cubicBezTo>
                  <a:pt x="-3398" y="3509871"/>
                  <a:pt x="7527" y="1675336"/>
                  <a:pt x="3012" y="7530"/>
                </a:cubicBezTo>
                <a:close/>
              </a:path>
            </a:pathLst>
          </a:custGeom>
          <a:solidFill>
            <a:srgbClr val="D0E5EE"/>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l">
              <a:buNone/>
              <a:defRPr lang="sv-SE" sz="2000" b="0" i="0" smtClean="0">
                <a:solidFill>
                  <a:schemeClr val="tx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l">
              <a:spcBef>
                <a:spcPts val="0"/>
              </a:spcBef>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Rubrik</a:t>
            </a:r>
          </a:p>
        </p:txBody>
      </p:sp>
      <p:sp>
        <p:nvSpPr>
          <p:cNvPr id="10" name="Text Placeholder 45">
            <a:extLst>
              <a:ext uri="{FF2B5EF4-FFF2-40B4-BE49-F238E27FC236}">
                <a16:creationId xmlns:a16="http://schemas.microsoft.com/office/drawing/2014/main" id="{0C8D8916-4474-664B-8B67-AF7A28DF7ACD}"/>
              </a:ext>
            </a:extLst>
          </p:cNvPr>
          <p:cNvSpPr>
            <a:spLocks noGrp="1"/>
          </p:cNvSpPr>
          <p:nvPr>
            <p:ph type="body" sz="quarter" idx="16" hasCustomPrompt="1"/>
          </p:nvPr>
        </p:nvSpPr>
        <p:spPr>
          <a:xfrm>
            <a:off x="5116168" y="968587"/>
            <a:ext cx="3563169" cy="3264747"/>
          </a:xfrm>
          <a:prstGeom prst="rect">
            <a:avLst/>
          </a:prstGeom>
        </p:spPr>
        <p:txBody>
          <a:bodyPr anchor="t">
            <a:noAutofit/>
          </a:bodyPr>
          <a:lstStyle>
            <a:lvl1pPr marL="342900" indent="-342900" algn="l">
              <a:buClr>
                <a:schemeClr val="tx1"/>
              </a:buClr>
              <a:buFont typeface="Arial" panose="020B0604020202020204" pitchFamily="34" charset="0"/>
              <a:buChar char="•"/>
              <a:defRPr lang="sv-SE" sz="2000" b="0" i="0" smtClean="0">
                <a:solidFill>
                  <a:schemeClr val="tx1"/>
                </a:solidFill>
                <a:effectLst/>
              </a:defRPr>
            </a:lvl1pPr>
            <a:lvl2pPr>
              <a:spcBef>
                <a:spcPts val="480"/>
              </a:spcBef>
              <a:spcAft>
                <a:spcPts val="480"/>
              </a:spcAft>
              <a:buClr>
                <a:schemeClr val="tx1"/>
              </a:buClr>
              <a:defRPr sz="1800" b="0">
                <a:solidFill>
                  <a:schemeClr val="tx1"/>
                </a:solidFill>
                <a:latin typeface="Arial"/>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a:t>
            </a:r>
          </a:p>
          <a:p>
            <a:pPr lvl="1"/>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p>
          <a:p>
            <a:pPr lvl="0"/>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facilisi</a:t>
            </a:r>
            <a:r>
              <a:rPr lang="sv-SE" b="0" i="0" dirty="0">
                <a:solidFill>
                  <a:srgbClr val="000000"/>
                </a:solidFill>
                <a:effectLst/>
                <a:latin typeface="Open Sans"/>
              </a:rPr>
              <a:t>. </a:t>
            </a:r>
            <a:endParaRPr lang="sv-SE" dirty="0"/>
          </a:p>
        </p:txBody>
      </p:sp>
    </p:spTree>
    <p:extLst>
      <p:ext uri="{BB962C8B-B14F-4D97-AF65-F5344CB8AC3E}">
        <p14:creationId xmlns:p14="http://schemas.microsoft.com/office/powerpoint/2010/main" val="3340863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8_Nav och punktlista tegel">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E9F005FD-5025-194A-9A09-FCEC609D9695}"/>
              </a:ext>
            </a:extLst>
          </p:cNvPr>
          <p:cNvSpPr/>
          <p:nvPr userDrawn="1"/>
        </p:nvSpPr>
        <p:spPr>
          <a:xfrm>
            <a:off x="-15350" y="-16142"/>
            <a:ext cx="5004561" cy="5177677"/>
          </a:xfrm>
          <a:custGeom>
            <a:avLst/>
            <a:gdLst>
              <a:gd name="connsiteX0" fmla="*/ 0 w 4343400"/>
              <a:gd name="connsiteY0" fmla="*/ 0 h 5294671"/>
              <a:gd name="connsiteX1" fmla="*/ 4343400 w 4343400"/>
              <a:gd name="connsiteY1" fmla="*/ 0 h 5294671"/>
              <a:gd name="connsiteX2" fmla="*/ 4343400 w 4343400"/>
              <a:gd name="connsiteY2" fmla="*/ 5294671 h 5294671"/>
              <a:gd name="connsiteX3" fmla="*/ 0 w 4343400"/>
              <a:gd name="connsiteY3" fmla="*/ 5294671 h 5294671"/>
              <a:gd name="connsiteX4" fmla="*/ 0 w 4343400"/>
              <a:gd name="connsiteY4" fmla="*/ 0 h 5294671"/>
              <a:gd name="connsiteX0" fmla="*/ 0 w 4343430"/>
              <a:gd name="connsiteY0" fmla="*/ 0 h 5294671"/>
              <a:gd name="connsiteX1" fmla="*/ 4343400 w 4343430"/>
              <a:gd name="connsiteY1" fmla="*/ 0 h 5294671"/>
              <a:gd name="connsiteX2" fmla="*/ 4089127 w 4343430"/>
              <a:gd name="connsiteY2" fmla="*/ 3927168 h 5294671"/>
              <a:gd name="connsiteX3" fmla="*/ 4343400 w 4343430"/>
              <a:gd name="connsiteY3" fmla="*/ 5294671 h 5294671"/>
              <a:gd name="connsiteX4" fmla="*/ 0 w 4343430"/>
              <a:gd name="connsiteY4" fmla="*/ 5294671 h 5294671"/>
              <a:gd name="connsiteX5" fmla="*/ 0 w 4343430"/>
              <a:gd name="connsiteY5" fmla="*/ 0 h 5294671"/>
              <a:gd name="connsiteX0" fmla="*/ 0 w 4343428"/>
              <a:gd name="connsiteY0" fmla="*/ 0 h 5294671"/>
              <a:gd name="connsiteX1" fmla="*/ 4343400 w 4343428"/>
              <a:gd name="connsiteY1" fmla="*/ 0 h 5294671"/>
              <a:gd name="connsiteX2" fmla="*/ 4062034 w 4343428"/>
              <a:gd name="connsiteY2" fmla="*/ 4042315 h 5294671"/>
              <a:gd name="connsiteX3" fmla="*/ 4343400 w 4343428"/>
              <a:gd name="connsiteY3" fmla="*/ 5294671 h 5294671"/>
              <a:gd name="connsiteX4" fmla="*/ 0 w 4343428"/>
              <a:gd name="connsiteY4" fmla="*/ 5294671 h 5294671"/>
              <a:gd name="connsiteX5" fmla="*/ 0 w 4343428"/>
              <a:gd name="connsiteY5" fmla="*/ 0 h 5294671"/>
              <a:gd name="connsiteX0" fmla="*/ 0 w 4343410"/>
              <a:gd name="connsiteY0" fmla="*/ 0 h 5294671"/>
              <a:gd name="connsiteX1" fmla="*/ 4343400 w 4343410"/>
              <a:gd name="connsiteY1" fmla="*/ 0 h 5294671"/>
              <a:gd name="connsiteX2" fmla="*/ 3608221 w 4343410"/>
              <a:gd name="connsiteY2" fmla="*/ 4150688 h 5294671"/>
              <a:gd name="connsiteX3" fmla="*/ 4343400 w 4343410"/>
              <a:gd name="connsiteY3" fmla="*/ 5294671 h 5294671"/>
              <a:gd name="connsiteX4" fmla="*/ 0 w 4343410"/>
              <a:gd name="connsiteY4" fmla="*/ 5294671 h 5294671"/>
              <a:gd name="connsiteX5" fmla="*/ 0 w 4343410"/>
              <a:gd name="connsiteY5" fmla="*/ 0 h 5294671"/>
              <a:gd name="connsiteX0" fmla="*/ 0 w 4343462"/>
              <a:gd name="connsiteY0" fmla="*/ 0 h 5294671"/>
              <a:gd name="connsiteX1" fmla="*/ 4343400 w 4343462"/>
              <a:gd name="connsiteY1" fmla="*/ 0 h 5294671"/>
              <a:gd name="connsiteX2" fmla="*/ 3608221 w 4343462"/>
              <a:gd name="connsiteY2" fmla="*/ 4150688 h 5294671"/>
              <a:gd name="connsiteX3" fmla="*/ 4343400 w 4343462"/>
              <a:gd name="connsiteY3" fmla="*/ 5294671 h 5294671"/>
              <a:gd name="connsiteX4" fmla="*/ 0 w 4343462"/>
              <a:gd name="connsiteY4" fmla="*/ 5294671 h 5294671"/>
              <a:gd name="connsiteX5" fmla="*/ 0 w 4343462"/>
              <a:gd name="connsiteY5" fmla="*/ 0 h 5294671"/>
              <a:gd name="connsiteX0" fmla="*/ 0 w 4467015"/>
              <a:gd name="connsiteY0" fmla="*/ 0 h 5294671"/>
              <a:gd name="connsiteX1" fmla="*/ 4343400 w 4467015"/>
              <a:gd name="connsiteY1" fmla="*/ 0 h 5294671"/>
              <a:gd name="connsiteX2" fmla="*/ 3608221 w 4467015"/>
              <a:gd name="connsiteY2" fmla="*/ 4150688 h 5294671"/>
              <a:gd name="connsiteX3" fmla="*/ 4343400 w 4467015"/>
              <a:gd name="connsiteY3" fmla="*/ 5294671 h 5294671"/>
              <a:gd name="connsiteX4" fmla="*/ 0 w 4467015"/>
              <a:gd name="connsiteY4" fmla="*/ 5294671 h 5294671"/>
              <a:gd name="connsiteX5" fmla="*/ 0 w 4467015"/>
              <a:gd name="connsiteY5" fmla="*/ 0 h 5294671"/>
              <a:gd name="connsiteX0" fmla="*/ 0 w 4535583"/>
              <a:gd name="connsiteY0" fmla="*/ 0 h 5294671"/>
              <a:gd name="connsiteX1" fmla="*/ 4343400 w 4535583"/>
              <a:gd name="connsiteY1" fmla="*/ 0 h 5294671"/>
              <a:gd name="connsiteX2" fmla="*/ 3608221 w 4535583"/>
              <a:gd name="connsiteY2" fmla="*/ 4150688 h 5294671"/>
              <a:gd name="connsiteX3" fmla="*/ 4343400 w 4535583"/>
              <a:gd name="connsiteY3" fmla="*/ 5294671 h 5294671"/>
              <a:gd name="connsiteX4" fmla="*/ 0 w 4535583"/>
              <a:gd name="connsiteY4" fmla="*/ 5294671 h 5294671"/>
              <a:gd name="connsiteX5" fmla="*/ 0 w 4535583"/>
              <a:gd name="connsiteY5" fmla="*/ 0 h 5294671"/>
              <a:gd name="connsiteX0" fmla="*/ 0 w 4343400"/>
              <a:gd name="connsiteY0" fmla="*/ 0 h 5294671"/>
              <a:gd name="connsiteX1" fmla="*/ 4343400 w 4343400"/>
              <a:gd name="connsiteY1" fmla="*/ 0 h 5294671"/>
              <a:gd name="connsiteX2" fmla="*/ 3608221 w 4343400"/>
              <a:gd name="connsiteY2" fmla="*/ 4150688 h 5294671"/>
              <a:gd name="connsiteX3" fmla="*/ 4343400 w 4343400"/>
              <a:gd name="connsiteY3" fmla="*/ 5294671 h 5294671"/>
              <a:gd name="connsiteX4" fmla="*/ 0 w 4343400"/>
              <a:gd name="connsiteY4" fmla="*/ 5294671 h 5294671"/>
              <a:gd name="connsiteX5" fmla="*/ 0 w 4343400"/>
              <a:gd name="connsiteY5" fmla="*/ 0 h 5294671"/>
              <a:gd name="connsiteX0" fmla="*/ 0 w 5088467"/>
              <a:gd name="connsiteY0" fmla="*/ 0 h 5294671"/>
              <a:gd name="connsiteX1" fmla="*/ 5088467 w 5088467"/>
              <a:gd name="connsiteY1" fmla="*/ 60960 h 5294671"/>
              <a:gd name="connsiteX2" fmla="*/ 3608221 w 5088467"/>
              <a:gd name="connsiteY2" fmla="*/ 4150688 h 5294671"/>
              <a:gd name="connsiteX3" fmla="*/ 4343400 w 5088467"/>
              <a:gd name="connsiteY3" fmla="*/ 5294671 h 5294671"/>
              <a:gd name="connsiteX4" fmla="*/ 0 w 5088467"/>
              <a:gd name="connsiteY4" fmla="*/ 5294671 h 5294671"/>
              <a:gd name="connsiteX5" fmla="*/ 0 w 5088467"/>
              <a:gd name="connsiteY5" fmla="*/ 0 h 5294671"/>
              <a:gd name="connsiteX0" fmla="*/ 0 w 5088467"/>
              <a:gd name="connsiteY0" fmla="*/ 0 h 5294671"/>
              <a:gd name="connsiteX1" fmla="*/ 5088467 w 5088467"/>
              <a:gd name="connsiteY1" fmla="*/ 60960 h 5294671"/>
              <a:gd name="connsiteX2" fmla="*/ 3608221 w 5088467"/>
              <a:gd name="connsiteY2" fmla="*/ 4150688 h 5294671"/>
              <a:gd name="connsiteX3" fmla="*/ 4519507 w 5088467"/>
              <a:gd name="connsiteY3" fmla="*/ 5254031 h 5294671"/>
              <a:gd name="connsiteX4" fmla="*/ 0 w 5088467"/>
              <a:gd name="connsiteY4" fmla="*/ 5294671 h 5294671"/>
              <a:gd name="connsiteX5" fmla="*/ 0 w 5088467"/>
              <a:gd name="connsiteY5" fmla="*/ 0 h 5294671"/>
              <a:gd name="connsiteX0" fmla="*/ 0 w 5088467"/>
              <a:gd name="connsiteY0" fmla="*/ 0 h 5294671"/>
              <a:gd name="connsiteX1" fmla="*/ 5088467 w 5088467"/>
              <a:gd name="connsiteY1" fmla="*/ 60960 h 5294671"/>
              <a:gd name="connsiteX2" fmla="*/ 3804648 w 5088467"/>
              <a:gd name="connsiteY2" fmla="*/ 4184554 h 5294671"/>
              <a:gd name="connsiteX3" fmla="*/ 4519507 w 5088467"/>
              <a:gd name="connsiteY3" fmla="*/ 5254031 h 5294671"/>
              <a:gd name="connsiteX4" fmla="*/ 0 w 5088467"/>
              <a:gd name="connsiteY4" fmla="*/ 5294671 h 5294671"/>
              <a:gd name="connsiteX5" fmla="*/ 0 w 5088467"/>
              <a:gd name="connsiteY5" fmla="*/ 0 h 5294671"/>
              <a:gd name="connsiteX0" fmla="*/ 0 w 5102013"/>
              <a:gd name="connsiteY0" fmla="*/ 230293 h 5233711"/>
              <a:gd name="connsiteX1" fmla="*/ 5102013 w 5102013"/>
              <a:gd name="connsiteY1" fmla="*/ 0 h 5233711"/>
              <a:gd name="connsiteX2" fmla="*/ 3818194 w 5102013"/>
              <a:gd name="connsiteY2" fmla="*/ 4123594 h 5233711"/>
              <a:gd name="connsiteX3" fmla="*/ 4533053 w 5102013"/>
              <a:gd name="connsiteY3" fmla="*/ 5193071 h 5233711"/>
              <a:gd name="connsiteX4" fmla="*/ 13546 w 5102013"/>
              <a:gd name="connsiteY4" fmla="*/ 5233711 h 5233711"/>
              <a:gd name="connsiteX5" fmla="*/ 0 w 5102013"/>
              <a:gd name="connsiteY5" fmla="*/ 230293 h 5233711"/>
              <a:gd name="connsiteX0" fmla="*/ 34201 w 5088801"/>
              <a:gd name="connsiteY0" fmla="*/ 0 h 5240485"/>
              <a:gd name="connsiteX1" fmla="*/ 5088801 w 5088801"/>
              <a:gd name="connsiteY1" fmla="*/ 6774 h 5240485"/>
              <a:gd name="connsiteX2" fmla="*/ 3804982 w 5088801"/>
              <a:gd name="connsiteY2" fmla="*/ 4130368 h 5240485"/>
              <a:gd name="connsiteX3" fmla="*/ 4519841 w 5088801"/>
              <a:gd name="connsiteY3" fmla="*/ 5199845 h 5240485"/>
              <a:gd name="connsiteX4" fmla="*/ 334 w 5088801"/>
              <a:gd name="connsiteY4" fmla="*/ 5240485 h 5240485"/>
              <a:gd name="connsiteX5" fmla="*/ 34201 w 5088801"/>
              <a:gd name="connsiteY5" fmla="*/ 0 h 5240485"/>
              <a:gd name="connsiteX0" fmla="*/ 34201 w 4634987"/>
              <a:gd name="connsiteY0" fmla="*/ 0 h 5240485"/>
              <a:gd name="connsiteX1" fmla="*/ 4634987 w 4634987"/>
              <a:gd name="connsiteY1" fmla="*/ 169334 h 5240485"/>
              <a:gd name="connsiteX2" fmla="*/ 3804982 w 4634987"/>
              <a:gd name="connsiteY2" fmla="*/ 4130368 h 5240485"/>
              <a:gd name="connsiteX3" fmla="*/ 4519841 w 4634987"/>
              <a:gd name="connsiteY3" fmla="*/ 5199845 h 5240485"/>
              <a:gd name="connsiteX4" fmla="*/ 334 w 4634987"/>
              <a:gd name="connsiteY4" fmla="*/ 5240485 h 5240485"/>
              <a:gd name="connsiteX5" fmla="*/ 34201 w 4634987"/>
              <a:gd name="connsiteY5" fmla="*/ 0 h 5240485"/>
              <a:gd name="connsiteX0" fmla="*/ 34201 w 5054934"/>
              <a:gd name="connsiteY0" fmla="*/ 20319 h 5260804"/>
              <a:gd name="connsiteX1" fmla="*/ 5054934 w 5054934"/>
              <a:gd name="connsiteY1" fmla="*/ 0 h 5260804"/>
              <a:gd name="connsiteX2" fmla="*/ 3804982 w 5054934"/>
              <a:gd name="connsiteY2" fmla="*/ 4150687 h 5260804"/>
              <a:gd name="connsiteX3" fmla="*/ 4519841 w 5054934"/>
              <a:gd name="connsiteY3" fmla="*/ 5220164 h 5260804"/>
              <a:gd name="connsiteX4" fmla="*/ 334 w 5054934"/>
              <a:gd name="connsiteY4" fmla="*/ 5260804 h 5260804"/>
              <a:gd name="connsiteX5" fmla="*/ 34201 w 5054934"/>
              <a:gd name="connsiteY5" fmla="*/ 20319 h 5260804"/>
              <a:gd name="connsiteX0" fmla="*/ 34201 w 5054934"/>
              <a:gd name="connsiteY0" fmla="*/ 20319 h 5260804"/>
              <a:gd name="connsiteX1" fmla="*/ 5054934 w 5054934"/>
              <a:gd name="connsiteY1" fmla="*/ 0 h 5260804"/>
              <a:gd name="connsiteX2" fmla="*/ 4163968 w 5054934"/>
              <a:gd name="connsiteY2" fmla="*/ 4110047 h 5260804"/>
              <a:gd name="connsiteX3" fmla="*/ 4519841 w 5054934"/>
              <a:gd name="connsiteY3" fmla="*/ 5220164 h 5260804"/>
              <a:gd name="connsiteX4" fmla="*/ 334 w 5054934"/>
              <a:gd name="connsiteY4" fmla="*/ 5260804 h 5260804"/>
              <a:gd name="connsiteX5" fmla="*/ 34201 w 5054934"/>
              <a:gd name="connsiteY5" fmla="*/ 20319 h 5260804"/>
              <a:gd name="connsiteX0" fmla="*/ 34201 w 5082028"/>
              <a:gd name="connsiteY0" fmla="*/ 20319 h 5281124"/>
              <a:gd name="connsiteX1" fmla="*/ 5054934 w 5082028"/>
              <a:gd name="connsiteY1" fmla="*/ 0 h 5281124"/>
              <a:gd name="connsiteX2" fmla="*/ 4163968 w 5082028"/>
              <a:gd name="connsiteY2" fmla="*/ 4110047 h 5281124"/>
              <a:gd name="connsiteX3" fmla="*/ 5082028 w 5082028"/>
              <a:gd name="connsiteY3" fmla="*/ 5281124 h 5281124"/>
              <a:gd name="connsiteX4" fmla="*/ 334 w 5082028"/>
              <a:gd name="connsiteY4" fmla="*/ 5260804 h 5281124"/>
              <a:gd name="connsiteX5" fmla="*/ 34201 w 5082028"/>
              <a:gd name="connsiteY5" fmla="*/ 20319 h 5281124"/>
              <a:gd name="connsiteX0" fmla="*/ 34201 w 5082028"/>
              <a:gd name="connsiteY0" fmla="*/ 0 h 5260805"/>
              <a:gd name="connsiteX1" fmla="*/ 5048539 w 5082028"/>
              <a:gd name="connsiteY1" fmla="*/ 18047 h 5260805"/>
              <a:gd name="connsiteX2" fmla="*/ 4163968 w 5082028"/>
              <a:gd name="connsiteY2" fmla="*/ 4089728 h 5260805"/>
              <a:gd name="connsiteX3" fmla="*/ 5082028 w 5082028"/>
              <a:gd name="connsiteY3" fmla="*/ 5260805 h 5260805"/>
              <a:gd name="connsiteX4" fmla="*/ 334 w 5082028"/>
              <a:gd name="connsiteY4" fmla="*/ 5240485 h 5260805"/>
              <a:gd name="connsiteX5" fmla="*/ 34201 w 5082028"/>
              <a:gd name="connsiteY5" fmla="*/ 0 h 5260805"/>
              <a:gd name="connsiteX0" fmla="*/ 34201 w 5082028"/>
              <a:gd name="connsiteY0" fmla="*/ 0 h 5260805"/>
              <a:gd name="connsiteX1" fmla="*/ 5048539 w 5082028"/>
              <a:gd name="connsiteY1" fmla="*/ 5258 h 5260805"/>
              <a:gd name="connsiteX2" fmla="*/ 4163968 w 5082028"/>
              <a:gd name="connsiteY2" fmla="*/ 4089728 h 5260805"/>
              <a:gd name="connsiteX3" fmla="*/ 5082028 w 5082028"/>
              <a:gd name="connsiteY3" fmla="*/ 5260805 h 5260805"/>
              <a:gd name="connsiteX4" fmla="*/ 334 w 5082028"/>
              <a:gd name="connsiteY4" fmla="*/ 5240485 h 5260805"/>
              <a:gd name="connsiteX5" fmla="*/ 34201 w 5082028"/>
              <a:gd name="connsiteY5" fmla="*/ 0 h 5260805"/>
              <a:gd name="connsiteX0" fmla="*/ 238550 w 5081756"/>
              <a:gd name="connsiteY0" fmla="*/ 173785 h 5255547"/>
              <a:gd name="connsiteX1" fmla="*/ 5048267 w 5081756"/>
              <a:gd name="connsiteY1" fmla="*/ 0 h 5255547"/>
              <a:gd name="connsiteX2" fmla="*/ 4163696 w 5081756"/>
              <a:gd name="connsiteY2" fmla="*/ 4084470 h 5255547"/>
              <a:gd name="connsiteX3" fmla="*/ 5081756 w 5081756"/>
              <a:gd name="connsiteY3" fmla="*/ 5255547 h 5255547"/>
              <a:gd name="connsiteX4" fmla="*/ 62 w 5081756"/>
              <a:gd name="connsiteY4" fmla="*/ 5235227 h 5255547"/>
              <a:gd name="connsiteX5" fmla="*/ 238550 w 5081756"/>
              <a:gd name="connsiteY5" fmla="*/ 173785 h 5255547"/>
              <a:gd name="connsiteX0" fmla="*/ 46916 w 5081954"/>
              <a:gd name="connsiteY0" fmla="*/ 7530 h 5255547"/>
              <a:gd name="connsiteX1" fmla="*/ 5048465 w 5081954"/>
              <a:gd name="connsiteY1" fmla="*/ 0 h 5255547"/>
              <a:gd name="connsiteX2" fmla="*/ 4163894 w 5081954"/>
              <a:gd name="connsiteY2" fmla="*/ 4084470 h 5255547"/>
              <a:gd name="connsiteX3" fmla="*/ 5081954 w 5081954"/>
              <a:gd name="connsiteY3" fmla="*/ 5255547 h 5255547"/>
              <a:gd name="connsiteX4" fmla="*/ 260 w 5081954"/>
              <a:gd name="connsiteY4" fmla="*/ 5235227 h 5255547"/>
              <a:gd name="connsiteX5" fmla="*/ 46916 w 5081954"/>
              <a:gd name="connsiteY5" fmla="*/ 7530 h 5255547"/>
              <a:gd name="connsiteX0" fmla="*/ 0 w 5035038"/>
              <a:gd name="connsiteY0" fmla="*/ 7530 h 5255547"/>
              <a:gd name="connsiteX1" fmla="*/ 5001549 w 5035038"/>
              <a:gd name="connsiteY1" fmla="*/ 0 h 5255547"/>
              <a:gd name="connsiteX2" fmla="*/ 4116978 w 5035038"/>
              <a:gd name="connsiteY2" fmla="*/ 4084470 h 5255547"/>
              <a:gd name="connsiteX3" fmla="*/ 5035038 w 5035038"/>
              <a:gd name="connsiteY3" fmla="*/ 5255547 h 5255547"/>
              <a:gd name="connsiteX4" fmla="*/ 94021 w 5035038"/>
              <a:gd name="connsiteY4" fmla="*/ 5120128 h 5255547"/>
              <a:gd name="connsiteX5" fmla="*/ 0 w 5035038"/>
              <a:gd name="connsiteY5" fmla="*/ 7530 h 5255547"/>
              <a:gd name="connsiteX0" fmla="*/ 3012 w 5038050"/>
              <a:gd name="connsiteY0" fmla="*/ 7530 h 5255547"/>
              <a:gd name="connsiteX1" fmla="*/ 5004561 w 5038050"/>
              <a:gd name="connsiteY1" fmla="*/ 0 h 5255547"/>
              <a:gd name="connsiteX2" fmla="*/ 4119990 w 5038050"/>
              <a:gd name="connsiteY2" fmla="*/ 4084470 h 5255547"/>
              <a:gd name="connsiteX3" fmla="*/ 5038050 w 5038050"/>
              <a:gd name="connsiteY3" fmla="*/ 5255547 h 5255547"/>
              <a:gd name="connsiteX4" fmla="*/ 1117 w 5038050"/>
              <a:gd name="connsiteY4" fmla="*/ 5177677 h 5255547"/>
              <a:gd name="connsiteX5" fmla="*/ 3012 w 5038050"/>
              <a:gd name="connsiteY5" fmla="*/ 7530 h 5255547"/>
              <a:gd name="connsiteX0" fmla="*/ 3012 w 5004561"/>
              <a:gd name="connsiteY0" fmla="*/ 7530 h 5177677"/>
              <a:gd name="connsiteX1" fmla="*/ 5004561 w 5004561"/>
              <a:gd name="connsiteY1" fmla="*/ 0 h 5177677"/>
              <a:gd name="connsiteX2" fmla="*/ 4119990 w 5004561"/>
              <a:gd name="connsiteY2" fmla="*/ 4084470 h 5177677"/>
              <a:gd name="connsiteX3" fmla="*/ 4974106 w 5004561"/>
              <a:gd name="connsiteY3" fmla="*/ 5172420 h 5177677"/>
              <a:gd name="connsiteX4" fmla="*/ 1117 w 5004561"/>
              <a:gd name="connsiteY4" fmla="*/ 5177677 h 5177677"/>
              <a:gd name="connsiteX5" fmla="*/ 3012 w 5004561"/>
              <a:gd name="connsiteY5" fmla="*/ 7530 h 517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4561" h="5177677">
                <a:moveTo>
                  <a:pt x="3012" y="7530"/>
                </a:moveTo>
                <a:lnTo>
                  <a:pt x="5004561" y="0"/>
                </a:lnTo>
                <a:lnTo>
                  <a:pt x="4119990" y="4084470"/>
                </a:lnTo>
                <a:lnTo>
                  <a:pt x="4974106" y="5172420"/>
                </a:lnTo>
                <a:lnTo>
                  <a:pt x="1117" y="5177677"/>
                </a:lnTo>
                <a:cubicBezTo>
                  <a:pt x="-3398" y="3509871"/>
                  <a:pt x="7527" y="1675336"/>
                  <a:pt x="3012" y="7530"/>
                </a:cubicBez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l">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l">
              <a:spcBef>
                <a:spcPts val="0"/>
              </a:spcBef>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Rubrik</a:t>
            </a:r>
          </a:p>
        </p:txBody>
      </p:sp>
      <p:sp>
        <p:nvSpPr>
          <p:cNvPr id="10" name="Text Placeholder 45">
            <a:extLst>
              <a:ext uri="{FF2B5EF4-FFF2-40B4-BE49-F238E27FC236}">
                <a16:creationId xmlns:a16="http://schemas.microsoft.com/office/drawing/2014/main" id="{0C8D8916-4474-664B-8B67-AF7A28DF7ACD}"/>
              </a:ext>
            </a:extLst>
          </p:cNvPr>
          <p:cNvSpPr>
            <a:spLocks noGrp="1"/>
          </p:cNvSpPr>
          <p:nvPr>
            <p:ph type="body" sz="quarter" idx="16" hasCustomPrompt="1"/>
          </p:nvPr>
        </p:nvSpPr>
        <p:spPr>
          <a:xfrm>
            <a:off x="5116168" y="968587"/>
            <a:ext cx="3563169" cy="3264747"/>
          </a:xfrm>
          <a:prstGeom prst="rect">
            <a:avLst/>
          </a:prstGeom>
        </p:spPr>
        <p:txBody>
          <a:bodyPr anchor="t">
            <a:noAutofit/>
          </a:bodyPr>
          <a:lstStyle>
            <a:lvl1pPr marL="342900" indent="-342900" algn="l">
              <a:buClr>
                <a:schemeClr val="tx1"/>
              </a:buClr>
              <a:buFont typeface="Arial" panose="020B0604020202020204" pitchFamily="34" charset="0"/>
              <a:buChar char="•"/>
              <a:defRPr lang="sv-SE" sz="2000" b="0" i="0" smtClean="0">
                <a:solidFill>
                  <a:schemeClr val="tx1"/>
                </a:solidFill>
                <a:effectLst/>
              </a:defRPr>
            </a:lvl1pPr>
            <a:lvl2pPr>
              <a:spcBef>
                <a:spcPts val="480"/>
              </a:spcBef>
              <a:spcAft>
                <a:spcPts val="480"/>
              </a:spcAft>
              <a:buClr>
                <a:schemeClr val="tx1"/>
              </a:buClr>
              <a:defRPr sz="1800" b="0">
                <a:solidFill>
                  <a:schemeClr val="tx1"/>
                </a:solidFill>
                <a:latin typeface="Arial"/>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a:t>
            </a:r>
          </a:p>
          <a:p>
            <a:pPr lvl="1"/>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p>
          <a:p>
            <a:pPr lvl="0"/>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facilisi</a:t>
            </a:r>
            <a:r>
              <a:rPr lang="sv-SE" b="0" i="0" dirty="0">
                <a:solidFill>
                  <a:srgbClr val="000000"/>
                </a:solidFill>
                <a:effectLst/>
                <a:latin typeface="Open Sans"/>
              </a:rPr>
              <a:t>. </a:t>
            </a:r>
            <a:endParaRPr lang="sv-SE" dirty="0"/>
          </a:p>
        </p:txBody>
      </p:sp>
    </p:spTree>
    <p:extLst>
      <p:ext uri="{BB962C8B-B14F-4D97-AF65-F5344CB8AC3E}">
        <p14:creationId xmlns:p14="http://schemas.microsoft.com/office/powerpoint/2010/main" val="41009100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9_Siffra eller infografik mullva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0" y="-1"/>
            <a:ext cx="4284406" cy="5143501"/>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3" name="Text Placeholder 12">
            <a:extLst>
              <a:ext uri="{FF2B5EF4-FFF2-40B4-BE49-F238E27FC236}">
                <a16:creationId xmlns:a16="http://schemas.microsoft.com/office/drawing/2014/main" id="{ABD5201D-68FD-2E41-87B0-87111435D4DB}"/>
              </a:ext>
            </a:extLst>
          </p:cNvPr>
          <p:cNvSpPr>
            <a:spLocks noGrp="1"/>
          </p:cNvSpPr>
          <p:nvPr>
            <p:ph type="body" sz="quarter" idx="10" hasCustomPrompt="1"/>
          </p:nvPr>
        </p:nvSpPr>
        <p:spPr>
          <a:xfrm>
            <a:off x="4645025" y="1416050"/>
            <a:ext cx="4175125" cy="2116138"/>
          </a:xfrm>
        </p:spPr>
        <p:txBody>
          <a:bodyPr anchor="ctr">
            <a:noAutofit/>
          </a:bodyPr>
          <a:lstStyle>
            <a:lvl1pPr marL="0" indent="0" algn="ctr">
              <a:buNone/>
              <a:defRPr sz="13800" b="1">
                <a:solidFill>
                  <a:schemeClr val="accent1"/>
                </a:solidFill>
                <a:latin typeface="Georgia" panose="02040502050405020303" pitchFamily="18" charset="0"/>
                <a:cs typeface="Arial" panose="020B0604020202020204" pitchFamily="34" charset="0"/>
              </a:defRPr>
            </a:lvl1pPr>
          </a:lstStyle>
          <a:p>
            <a:pPr lvl="0"/>
            <a:r>
              <a:rPr lang="en-US" dirty="0"/>
              <a:t>88</a:t>
            </a:r>
            <a:endParaRPr lang="sv-SE" dirty="0"/>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3775363"/>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spcBef>
                <a:spcPts val="0"/>
              </a:spcBef>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Siffra</a:t>
            </a:r>
            <a:r>
              <a:rPr lang="en-US" dirty="0"/>
              <a:t> </a:t>
            </a:r>
            <a:r>
              <a:rPr lang="en-US" dirty="0" err="1"/>
              <a:t>eller</a:t>
            </a:r>
            <a:r>
              <a:rPr lang="en-US" dirty="0"/>
              <a:t> </a:t>
            </a:r>
            <a:r>
              <a:rPr lang="en-US" dirty="0" err="1"/>
              <a:t>infografik</a:t>
            </a:r>
            <a:endParaRPr lang="sv-SE" dirty="0"/>
          </a:p>
        </p:txBody>
      </p:sp>
      <p:sp>
        <p:nvSpPr>
          <p:cNvPr id="8" name="Text Placeholder 12">
            <a:extLst>
              <a:ext uri="{FF2B5EF4-FFF2-40B4-BE49-F238E27FC236}">
                <a16:creationId xmlns:a16="http://schemas.microsoft.com/office/drawing/2014/main" id="{F0EEC0A1-FBE3-B84E-A945-8A42B08120B4}"/>
              </a:ext>
            </a:extLst>
          </p:cNvPr>
          <p:cNvSpPr>
            <a:spLocks noGrp="1"/>
          </p:cNvSpPr>
          <p:nvPr>
            <p:ph type="body" sz="quarter" idx="16" hasCustomPrompt="1"/>
          </p:nvPr>
        </p:nvSpPr>
        <p:spPr>
          <a:xfrm>
            <a:off x="7667086" y="2121194"/>
            <a:ext cx="1392635" cy="705849"/>
          </a:xfrm>
        </p:spPr>
        <p:txBody>
          <a:bodyPr anchor="ctr">
            <a:noAutofit/>
          </a:bodyPr>
          <a:lstStyle>
            <a:lvl1pPr marL="0" indent="0" algn="ctr">
              <a:buNone/>
              <a:defRPr sz="5400" b="1">
                <a:solidFill>
                  <a:schemeClr val="accent1"/>
                </a:solidFill>
                <a:latin typeface="Georgia" panose="02040502050405020303" pitchFamily="18" charset="0"/>
                <a:cs typeface="Arial" panose="020B0604020202020204" pitchFamily="34" charset="0"/>
              </a:defRPr>
            </a:lvl1pPr>
          </a:lstStyle>
          <a:p>
            <a:pPr lvl="0"/>
            <a:r>
              <a:rPr lang="en-US" dirty="0"/>
              <a:t>%</a:t>
            </a:r>
            <a:endParaRPr lang="sv-SE" dirty="0"/>
          </a:p>
        </p:txBody>
      </p:sp>
    </p:spTree>
    <p:extLst>
      <p:ext uri="{BB962C8B-B14F-4D97-AF65-F5344CB8AC3E}">
        <p14:creationId xmlns:p14="http://schemas.microsoft.com/office/powerpoint/2010/main" val="1366886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elsida utan bild tegel">
    <p:bg>
      <p:bgPr>
        <a:solidFill>
          <a:schemeClr val="bg2"/>
        </a:solidFill>
        <a:effectLst/>
      </p:bgPr>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0B2247BB-53AB-CD4C-B590-9C8B7F435E59}"/>
              </a:ext>
            </a:extLst>
          </p:cNvPr>
          <p:cNvSpPr/>
          <p:nvPr userDrawn="1"/>
        </p:nvSpPr>
        <p:spPr>
          <a:xfrm>
            <a:off x="3858023" y="-11315"/>
            <a:ext cx="5295447" cy="2088725"/>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 name="connsiteX0" fmla="*/ 0 w 5921566"/>
              <a:gd name="connsiteY0" fmla="*/ 207161 h 2307429"/>
              <a:gd name="connsiteX1" fmla="*/ 5385661 w 5921566"/>
              <a:gd name="connsiteY1" fmla="*/ 207161 h 2307429"/>
              <a:gd name="connsiteX2" fmla="*/ 5385661 w 5921566"/>
              <a:gd name="connsiteY2" fmla="*/ 1354284 h 2307429"/>
              <a:gd name="connsiteX3" fmla="*/ 2355742 w 5921566"/>
              <a:gd name="connsiteY3" fmla="*/ 2307429 h 2307429"/>
              <a:gd name="connsiteX4" fmla="*/ 0 w 5921566"/>
              <a:gd name="connsiteY4" fmla="*/ 207161 h 2307429"/>
              <a:gd name="connsiteX0" fmla="*/ 0 w 5921566"/>
              <a:gd name="connsiteY0" fmla="*/ 207161 h 2307429"/>
              <a:gd name="connsiteX1" fmla="*/ 5385661 w 5921566"/>
              <a:gd name="connsiteY1" fmla="*/ 207161 h 2307429"/>
              <a:gd name="connsiteX2" fmla="*/ 5385661 w 5921566"/>
              <a:gd name="connsiteY2" fmla="*/ 1354284 h 2307429"/>
              <a:gd name="connsiteX3" fmla="*/ 2355742 w 5921566"/>
              <a:gd name="connsiteY3" fmla="*/ 2307429 h 2307429"/>
              <a:gd name="connsiteX4" fmla="*/ 0 w 5921566"/>
              <a:gd name="connsiteY4" fmla="*/ 207161 h 2307429"/>
              <a:gd name="connsiteX0" fmla="*/ 0 w 5921566"/>
              <a:gd name="connsiteY0" fmla="*/ 155576 h 2255844"/>
              <a:gd name="connsiteX1" fmla="*/ 5385661 w 5921566"/>
              <a:gd name="connsiteY1" fmla="*/ 155576 h 2255844"/>
              <a:gd name="connsiteX2" fmla="*/ 5385661 w 5921566"/>
              <a:gd name="connsiteY2" fmla="*/ 1302699 h 2255844"/>
              <a:gd name="connsiteX3" fmla="*/ 2355742 w 5921566"/>
              <a:gd name="connsiteY3" fmla="*/ 2255844 h 2255844"/>
              <a:gd name="connsiteX4" fmla="*/ 0 w 5921566"/>
              <a:gd name="connsiteY4" fmla="*/ 155576 h 2255844"/>
              <a:gd name="connsiteX0" fmla="*/ 0 w 5921566"/>
              <a:gd name="connsiteY0" fmla="*/ 0 h 2100268"/>
              <a:gd name="connsiteX1" fmla="*/ 5385661 w 5921566"/>
              <a:gd name="connsiteY1" fmla="*/ 0 h 2100268"/>
              <a:gd name="connsiteX2" fmla="*/ 5385661 w 5921566"/>
              <a:gd name="connsiteY2" fmla="*/ 1147123 h 2100268"/>
              <a:gd name="connsiteX3" fmla="*/ 2355742 w 5921566"/>
              <a:gd name="connsiteY3" fmla="*/ 2100268 h 2100268"/>
              <a:gd name="connsiteX4" fmla="*/ 0 w 5921566"/>
              <a:gd name="connsiteY4" fmla="*/ 0 h 2100268"/>
              <a:gd name="connsiteX0" fmla="*/ 0 w 5921566"/>
              <a:gd name="connsiteY0" fmla="*/ 0 h 2100268"/>
              <a:gd name="connsiteX1" fmla="*/ 5385661 w 5921566"/>
              <a:gd name="connsiteY1" fmla="*/ 0 h 2100268"/>
              <a:gd name="connsiteX2" fmla="*/ 5385661 w 5921566"/>
              <a:gd name="connsiteY2" fmla="*/ 1147123 h 2100268"/>
              <a:gd name="connsiteX3" fmla="*/ 2355742 w 5921566"/>
              <a:gd name="connsiteY3" fmla="*/ 2100268 h 2100268"/>
              <a:gd name="connsiteX4" fmla="*/ 0 w 5921566"/>
              <a:gd name="connsiteY4" fmla="*/ 0 h 2100268"/>
              <a:gd name="connsiteX0" fmla="*/ 0 w 5784598"/>
              <a:gd name="connsiteY0" fmla="*/ 0 h 2100268"/>
              <a:gd name="connsiteX1" fmla="*/ 5385661 w 5784598"/>
              <a:gd name="connsiteY1" fmla="*/ 0 h 2100268"/>
              <a:gd name="connsiteX2" fmla="*/ 5385661 w 5784598"/>
              <a:gd name="connsiteY2" fmla="*/ 1147123 h 2100268"/>
              <a:gd name="connsiteX3" fmla="*/ 2355742 w 5784598"/>
              <a:gd name="connsiteY3" fmla="*/ 2100268 h 2100268"/>
              <a:gd name="connsiteX4" fmla="*/ 0 w 5784598"/>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 name="connsiteX0" fmla="*/ 0 w 5279425"/>
              <a:gd name="connsiteY0" fmla="*/ 95053 h 2100268"/>
              <a:gd name="connsiteX1" fmla="*/ 5279425 w 5279425"/>
              <a:gd name="connsiteY1" fmla="*/ 0 h 2100268"/>
              <a:gd name="connsiteX2" fmla="*/ 5279425 w 5279425"/>
              <a:gd name="connsiteY2" fmla="*/ 1147123 h 2100268"/>
              <a:gd name="connsiteX3" fmla="*/ 2249506 w 5279425"/>
              <a:gd name="connsiteY3" fmla="*/ 2100268 h 2100268"/>
              <a:gd name="connsiteX4" fmla="*/ 0 w 5279425"/>
              <a:gd name="connsiteY4" fmla="*/ 95053 h 2100268"/>
              <a:gd name="connsiteX0" fmla="*/ 0 w 5279425"/>
              <a:gd name="connsiteY0" fmla="*/ 0 h 2005215"/>
              <a:gd name="connsiteX1" fmla="*/ 5145233 w 5279425"/>
              <a:gd name="connsiteY1" fmla="*/ 27956 h 2005215"/>
              <a:gd name="connsiteX2" fmla="*/ 5279425 w 5279425"/>
              <a:gd name="connsiteY2" fmla="*/ 1052070 h 2005215"/>
              <a:gd name="connsiteX3" fmla="*/ 2249506 w 5279425"/>
              <a:gd name="connsiteY3" fmla="*/ 2005215 h 2005215"/>
              <a:gd name="connsiteX4" fmla="*/ 0 w 5279425"/>
              <a:gd name="connsiteY4" fmla="*/ 0 h 2005215"/>
              <a:gd name="connsiteX0" fmla="*/ 0 w 5279425"/>
              <a:gd name="connsiteY0" fmla="*/ 11184 h 2016399"/>
              <a:gd name="connsiteX1" fmla="*/ 5066955 w 5279425"/>
              <a:gd name="connsiteY1" fmla="*/ 0 h 2016399"/>
              <a:gd name="connsiteX2" fmla="*/ 5279425 w 5279425"/>
              <a:gd name="connsiteY2" fmla="*/ 1063254 h 2016399"/>
              <a:gd name="connsiteX3" fmla="*/ 2249506 w 5279425"/>
              <a:gd name="connsiteY3" fmla="*/ 2016399 h 2016399"/>
              <a:gd name="connsiteX4" fmla="*/ 0 w 5279425"/>
              <a:gd name="connsiteY4" fmla="*/ 11184 h 2016399"/>
              <a:gd name="connsiteX0" fmla="*/ 0 w 5279425"/>
              <a:gd name="connsiteY0" fmla="*/ 0 h 2005215"/>
              <a:gd name="connsiteX1" fmla="*/ 5033408 w 5279425"/>
              <a:gd name="connsiteY1" fmla="*/ 55912 h 2005215"/>
              <a:gd name="connsiteX2" fmla="*/ 5279425 w 5279425"/>
              <a:gd name="connsiteY2" fmla="*/ 1052070 h 2005215"/>
              <a:gd name="connsiteX3" fmla="*/ 2249506 w 5279425"/>
              <a:gd name="connsiteY3" fmla="*/ 2005215 h 2005215"/>
              <a:gd name="connsiteX4" fmla="*/ 0 w 5279425"/>
              <a:gd name="connsiteY4" fmla="*/ 0 h 2005215"/>
              <a:gd name="connsiteX0" fmla="*/ 0 w 5066954"/>
              <a:gd name="connsiteY0" fmla="*/ 0 h 2005215"/>
              <a:gd name="connsiteX1" fmla="*/ 5033408 w 5066954"/>
              <a:gd name="connsiteY1" fmla="*/ 55912 h 2005215"/>
              <a:gd name="connsiteX2" fmla="*/ 5066954 w 5066954"/>
              <a:gd name="connsiteY2" fmla="*/ 968200 h 2005215"/>
              <a:gd name="connsiteX3" fmla="*/ 2249506 w 5066954"/>
              <a:gd name="connsiteY3" fmla="*/ 2005215 h 2005215"/>
              <a:gd name="connsiteX4" fmla="*/ 0 w 5066954"/>
              <a:gd name="connsiteY4" fmla="*/ 0 h 2005215"/>
              <a:gd name="connsiteX0" fmla="*/ 0 w 5083727"/>
              <a:gd name="connsiteY0" fmla="*/ 0 h 2005215"/>
              <a:gd name="connsiteX1" fmla="*/ 5033408 w 5083727"/>
              <a:gd name="connsiteY1" fmla="*/ 55912 h 2005215"/>
              <a:gd name="connsiteX2" fmla="*/ 5083727 w 5083727"/>
              <a:gd name="connsiteY2" fmla="*/ 1080027 h 2005215"/>
              <a:gd name="connsiteX3" fmla="*/ 2249506 w 5083727"/>
              <a:gd name="connsiteY3" fmla="*/ 2005215 h 2005215"/>
              <a:gd name="connsiteX4" fmla="*/ 0 w 5083727"/>
              <a:gd name="connsiteY4" fmla="*/ 0 h 2005215"/>
              <a:gd name="connsiteX0" fmla="*/ 0 w 5083731"/>
              <a:gd name="connsiteY0" fmla="*/ 11185 h 2016400"/>
              <a:gd name="connsiteX1" fmla="*/ 5083731 w 5083731"/>
              <a:gd name="connsiteY1" fmla="*/ 0 h 2016400"/>
              <a:gd name="connsiteX2" fmla="*/ 5083727 w 5083731"/>
              <a:gd name="connsiteY2" fmla="*/ 1091212 h 2016400"/>
              <a:gd name="connsiteX3" fmla="*/ 2249506 w 5083731"/>
              <a:gd name="connsiteY3" fmla="*/ 2016400 h 2016400"/>
              <a:gd name="connsiteX4" fmla="*/ 0 w 5083731"/>
              <a:gd name="connsiteY4" fmla="*/ 11185 h 2016400"/>
              <a:gd name="connsiteX0" fmla="*/ 0 w 5083731"/>
              <a:gd name="connsiteY0" fmla="*/ 11185 h 2005217"/>
              <a:gd name="connsiteX1" fmla="*/ 5083731 w 5083731"/>
              <a:gd name="connsiteY1" fmla="*/ 0 h 2005217"/>
              <a:gd name="connsiteX2" fmla="*/ 5083727 w 5083731"/>
              <a:gd name="connsiteY2" fmla="*/ 1091212 h 2005217"/>
              <a:gd name="connsiteX3" fmla="*/ 2227141 w 5083731"/>
              <a:gd name="connsiteY3" fmla="*/ 2005217 h 2005217"/>
              <a:gd name="connsiteX4" fmla="*/ 0 w 5083731"/>
              <a:gd name="connsiteY4" fmla="*/ 11185 h 2005217"/>
              <a:gd name="connsiteX0" fmla="*/ 0 w 5083731"/>
              <a:gd name="connsiteY0" fmla="*/ 11185 h 2005217"/>
              <a:gd name="connsiteX1" fmla="*/ 5083731 w 5083731"/>
              <a:gd name="connsiteY1" fmla="*/ 0 h 2005217"/>
              <a:gd name="connsiteX2" fmla="*/ 5083727 w 5083731"/>
              <a:gd name="connsiteY2" fmla="*/ 1091212 h 2005217"/>
              <a:gd name="connsiteX3" fmla="*/ 2227141 w 5083731"/>
              <a:gd name="connsiteY3" fmla="*/ 2005217 h 2005217"/>
              <a:gd name="connsiteX4" fmla="*/ 0 w 5083731"/>
              <a:gd name="connsiteY4" fmla="*/ 11185 h 2005217"/>
              <a:gd name="connsiteX0" fmla="*/ 0 w 5083731"/>
              <a:gd name="connsiteY0" fmla="*/ 11185 h 2005217"/>
              <a:gd name="connsiteX1" fmla="*/ 5083731 w 5083731"/>
              <a:gd name="connsiteY1" fmla="*/ 0 h 2005217"/>
              <a:gd name="connsiteX2" fmla="*/ 5083727 w 5083731"/>
              <a:gd name="connsiteY2" fmla="*/ 1091212 h 2005217"/>
              <a:gd name="connsiteX3" fmla="*/ 2227141 w 5083731"/>
              <a:gd name="connsiteY3" fmla="*/ 2005217 h 2005217"/>
              <a:gd name="connsiteX4" fmla="*/ 0 w 5083731"/>
              <a:gd name="connsiteY4" fmla="*/ 11185 h 2005217"/>
              <a:gd name="connsiteX0" fmla="*/ 0 w 5083731"/>
              <a:gd name="connsiteY0" fmla="*/ 11185 h 2005217"/>
              <a:gd name="connsiteX1" fmla="*/ 5083731 w 5083731"/>
              <a:gd name="connsiteY1" fmla="*/ 0 h 2005217"/>
              <a:gd name="connsiteX2" fmla="*/ 5083727 w 5083731"/>
              <a:gd name="connsiteY2" fmla="*/ 1091212 h 2005217"/>
              <a:gd name="connsiteX3" fmla="*/ 2227141 w 5083731"/>
              <a:gd name="connsiteY3" fmla="*/ 2005217 h 2005217"/>
              <a:gd name="connsiteX4" fmla="*/ 0 w 5083731"/>
              <a:gd name="connsiteY4" fmla="*/ 11185 h 2005217"/>
              <a:gd name="connsiteX0" fmla="*/ 0 w 5083731"/>
              <a:gd name="connsiteY0" fmla="*/ 11185 h 2005217"/>
              <a:gd name="connsiteX1" fmla="*/ 5083731 w 5083731"/>
              <a:gd name="connsiteY1" fmla="*/ 0 h 2005217"/>
              <a:gd name="connsiteX2" fmla="*/ 5083727 w 5083731"/>
              <a:gd name="connsiteY2" fmla="*/ 1091212 h 2005217"/>
              <a:gd name="connsiteX3" fmla="*/ 2227141 w 5083731"/>
              <a:gd name="connsiteY3" fmla="*/ 2005217 h 2005217"/>
              <a:gd name="connsiteX4" fmla="*/ 0 w 5083731"/>
              <a:gd name="connsiteY4" fmla="*/ 11185 h 2005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3731" h="2005217">
                <a:moveTo>
                  <a:pt x="0" y="11185"/>
                </a:moveTo>
                <a:lnTo>
                  <a:pt x="5083731" y="0"/>
                </a:lnTo>
                <a:lnTo>
                  <a:pt x="5083727" y="1091212"/>
                </a:lnTo>
                <a:lnTo>
                  <a:pt x="2227141" y="2005217"/>
                </a:lnTo>
                <a:lnTo>
                  <a:pt x="0" y="11185"/>
                </a:lnTo>
                <a:close/>
              </a:path>
            </a:pathLst>
          </a:custGeom>
          <a:solidFill>
            <a:srgbClr val="EFD3C4"/>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sv-SE" dirty="0"/>
              <a:t>  </a:t>
            </a:r>
          </a:p>
        </p:txBody>
      </p:sp>
      <p:sp>
        <p:nvSpPr>
          <p:cNvPr id="11" name="Rectangle 7">
            <a:extLst>
              <a:ext uri="{FF2B5EF4-FFF2-40B4-BE49-F238E27FC236}">
                <a16:creationId xmlns:a16="http://schemas.microsoft.com/office/drawing/2014/main" id="{40A81925-BCC5-4F43-B3ED-3EF49AAF500E}"/>
              </a:ext>
            </a:extLst>
          </p:cNvPr>
          <p:cNvSpPr/>
          <p:nvPr userDrawn="1"/>
        </p:nvSpPr>
        <p:spPr>
          <a:xfrm>
            <a:off x="5505733" y="1118770"/>
            <a:ext cx="3645105" cy="4040710"/>
          </a:xfrm>
          <a:custGeom>
            <a:avLst/>
            <a:gdLst>
              <a:gd name="connsiteX0" fmla="*/ 0 w 3029918"/>
              <a:gd name="connsiteY0" fmla="*/ 0 h 3307204"/>
              <a:gd name="connsiteX1" fmla="*/ 3029918 w 3029918"/>
              <a:gd name="connsiteY1" fmla="*/ 0 h 3307204"/>
              <a:gd name="connsiteX2" fmla="*/ 3029918 w 3029918"/>
              <a:gd name="connsiteY2" fmla="*/ 3307204 h 3307204"/>
              <a:gd name="connsiteX3" fmla="*/ 0 w 3029918"/>
              <a:gd name="connsiteY3" fmla="*/ 3307204 h 3307204"/>
              <a:gd name="connsiteX4" fmla="*/ 0 w 3029918"/>
              <a:gd name="connsiteY4" fmla="*/ 0 h 3307204"/>
              <a:gd name="connsiteX0" fmla="*/ 0 w 3045417"/>
              <a:gd name="connsiteY0" fmla="*/ 805912 h 4113116"/>
              <a:gd name="connsiteX1" fmla="*/ 3045417 w 3045417"/>
              <a:gd name="connsiteY1" fmla="*/ 0 h 4113116"/>
              <a:gd name="connsiteX2" fmla="*/ 3029918 w 3045417"/>
              <a:gd name="connsiteY2" fmla="*/ 4113116 h 4113116"/>
              <a:gd name="connsiteX3" fmla="*/ 0 w 3045417"/>
              <a:gd name="connsiteY3" fmla="*/ 4113116 h 4113116"/>
              <a:gd name="connsiteX4" fmla="*/ 0 w 3045417"/>
              <a:gd name="connsiteY4" fmla="*/ 805912 h 4113116"/>
              <a:gd name="connsiteX0" fmla="*/ 906651 w 3045417"/>
              <a:gd name="connsiteY0" fmla="*/ 1387098 h 4113116"/>
              <a:gd name="connsiteX1" fmla="*/ 3045417 w 3045417"/>
              <a:gd name="connsiteY1" fmla="*/ 0 h 4113116"/>
              <a:gd name="connsiteX2" fmla="*/ 3029918 w 3045417"/>
              <a:gd name="connsiteY2" fmla="*/ 4113116 h 4113116"/>
              <a:gd name="connsiteX3" fmla="*/ 0 w 3045417"/>
              <a:gd name="connsiteY3" fmla="*/ 4113116 h 4113116"/>
              <a:gd name="connsiteX4" fmla="*/ 906651 w 3045417"/>
              <a:gd name="connsiteY4" fmla="*/ 1387098 h 4113116"/>
              <a:gd name="connsiteX0" fmla="*/ 0 w 3060916"/>
              <a:gd name="connsiteY0" fmla="*/ 984142 h 4113116"/>
              <a:gd name="connsiteX1" fmla="*/ 3060916 w 3060916"/>
              <a:gd name="connsiteY1" fmla="*/ 0 h 4113116"/>
              <a:gd name="connsiteX2" fmla="*/ 3045417 w 3060916"/>
              <a:gd name="connsiteY2" fmla="*/ 4113116 h 4113116"/>
              <a:gd name="connsiteX3" fmla="*/ 15499 w 3060916"/>
              <a:gd name="connsiteY3" fmla="*/ 4113116 h 4113116"/>
              <a:gd name="connsiteX4" fmla="*/ 0 w 3060916"/>
              <a:gd name="connsiteY4" fmla="*/ 984142 h 4113116"/>
              <a:gd name="connsiteX0" fmla="*/ 573471 w 3634387"/>
              <a:gd name="connsiteY0" fmla="*/ 984142 h 4128614"/>
              <a:gd name="connsiteX1" fmla="*/ 3634387 w 3634387"/>
              <a:gd name="connsiteY1" fmla="*/ 0 h 4128614"/>
              <a:gd name="connsiteX2" fmla="*/ 3618888 w 3634387"/>
              <a:gd name="connsiteY2" fmla="*/ 4113116 h 4128614"/>
              <a:gd name="connsiteX3" fmla="*/ 34 w 3634387"/>
              <a:gd name="connsiteY3" fmla="*/ 4128614 h 4128614"/>
              <a:gd name="connsiteX4" fmla="*/ 573471 w 3634387"/>
              <a:gd name="connsiteY4" fmla="*/ 984142 h 4128614"/>
              <a:gd name="connsiteX0" fmla="*/ 573487 w 3634403"/>
              <a:gd name="connsiteY0" fmla="*/ 984142 h 4128614"/>
              <a:gd name="connsiteX1" fmla="*/ 3634403 w 3634403"/>
              <a:gd name="connsiteY1" fmla="*/ 0 h 4128614"/>
              <a:gd name="connsiteX2" fmla="*/ 3618904 w 3634403"/>
              <a:gd name="connsiteY2" fmla="*/ 4113116 h 4128614"/>
              <a:gd name="connsiteX3" fmla="*/ 50 w 3634403"/>
              <a:gd name="connsiteY3" fmla="*/ 4128614 h 4128614"/>
              <a:gd name="connsiteX4" fmla="*/ 573487 w 3634403"/>
              <a:gd name="connsiteY4" fmla="*/ 984142 h 4128614"/>
              <a:gd name="connsiteX0" fmla="*/ 666467 w 3727383"/>
              <a:gd name="connsiteY0" fmla="*/ 984142 h 4136363"/>
              <a:gd name="connsiteX1" fmla="*/ 3727383 w 3727383"/>
              <a:gd name="connsiteY1" fmla="*/ 0 h 4136363"/>
              <a:gd name="connsiteX2" fmla="*/ 3711884 w 3727383"/>
              <a:gd name="connsiteY2" fmla="*/ 4113116 h 4136363"/>
              <a:gd name="connsiteX3" fmla="*/ 41 w 3727383"/>
              <a:gd name="connsiteY3" fmla="*/ 4136363 h 4136363"/>
              <a:gd name="connsiteX4" fmla="*/ 666467 w 3727383"/>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1039806 w 3727342"/>
              <a:gd name="connsiteY0" fmla="*/ 1147972 h 4136363"/>
              <a:gd name="connsiteX1" fmla="*/ 3727342 w 3727342"/>
              <a:gd name="connsiteY1" fmla="*/ 0 h 4136363"/>
              <a:gd name="connsiteX2" fmla="*/ 3711843 w 3727342"/>
              <a:gd name="connsiteY2" fmla="*/ 4113116 h 4136363"/>
              <a:gd name="connsiteX3" fmla="*/ 0 w 3727342"/>
              <a:gd name="connsiteY3" fmla="*/ 4136363 h 4136363"/>
              <a:gd name="connsiteX4" fmla="*/ 1039806 w 3727342"/>
              <a:gd name="connsiteY4" fmla="*/ 1147972 h 4136363"/>
              <a:gd name="connsiteX0" fmla="*/ 689286 w 3727342"/>
              <a:gd name="connsiteY0" fmla="*/ 972712 h 4136363"/>
              <a:gd name="connsiteX1" fmla="*/ 3727342 w 3727342"/>
              <a:gd name="connsiteY1" fmla="*/ 0 h 4136363"/>
              <a:gd name="connsiteX2" fmla="*/ 3711843 w 3727342"/>
              <a:gd name="connsiteY2" fmla="*/ 4113116 h 4136363"/>
              <a:gd name="connsiteX3" fmla="*/ 0 w 3727342"/>
              <a:gd name="connsiteY3" fmla="*/ 4136363 h 4136363"/>
              <a:gd name="connsiteX4" fmla="*/ 689286 w 3727342"/>
              <a:gd name="connsiteY4" fmla="*/ 972712 h 4136363"/>
              <a:gd name="connsiteX0" fmla="*/ 644555 w 3682611"/>
              <a:gd name="connsiteY0" fmla="*/ 972712 h 4113349"/>
              <a:gd name="connsiteX1" fmla="*/ 3682611 w 3682611"/>
              <a:gd name="connsiteY1" fmla="*/ 0 h 4113349"/>
              <a:gd name="connsiteX2" fmla="*/ 3667112 w 3682611"/>
              <a:gd name="connsiteY2" fmla="*/ 4113116 h 4113349"/>
              <a:gd name="connsiteX3" fmla="*/ 0 w 3682611"/>
              <a:gd name="connsiteY3" fmla="*/ 3940666 h 4113349"/>
              <a:gd name="connsiteX4" fmla="*/ 644555 w 3682611"/>
              <a:gd name="connsiteY4" fmla="*/ 972712 h 4113349"/>
              <a:gd name="connsiteX0" fmla="*/ 644555 w 3682611"/>
              <a:gd name="connsiteY0" fmla="*/ 972712 h 3940666"/>
              <a:gd name="connsiteX1" fmla="*/ 3682611 w 3682611"/>
              <a:gd name="connsiteY1" fmla="*/ 0 h 3940666"/>
              <a:gd name="connsiteX2" fmla="*/ 3353996 w 3682611"/>
              <a:gd name="connsiteY2" fmla="*/ 3637852 h 3940666"/>
              <a:gd name="connsiteX3" fmla="*/ 0 w 3682611"/>
              <a:gd name="connsiteY3" fmla="*/ 3940666 h 3940666"/>
              <a:gd name="connsiteX4" fmla="*/ 644555 w 3682611"/>
              <a:gd name="connsiteY4" fmla="*/ 972712 h 3940666"/>
              <a:gd name="connsiteX0" fmla="*/ 644555 w 3682611"/>
              <a:gd name="connsiteY0" fmla="*/ 972712 h 3940666"/>
              <a:gd name="connsiteX1" fmla="*/ 3682611 w 3682611"/>
              <a:gd name="connsiteY1" fmla="*/ 0 h 3940666"/>
              <a:gd name="connsiteX2" fmla="*/ 3499371 w 3682611"/>
              <a:gd name="connsiteY2" fmla="*/ 3934194 h 3940666"/>
              <a:gd name="connsiteX3" fmla="*/ 0 w 3682611"/>
              <a:gd name="connsiteY3" fmla="*/ 3940666 h 3940666"/>
              <a:gd name="connsiteX4" fmla="*/ 644555 w 3682611"/>
              <a:gd name="connsiteY4" fmla="*/ 972712 h 3940666"/>
              <a:gd name="connsiteX0" fmla="*/ 644555 w 3509279"/>
              <a:gd name="connsiteY0" fmla="*/ 810563 h 3778517"/>
              <a:gd name="connsiteX1" fmla="*/ 3509279 w 3509279"/>
              <a:gd name="connsiteY1" fmla="*/ 0 h 3778517"/>
              <a:gd name="connsiteX2" fmla="*/ 3499371 w 3509279"/>
              <a:gd name="connsiteY2" fmla="*/ 3772045 h 3778517"/>
              <a:gd name="connsiteX3" fmla="*/ 0 w 3509279"/>
              <a:gd name="connsiteY3" fmla="*/ 3778517 h 3778517"/>
              <a:gd name="connsiteX4" fmla="*/ 644555 w 3509279"/>
              <a:gd name="connsiteY4" fmla="*/ 810563 h 3778517"/>
              <a:gd name="connsiteX0" fmla="*/ 644555 w 3500729"/>
              <a:gd name="connsiteY0" fmla="*/ 911207 h 3879161"/>
              <a:gd name="connsiteX1" fmla="*/ 3498096 w 3500729"/>
              <a:gd name="connsiteY1" fmla="*/ 0 h 3879161"/>
              <a:gd name="connsiteX2" fmla="*/ 3499371 w 3500729"/>
              <a:gd name="connsiteY2" fmla="*/ 3872689 h 3879161"/>
              <a:gd name="connsiteX3" fmla="*/ 0 w 3500729"/>
              <a:gd name="connsiteY3" fmla="*/ 3879161 h 3879161"/>
              <a:gd name="connsiteX4" fmla="*/ 644555 w 3500729"/>
              <a:gd name="connsiteY4" fmla="*/ 911207 h 3879161"/>
              <a:gd name="connsiteX0" fmla="*/ 644555 w 3501494"/>
              <a:gd name="connsiteY0" fmla="*/ 911207 h 3879161"/>
              <a:gd name="connsiteX1" fmla="*/ 3498096 w 3501494"/>
              <a:gd name="connsiteY1" fmla="*/ 0 h 3879161"/>
              <a:gd name="connsiteX2" fmla="*/ 3499371 w 3501494"/>
              <a:gd name="connsiteY2" fmla="*/ 3872689 h 3879161"/>
              <a:gd name="connsiteX3" fmla="*/ 0 w 3501494"/>
              <a:gd name="connsiteY3" fmla="*/ 3879161 h 3879161"/>
              <a:gd name="connsiteX4" fmla="*/ 644555 w 3501494"/>
              <a:gd name="connsiteY4" fmla="*/ 911207 h 3879161"/>
              <a:gd name="connsiteX0" fmla="*/ 644555 w 3501494"/>
              <a:gd name="connsiteY0" fmla="*/ 911207 h 3879161"/>
              <a:gd name="connsiteX1" fmla="*/ 3498096 w 3501494"/>
              <a:gd name="connsiteY1" fmla="*/ 0 h 3879161"/>
              <a:gd name="connsiteX2" fmla="*/ 3499371 w 3501494"/>
              <a:gd name="connsiteY2" fmla="*/ 3872689 h 3879161"/>
              <a:gd name="connsiteX3" fmla="*/ 0 w 3501494"/>
              <a:gd name="connsiteY3" fmla="*/ 3879161 h 3879161"/>
              <a:gd name="connsiteX4" fmla="*/ 644555 w 3501494"/>
              <a:gd name="connsiteY4" fmla="*/ 911207 h 3879161"/>
              <a:gd name="connsiteX0" fmla="*/ 644555 w 3501494"/>
              <a:gd name="connsiteY0" fmla="*/ 911207 h 3879161"/>
              <a:gd name="connsiteX1" fmla="*/ 3498096 w 3501494"/>
              <a:gd name="connsiteY1" fmla="*/ 0 h 3879161"/>
              <a:gd name="connsiteX2" fmla="*/ 3499371 w 3501494"/>
              <a:gd name="connsiteY2" fmla="*/ 3872689 h 3879161"/>
              <a:gd name="connsiteX3" fmla="*/ 0 w 3501494"/>
              <a:gd name="connsiteY3" fmla="*/ 3879161 h 3879161"/>
              <a:gd name="connsiteX4" fmla="*/ 644555 w 3501494"/>
              <a:gd name="connsiteY4" fmla="*/ 911207 h 3879161"/>
              <a:gd name="connsiteX0" fmla="*/ 644555 w 3499371"/>
              <a:gd name="connsiteY0" fmla="*/ 911207 h 3879161"/>
              <a:gd name="connsiteX1" fmla="*/ 3498096 w 3499371"/>
              <a:gd name="connsiteY1" fmla="*/ 0 h 3879161"/>
              <a:gd name="connsiteX2" fmla="*/ 3499371 w 3499371"/>
              <a:gd name="connsiteY2" fmla="*/ 3872689 h 3879161"/>
              <a:gd name="connsiteX3" fmla="*/ 0 w 3499371"/>
              <a:gd name="connsiteY3" fmla="*/ 3879161 h 3879161"/>
              <a:gd name="connsiteX4" fmla="*/ 644555 w 3499371"/>
              <a:gd name="connsiteY4" fmla="*/ 911207 h 3879161"/>
              <a:gd name="connsiteX0" fmla="*/ 672512 w 3499371"/>
              <a:gd name="connsiteY0" fmla="*/ 972713 h 3879161"/>
              <a:gd name="connsiteX1" fmla="*/ 3498096 w 3499371"/>
              <a:gd name="connsiteY1" fmla="*/ 0 h 3879161"/>
              <a:gd name="connsiteX2" fmla="*/ 3499371 w 3499371"/>
              <a:gd name="connsiteY2" fmla="*/ 3872689 h 3879161"/>
              <a:gd name="connsiteX3" fmla="*/ 0 w 3499371"/>
              <a:gd name="connsiteY3" fmla="*/ 3879161 h 3879161"/>
              <a:gd name="connsiteX4" fmla="*/ 672512 w 3499371"/>
              <a:gd name="connsiteY4" fmla="*/ 972713 h 3879161"/>
              <a:gd name="connsiteX0" fmla="*/ 605415 w 3499371"/>
              <a:gd name="connsiteY0" fmla="*/ 872068 h 3879161"/>
              <a:gd name="connsiteX1" fmla="*/ 3498096 w 3499371"/>
              <a:gd name="connsiteY1" fmla="*/ 0 h 3879161"/>
              <a:gd name="connsiteX2" fmla="*/ 3499371 w 3499371"/>
              <a:gd name="connsiteY2" fmla="*/ 3872689 h 3879161"/>
              <a:gd name="connsiteX3" fmla="*/ 0 w 3499371"/>
              <a:gd name="connsiteY3" fmla="*/ 3879161 h 3879161"/>
              <a:gd name="connsiteX4" fmla="*/ 605415 w 3499371"/>
              <a:gd name="connsiteY4" fmla="*/ 872068 h 3879161"/>
              <a:gd name="connsiteX0" fmla="*/ 638963 w 3499371"/>
              <a:gd name="connsiteY0" fmla="*/ 972712 h 3879161"/>
              <a:gd name="connsiteX1" fmla="*/ 3498096 w 3499371"/>
              <a:gd name="connsiteY1" fmla="*/ 0 h 3879161"/>
              <a:gd name="connsiteX2" fmla="*/ 3499371 w 3499371"/>
              <a:gd name="connsiteY2" fmla="*/ 3872689 h 3879161"/>
              <a:gd name="connsiteX3" fmla="*/ 0 w 3499371"/>
              <a:gd name="connsiteY3" fmla="*/ 3879161 h 3879161"/>
              <a:gd name="connsiteX4" fmla="*/ 638963 w 3499371"/>
              <a:gd name="connsiteY4" fmla="*/ 972712 h 3879161"/>
              <a:gd name="connsiteX0" fmla="*/ 644554 w 3499371"/>
              <a:gd name="connsiteY0" fmla="*/ 916799 h 3879161"/>
              <a:gd name="connsiteX1" fmla="*/ 3498096 w 3499371"/>
              <a:gd name="connsiteY1" fmla="*/ 0 h 3879161"/>
              <a:gd name="connsiteX2" fmla="*/ 3499371 w 3499371"/>
              <a:gd name="connsiteY2" fmla="*/ 3872689 h 3879161"/>
              <a:gd name="connsiteX3" fmla="*/ 0 w 3499371"/>
              <a:gd name="connsiteY3" fmla="*/ 3879161 h 3879161"/>
              <a:gd name="connsiteX4" fmla="*/ 644554 w 3499371"/>
              <a:gd name="connsiteY4" fmla="*/ 916799 h 3879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9371" h="3879161">
                <a:moveTo>
                  <a:pt x="644554" y="916799"/>
                </a:moveTo>
                <a:lnTo>
                  <a:pt x="3498096" y="0"/>
                </a:lnTo>
                <a:cubicBezTo>
                  <a:pt x="3498733" y="1936344"/>
                  <a:pt x="3498733" y="1936344"/>
                  <a:pt x="3499371" y="3872689"/>
                </a:cubicBezTo>
                <a:lnTo>
                  <a:pt x="0" y="3879161"/>
                </a:lnTo>
                <a:lnTo>
                  <a:pt x="644554" y="916799"/>
                </a:lnTo>
                <a:close/>
              </a:path>
            </a:pathLst>
          </a:custGeom>
          <a:solidFill>
            <a:srgbClr val="FEEDB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pic>
        <p:nvPicPr>
          <p:cNvPr id="13" name="Picture 12">
            <a:extLst>
              <a:ext uri="{FF2B5EF4-FFF2-40B4-BE49-F238E27FC236}">
                <a16:creationId xmlns:a16="http://schemas.microsoft.com/office/drawing/2014/main" id="{C2B49F24-F31B-874C-8055-D52128EBB674}"/>
              </a:ext>
            </a:extLst>
          </p:cNvPr>
          <p:cNvPicPr>
            <a:picLocks noChangeAspect="1"/>
          </p:cNvPicPr>
          <p:nvPr userDrawn="1"/>
        </p:nvPicPr>
        <p:blipFill>
          <a:blip r:embed="rId2"/>
          <a:srcRect/>
          <a:stretch/>
        </p:blipFill>
        <p:spPr>
          <a:xfrm>
            <a:off x="7372350" y="288000"/>
            <a:ext cx="1447922" cy="367914"/>
          </a:xfrm>
          <a:prstGeom prst="rect">
            <a:avLst/>
          </a:prstGeom>
        </p:spPr>
      </p:pic>
      <p:sp>
        <p:nvSpPr>
          <p:cNvPr id="10" name="Text Placeholder 45">
            <a:extLst>
              <a:ext uri="{FF2B5EF4-FFF2-40B4-BE49-F238E27FC236}">
                <a16:creationId xmlns:a16="http://schemas.microsoft.com/office/drawing/2014/main" id="{DFE474E8-540D-0F41-AD0F-811EFB8E145D}"/>
              </a:ext>
            </a:extLst>
          </p:cNvPr>
          <p:cNvSpPr>
            <a:spLocks noGrp="1"/>
          </p:cNvSpPr>
          <p:nvPr>
            <p:ph type="body" sz="quarter" idx="13" hasCustomPrompt="1"/>
          </p:nvPr>
        </p:nvSpPr>
        <p:spPr>
          <a:xfrm>
            <a:off x="673545" y="1605280"/>
            <a:ext cx="3995737" cy="1322712"/>
          </a:xfrm>
          <a:prstGeom prst="rect">
            <a:avLst/>
          </a:prstGeom>
        </p:spPr>
        <p:txBody>
          <a:bodyPr anchor="b">
            <a:noAutofit/>
          </a:bodyPr>
          <a:lstStyle>
            <a:lvl1pPr marL="0" indent="0">
              <a:spcBef>
                <a:spcPts val="0"/>
              </a:spcBef>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a:t>
            </a:r>
            <a:br>
              <a:rPr lang="sv-SE" dirty="0"/>
            </a:br>
            <a:r>
              <a:rPr lang="sv-SE" dirty="0"/>
              <a:t>utan bild</a:t>
            </a:r>
          </a:p>
        </p:txBody>
      </p:sp>
    </p:spTree>
    <p:extLst>
      <p:ext uri="{BB962C8B-B14F-4D97-AF65-F5344CB8AC3E}">
        <p14:creationId xmlns:p14="http://schemas.microsoft.com/office/powerpoint/2010/main" val="290704270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0_Siffra eller infografik mörkgrö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0" y="1"/>
            <a:ext cx="4284406" cy="5143500"/>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3" name="Text Placeholder 12">
            <a:extLst>
              <a:ext uri="{FF2B5EF4-FFF2-40B4-BE49-F238E27FC236}">
                <a16:creationId xmlns:a16="http://schemas.microsoft.com/office/drawing/2014/main" id="{ABD5201D-68FD-2E41-87B0-87111435D4DB}"/>
              </a:ext>
            </a:extLst>
          </p:cNvPr>
          <p:cNvSpPr>
            <a:spLocks noGrp="1"/>
          </p:cNvSpPr>
          <p:nvPr>
            <p:ph type="body" sz="quarter" idx="10" hasCustomPrompt="1"/>
          </p:nvPr>
        </p:nvSpPr>
        <p:spPr>
          <a:xfrm>
            <a:off x="4645025" y="1416050"/>
            <a:ext cx="4175125" cy="2116138"/>
          </a:xfrm>
        </p:spPr>
        <p:txBody>
          <a:bodyPr anchor="ctr">
            <a:noAutofit/>
          </a:bodyPr>
          <a:lstStyle>
            <a:lvl1pPr marL="0" indent="0" algn="ctr">
              <a:buNone/>
              <a:defRPr sz="13800" b="1">
                <a:solidFill>
                  <a:schemeClr val="accent3"/>
                </a:solidFill>
                <a:latin typeface="Georgia" panose="02040502050405020303" pitchFamily="18" charset="0"/>
                <a:cs typeface="Arial" panose="020B0604020202020204" pitchFamily="34" charset="0"/>
              </a:defRPr>
            </a:lvl1pPr>
          </a:lstStyle>
          <a:p>
            <a:pPr lvl="0"/>
            <a:r>
              <a:rPr lang="en-US" dirty="0"/>
              <a:t>88</a:t>
            </a:r>
            <a:endParaRPr lang="sv-SE" dirty="0"/>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3775363"/>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spcBef>
                <a:spcPts val="0"/>
              </a:spcBef>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Siffra</a:t>
            </a:r>
            <a:r>
              <a:rPr lang="en-US" dirty="0"/>
              <a:t> </a:t>
            </a:r>
            <a:r>
              <a:rPr lang="en-US" dirty="0" err="1"/>
              <a:t>eller</a:t>
            </a:r>
            <a:r>
              <a:rPr lang="en-US" dirty="0"/>
              <a:t> </a:t>
            </a:r>
            <a:r>
              <a:rPr lang="en-US" dirty="0" err="1"/>
              <a:t>infografik</a:t>
            </a:r>
            <a:endParaRPr lang="sv-SE" dirty="0"/>
          </a:p>
        </p:txBody>
      </p:sp>
      <p:sp>
        <p:nvSpPr>
          <p:cNvPr id="8" name="Text Placeholder 12">
            <a:extLst>
              <a:ext uri="{FF2B5EF4-FFF2-40B4-BE49-F238E27FC236}">
                <a16:creationId xmlns:a16="http://schemas.microsoft.com/office/drawing/2014/main" id="{F0EEC0A1-FBE3-B84E-A945-8A42B08120B4}"/>
              </a:ext>
            </a:extLst>
          </p:cNvPr>
          <p:cNvSpPr>
            <a:spLocks noGrp="1"/>
          </p:cNvSpPr>
          <p:nvPr>
            <p:ph type="body" sz="quarter" idx="16" hasCustomPrompt="1"/>
          </p:nvPr>
        </p:nvSpPr>
        <p:spPr>
          <a:xfrm>
            <a:off x="7667086" y="2121194"/>
            <a:ext cx="1392635" cy="705849"/>
          </a:xfrm>
        </p:spPr>
        <p:txBody>
          <a:bodyPr anchor="ctr">
            <a:noAutofit/>
          </a:bodyPr>
          <a:lstStyle>
            <a:lvl1pPr marL="0" indent="0" algn="ctr">
              <a:buNone/>
              <a:defRPr sz="5400" b="1">
                <a:solidFill>
                  <a:schemeClr val="accent3"/>
                </a:solidFill>
                <a:latin typeface="Georgia" panose="02040502050405020303" pitchFamily="18" charset="0"/>
                <a:cs typeface="Arial" panose="020B0604020202020204" pitchFamily="34" charset="0"/>
              </a:defRPr>
            </a:lvl1pPr>
          </a:lstStyle>
          <a:p>
            <a:pPr lvl="0"/>
            <a:r>
              <a:rPr lang="en-US" dirty="0"/>
              <a:t>%</a:t>
            </a:r>
            <a:endParaRPr lang="sv-SE" dirty="0"/>
          </a:p>
        </p:txBody>
      </p:sp>
    </p:spTree>
    <p:extLst>
      <p:ext uri="{BB962C8B-B14F-4D97-AF65-F5344CB8AC3E}">
        <p14:creationId xmlns:p14="http://schemas.microsoft.com/office/powerpoint/2010/main" val="38863405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1_Siffra eller infografik mörkblå">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0" y="-1"/>
            <a:ext cx="4284406" cy="5143501"/>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3" name="Text Placeholder 12">
            <a:extLst>
              <a:ext uri="{FF2B5EF4-FFF2-40B4-BE49-F238E27FC236}">
                <a16:creationId xmlns:a16="http://schemas.microsoft.com/office/drawing/2014/main" id="{ABD5201D-68FD-2E41-87B0-87111435D4DB}"/>
              </a:ext>
            </a:extLst>
          </p:cNvPr>
          <p:cNvSpPr>
            <a:spLocks noGrp="1"/>
          </p:cNvSpPr>
          <p:nvPr>
            <p:ph type="body" sz="quarter" idx="10" hasCustomPrompt="1"/>
          </p:nvPr>
        </p:nvSpPr>
        <p:spPr>
          <a:xfrm>
            <a:off x="4645025" y="1416050"/>
            <a:ext cx="4175125" cy="2116138"/>
          </a:xfrm>
        </p:spPr>
        <p:txBody>
          <a:bodyPr anchor="ctr">
            <a:noAutofit/>
          </a:bodyPr>
          <a:lstStyle>
            <a:lvl1pPr marL="0" indent="0" algn="ctr">
              <a:buNone/>
              <a:defRPr sz="13800" b="1">
                <a:solidFill>
                  <a:schemeClr val="accent5"/>
                </a:solidFill>
                <a:latin typeface="Georgia" panose="02040502050405020303" pitchFamily="18" charset="0"/>
                <a:cs typeface="Arial" panose="020B0604020202020204" pitchFamily="34" charset="0"/>
              </a:defRPr>
            </a:lvl1pPr>
          </a:lstStyle>
          <a:p>
            <a:pPr lvl="0"/>
            <a:r>
              <a:rPr lang="en-US" dirty="0"/>
              <a:t>88</a:t>
            </a:r>
            <a:endParaRPr lang="sv-SE" dirty="0"/>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3775363"/>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spcBef>
                <a:spcPts val="0"/>
              </a:spcBef>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Siffra</a:t>
            </a:r>
            <a:r>
              <a:rPr lang="en-US" dirty="0"/>
              <a:t> </a:t>
            </a:r>
            <a:r>
              <a:rPr lang="en-US" dirty="0" err="1"/>
              <a:t>eller</a:t>
            </a:r>
            <a:r>
              <a:rPr lang="en-US" dirty="0"/>
              <a:t> </a:t>
            </a:r>
            <a:r>
              <a:rPr lang="en-US" dirty="0" err="1"/>
              <a:t>infografik</a:t>
            </a:r>
            <a:endParaRPr lang="sv-SE" dirty="0"/>
          </a:p>
        </p:txBody>
      </p:sp>
      <p:sp>
        <p:nvSpPr>
          <p:cNvPr id="8" name="Text Placeholder 12">
            <a:extLst>
              <a:ext uri="{FF2B5EF4-FFF2-40B4-BE49-F238E27FC236}">
                <a16:creationId xmlns:a16="http://schemas.microsoft.com/office/drawing/2014/main" id="{F0EEC0A1-FBE3-B84E-A945-8A42B08120B4}"/>
              </a:ext>
            </a:extLst>
          </p:cNvPr>
          <p:cNvSpPr>
            <a:spLocks noGrp="1"/>
          </p:cNvSpPr>
          <p:nvPr>
            <p:ph type="body" sz="quarter" idx="16" hasCustomPrompt="1"/>
          </p:nvPr>
        </p:nvSpPr>
        <p:spPr>
          <a:xfrm>
            <a:off x="7667086" y="2121194"/>
            <a:ext cx="1392635" cy="705849"/>
          </a:xfrm>
        </p:spPr>
        <p:txBody>
          <a:bodyPr anchor="ctr">
            <a:noAutofit/>
          </a:bodyPr>
          <a:lstStyle>
            <a:lvl1pPr marL="0" indent="0" algn="ctr">
              <a:buNone/>
              <a:defRPr sz="5400" b="1">
                <a:solidFill>
                  <a:schemeClr val="accent5"/>
                </a:solidFill>
                <a:latin typeface="Georgia" panose="02040502050405020303" pitchFamily="18" charset="0"/>
                <a:cs typeface="Arial" panose="020B0604020202020204" pitchFamily="34" charset="0"/>
              </a:defRPr>
            </a:lvl1pPr>
          </a:lstStyle>
          <a:p>
            <a:pPr lvl="0"/>
            <a:r>
              <a:rPr lang="en-US" dirty="0"/>
              <a:t>%</a:t>
            </a:r>
            <a:endParaRPr lang="sv-SE" dirty="0"/>
          </a:p>
        </p:txBody>
      </p:sp>
    </p:spTree>
    <p:extLst>
      <p:ext uri="{BB962C8B-B14F-4D97-AF65-F5344CB8AC3E}">
        <p14:creationId xmlns:p14="http://schemas.microsoft.com/office/powerpoint/2010/main" val="35500113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2_Siffra eller infografik ljusblå">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0" y="-1"/>
            <a:ext cx="4284406" cy="5143501"/>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3" name="Text Placeholder 12">
            <a:extLst>
              <a:ext uri="{FF2B5EF4-FFF2-40B4-BE49-F238E27FC236}">
                <a16:creationId xmlns:a16="http://schemas.microsoft.com/office/drawing/2014/main" id="{ABD5201D-68FD-2E41-87B0-87111435D4DB}"/>
              </a:ext>
            </a:extLst>
          </p:cNvPr>
          <p:cNvSpPr>
            <a:spLocks noGrp="1"/>
          </p:cNvSpPr>
          <p:nvPr>
            <p:ph type="body" sz="quarter" idx="10" hasCustomPrompt="1"/>
          </p:nvPr>
        </p:nvSpPr>
        <p:spPr>
          <a:xfrm>
            <a:off x="4645025" y="1416050"/>
            <a:ext cx="4175125" cy="2116138"/>
          </a:xfrm>
        </p:spPr>
        <p:txBody>
          <a:bodyPr anchor="ctr">
            <a:noAutofit/>
          </a:bodyPr>
          <a:lstStyle>
            <a:lvl1pPr marL="0" indent="0" algn="ctr">
              <a:buNone/>
              <a:defRPr sz="13800" b="1">
                <a:solidFill>
                  <a:schemeClr val="accent6"/>
                </a:solidFill>
                <a:latin typeface="Georgia" panose="02040502050405020303" pitchFamily="18" charset="0"/>
                <a:cs typeface="Arial" panose="020B0604020202020204" pitchFamily="34" charset="0"/>
              </a:defRPr>
            </a:lvl1pPr>
          </a:lstStyle>
          <a:p>
            <a:pPr lvl="0"/>
            <a:r>
              <a:rPr lang="en-US" dirty="0"/>
              <a:t>88</a:t>
            </a:r>
            <a:endParaRPr lang="sv-SE" dirty="0"/>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3775363"/>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spcBef>
                <a:spcPts val="0"/>
              </a:spcBef>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Siffra</a:t>
            </a:r>
            <a:r>
              <a:rPr lang="en-US" dirty="0"/>
              <a:t> </a:t>
            </a:r>
            <a:r>
              <a:rPr lang="en-US" dirty="0" err="1"/>
              <a:t>eller</a:t>
            </a:r>
            <a:r>
              <a:rPr lang="en-US" dirty="0"/>
              <a:t> </a:t>
            </a:r>
            <a:r>
              <a:rPr lang="en-US" dirty="0" err="1"/>
              <a:t>infografik</a:t>
            </a:r>
            <a:endParaRPr lang="sv-SE" dirty="0"/>
          </a:p>
        </p:txBody>
      </p:sp>
      <p:sp>
        <p:nvSpPr>
          <p:cNvPr id="8" name="Text Placeholder 12">
            <a:extLst>
              <a:ext uri="{FF2B5EF4-FFF2-40B4-BE49-F238E27FC236}">
                <a16:creationId xmlns:a16="http://schemas.microsoft.com/office/drawing/2014/main" id="{F0EEC0A1-FBE3-B84E-A945-8A42B08120B4}"/>
              </a:ext>
            </a:extLst>
          </p:cNvPr>
          <p:cNvSpPr>
            <a:spLocks noGrp="1"/>
          </p:cNvSpPr>
          <p:nvPr>
            <p:ph type="body" sz="quarter" idx="16" hasCustomPrompt="1"/>
          </p:nvPr>
        </p:nvSpPr>
        <p:spPr>
          <a:xfrm>
            <a:off x="7667086" y="2121194"/>
            <a:ext cx="1392635" cy="705849"/>
          </a:xfrm>
        </p:spPr>
        <p:txBody>
          <a:bodyPr anchor="ctr">
            <a:noAutofit/>
          </a:bodyPr>
          <a:lstStyle>
            <a:lvl1pPr marL="0" indent="0" algn="ctr">
              <a:buNone/>
              <a:defRPr sz="5400" b="1">
                <a:solidFill>
                  <a:schemeClr val="accent6"/>
                </a:solidFill>
                <a:latin typeface="Georgia" panose="02040502050405020303" pitchFamily="18" charset="0"/>
                <a:cs typeface="Arial" panose="020B0604020202020204" pitchFamily="34" charset="0"/>
              </a:defRPr>
            </a:lvl1pPr>
          </a:lstStyle>
          <a:p>
            <a:pPr lvl="0"/>
            <a:r>
              <a:rPr lang="en-US" dirty="0"/>
              <a:t>%</a:t>
            </a:r>
            <a:endParaRPr lang="sv-SE" dirty="0"/>
          </a:p>
        </p:txBody>
      </p:sp>
    </p:spTree>
    <p:extLst>
      <p:ext uri="{BB962C8B-B14F-4D97-AF65-F5344CB8AC3E}">
        <p14:creationId xmlns:p14="http://schemas.microsoft.com/office/powerpoint/2010/main" val="1723036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3_Siffra eller infografik ljus mörkgrö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0" y="1"/>
            <a:ext cx="4284406" cy="5143500"/>
          </a:xfrm>
          <a:prstGeom prst="rect">
            <a:avLst/>
          </a:prstGeom>
          <a:solidFill>
            <a:srgbClr val="D9ECE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3" name="Text Placeholder 12">
            <a:extLst>
              <a:ext uri="{FF2B5EF4-FFF2-40B4-BE49-F238E27FC236}">
                <a16:creationId xmlns:a16="http://schemas.microsoft.com/office/drawing/2014/main" id="{ABD5201D-68FD-2E41-87B0-87111435D4DB}"/>
              </a:ext>
            </a:extLst>
          </p:cNvPr>
          <p:cNvSpPr>
            <a:spLocks noGrp="1"/>
          </p:cNvSpPr>
          <p:nvPr>
            <p:ph type="body" sz="quarter" idx="10" hasCustomPrompt="1"/>
          </p:nvPr>
        </p:nvSpPr>
        <p:spPr>
          <a:xfrm>
            <a:off x="4645025" y="1416050"/>
            <a:ext cx="4175125" cy="2116138"/>
          </a:xfrm>
        </p:spPr>
        <p:txBody>
          <a:bodyPr anchor="ctr">
            <a:noAutofit/>
          </a:bodyPr>
          <a:lstStyle>
            <a:lvl1pPr marL="0" indent="0" algn="ctr">
              <a:buNone/>
              <a:defRPr sz="13800" b="1">
                <a:solidFill>
                  <a:schemeClr val="tx1"/>
                </a:solidFill>
                <a:latin typeface="Georgia" panose="02040502050405020303" pitchFamily="18" charset="0"/>
                <a:cs typeface="Arial" panose="020B0604020202020204" pitchFamily="34" charset="0"/>
              </a:defRPr>
            </a:lvl1pPr>
          </a:lstStyle>
          <a:p>
            <a:pPr lvl="0"/>
            <a:r>
              <a:rPr lang="en-US" dirty="0"/>
              <a:t>88</a:t>
            </a:r>
            <a:endParaRPr lang="sv-SE" dirty="0"/>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3775363"/>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tx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spcBef>
                <a:spcPts val="0"/>
              </a:spcBef>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Siffra</a:t>
            </a:r>
            <a:r>
              <a:rPr lang="en-US" dirty="0"/>
              <a:t> </a:t>
            </a:r>
            <a:r>
              <a:rPr lang="en-US" dirty="0" err="1"/>
              <a:t>eller</a:t>
            </a:r>
            <a:r>
              <a:rPr lang="en-US" dirty="0"/>
              <a:t> </a:t>
            </a:r>
            <a:r>
              <a:rPr lang="en-US" dirty="0" err="1"/>
              <a:t>infografik</a:t>
            </a:r>
            <a:endParaRPr lang="sv-SE" dirty="0"/>
          </a:p>
        </p:txBody>
      </p:sp>
      <p:sp>
        <p:nvSpPr>
          <p:cNvPr id="8" name="Text Placeholder 12">
            <a:extLst>
              <a:ext uri="{FF2B5EF4-FFF2-40B4-BE49-F238E27FC236}">
                <a16:creationId xmlns:a16="http://schemas.microsoft.com/office/drawing/2014/main" id="{F0EEC0A1-FBE3-B84E-A945-8A42B08120B4}"/>
              </a:ext>
            </a:extLst>
          </p:cNvPr>
          <p:cNvSpPr>
            <a:spLocks noGrp="1"/>
          </p:cNvSpPr>
          <p:nvPr>
            <p:ph type="body" sz="quarter" idx="16" hasCustomPrompt="1"/>
          </p:nvPr>
        </p:nvSpPr>
        <p:spPr>
          <a:xfrm>
            <a:off x="7667086" y="2121194"/>
            <a:ext cx="1392635" cy="705849"/>
          </a:xfrm>
        </p:spPr>
        <p:txBody>
          <a:bodyPr anchor="ctr">
            <a:noAutofit/>
          </a:bodyPr>
          <a:lstStyle>
            <a:lvl1pPr marL="0" indent="0" algn="ctr">
              <a:buNone/>
              <a:defRPr sz="5400" b="1">
                <a:solidFill>
                  <a:schemeClr val="tx1"/>
                </a:solidFill>
                <a:latin typeface="Georgia" panose="02040502050405020303" pitchFamily="18" charset="0"/>
                <a:cs typeface="Arial" panose="020B0604020202020204" pitchFamily="34" charset="0"/>
              </a:defRPr>
            </a:lvl1pPr>
          </a:lstStyle>
          <a:p>
            <a:pPr lvl="0"/>
            <a:r>
              <a:rPr lang="en-US" dirty="0"/>
              <a:t>%</a:t>
            </a:r>
            <a:endParaRPr lang="sv-SE" dirty="0"/>
          </a:p>
        </p:txBody>
      </p:sp>
    </p:spTree>
    <p:extLst>
      <p:ext uri="{BB962C8B-B14F-4D97-AF65-F5344CB8AC3E}">
        <p14:creationId xmlns:p14="http://schemas.microsoft.com/office/powerpoint/2010/main" val="16610214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4_Siffra eller infografik ljus mörkblå">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0" y="-1"/>
            <a:ext cx="4284406" cy="5143501"/>
          </a:xfrm>
          <a:prstGeom prst="rect">
            <a:avLst/>
          </a:prstGeom>
          <a:solidFill>
            <a:srgbClr val="BFCEDA"/>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3" name="Text Placeholder 12">
            <a:extLst>
              <a:ext uri="{FF2B5EF4-FFF2-40B4-BE49-F238E27FC236}">
                <a16:creationId xmlns:a16="http://schemas.microsoft.com/office/drawing/2014/main" id="{ABD5201D-68FD-2E41-87B0-87111435D4DB}"/>
              </a:ext>
            </a:extLst>
          </p:cNvPr>
          <p:cNvSpPr>
            <a:spLocks noGrp="1"/>
          </p:cNvSpPr>
          <p:nvPr>
            <p:ph type="body" sz="quarter" idx="10" hasCustomPrompt="1"/>
          </p:nvPr>
        </p:nvSpPr>
        <p:spPr>
          <a:xfrm>
            <a:off x="4645025" y="1416050"/>
            <a:ext cx="4175125" cy="2116138"/>
          </a:xfrm>
        </p:spPr>
        <p:txBody>
          <a:bodyPr anchor="ctr">
            <a:noAutofit/>
          </a:bodyPr>
          <a:lstStyle>
            <a:lvl1pPr marL="0" indent="0" algn="ctr">
              <a:buNone/>
              <a:defRPr sz="13800" b="1">
                <a:solidFill>
                  <a:schemeClr val="tx1"/>
                </a:solidFill>
                <a:latin typeface="Georgia" panose="02040502050405020303" pitchFamily="18" charset="0"/>
                <a:cs typeface="Arial" panose="020B0604020202020204" pitchFamily="34" charset="0"/>
              </a:defRPr>
            </a:lvl1pPr>
          </a:lstStyle>
          <a:p>
            <a:pPr lvl="0"/>
            <a:r>
              <a:rPr lang="en-US" dirty="0"/>
              <a:t>88</a:t>
            </a:r>
            <a:endParaRPr lang="sv-SE" dirty="0"/>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3775363"/>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tx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spcBef>
                <a:spcPts val="0"/>
              </a:spcBef>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Siffra</a:t>
            </a:r>
            <a:r>
              <a:rPr lang="en-US" dirty="0"/>
              <a:t> </a:t>
            </a:r>
            <a:r>
              <a:rPr lang="en-US" dirty="0" err="1"/>
              <a:t>eller</a:t>
            </a:r>
            <a:r>
              <a:rPr lang="en-US" dirty="0"/>
              <a:t> </a:t>
            </a:r>
            <a:r>
              <a:rPr lang="en-US" dirty="0" err="1"/>
              <a:t>infografik</a:t>
            </a:r>
            <a:endParaRPr lang="sv-SE" dirty="0"/>
          </a:p>
        </p:txBody>
      </p:sp>
      <p:sp>
        <p:nvSpPr>
          <p:cNvPr id="8" name="Text Placeholder 12">
            <a:extLst>
              <a:ext uri="{FF2B5EF4-FFF2-40B4-BE49-F238E27FC236}">
                <a16:creationId xmlns:a16="http://schemas.microsoft.com/office/drawing/2014/main" id="{F0EEC0A1-FBE3-B84E-A945-8A42B08120B4}"/>
              </a:ext>
            </a:extLst>
          </p:cNvPr>
          <p:cNvSpPr>
            <a:spLocks noGrp="1"/>
          </p:cNvSpPr>
          <p:nvPr>
            <p:ph type="body" sz="quarter" idx="16" hasCustomPrompt="1"/>
          </p:nvPr>
        </p:nvSpPr>
        <p:spPr>
          <a:xfrm>
            <a:off x="7667086" y="2121194"/>
            <a:ext cx="1392635" cy="705849"/>
          </a:xfrm>
        </p:spPr>
        <p:txBody>
          <a:bodyPr anchor="ctr">
            <a:noAutofit/>
          </a:bodyPr>
          <a:lstStyle>
            <a:lvl1pPr marL="0" indent="0" algn="ctr">
              <a:buNone/>
              <a:defRPr sz="5400" b="1">
                <a:solidFill>
                  <a:schemeClr val="tx1"/>
                </a:solidFill>
                <a:latin typeface="Georgia" panose="02040502050405020303" pitchFamily="18" charset="0"/>
                <a:cs typeface="Arial" panose="020B0604020202020204" pitchFamily="34" charset="0"/>
              </a:defRPr>
            </a:lvl1pPr>
          </a:lstStyle>
          <a:p>
            <a:pPr lvl="0"/>
            <a:r>
              <a:rPr lang="en-US" dirty="0"/>
              <a:t>%</a:t>
            </a:r>
            <a:endParaRPr lang="sv-SE" dirty="0"/>
          </a:p>
        </p:txBody>
      </p:sp>
    </p:spTree>
    <p:extLst>
      <p:ext uri="{BB962C8B-B14F-4D97-AF65-F5344CB8AC3E}">
        <p14:creationId xmlns:p14="http://schemas.microsoft.com/office/powerpoint/2010/main" val="42704761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5_Siffra eller infografik tege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0" y="-1"/>
            <a:ext cx="4284406" cy="5143501"/>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3" name="Text Placeholder 12">
            <a:extLst>
              <a:ext uri="{FF2B5EF4-FFF2-40B4-BE49-F238E27FC236}">
                <a16:creationId xmlns:a16="http://schemas.microsoft.com/office/drawing/2014/main" id="{ABD5201D-68FD-2E41-87B0-87111435D4DB}"/>
              </a:ext>
            </a:extLst>
          </p:cNvPr>
          <p:cNvSpPr>
            <a:spLocks noGrp="1"/>
          </p:cNvSpPr>
          <p:nvPr>
            <p:ph type="body" sz="quarter" idx="10" hasCustomPrompt="1"/>
          </p:nvPr>
        </p:nvSpPr>
        <p:spPr>
          <a:xfrm>
            <a:off x="4645025" y="1416050"/>
            <a:ext cx="4175125" cy="2116138"/>
          </a:xfrm>
        </p:spPr>
        <p:txBody>
          <a:bodyPr anchor="ctr">
            <a:noAutofit/>
          </a:bodyPr>
          <a:lstStyle>
            <a:lvl1pPr marL="0" indent="0" algn="ctr">
              <a:buNone/>
              <a:defRPr sz="13800" b="1">
                <a:solidFill>
                  <a:schemeClr val="tx2"/>
                </a:solidFill>
                <a:latin typeface="Georgia" panose="02040502050405020303" pitchFamily="18" charset="0"/>
                <a:cs typeface="Arial" panose="020B0604020202020204" pitchFamily="34" charset="0"/>
              </a:defRPr>
            </a:lvl1pPr>
          </a:lstStyle>
          <a:p>
            <a:pPr lvl="0"/>
            <a:r>
              <a:rPr lang="en-US" dirty="0"/>
              <a:t>88</a:t>
            </a:r>
            <a:endParaRPr lang="sv-SE" dirty="0"/>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3775363"/>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spcBef>
                <a:spcPts val="0"/>
              </a:spcBef>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Siffra</a:t>
            </a:r>
            <a:r>
              <a:rPr lang="en-US" dirty="0"/>
              <a:t> </a:t>
            </a:r>
            <a:r>
              <a:rPr lang="en-US" dirty="0" err="1"/>
              <a:t>eller</a:t>
            </a:r>
            <a:r>
              <a:rPr lang="en-US" dirty="0"/>
              <a:t> </a:t>
            </a:r>
            <a:r>
              <a:rPr lang="en-US" dirty="0" err="1"/>
              <a:t>infografik</a:t>
            </a:r>
            <a:endParaRPr lang="sv-SE" dirty="0"/>
          </a:p>
        </p:txBody>
      </p:sp>
      <p:sp>
        <p:nvSpPr>
          <p:cNvPr id="8" name="Text Placeholder 12">
            <a:extLst>
              <a:ext uri="{FF2B5EF4-FFF2-40B4-BE49-F238E27FC236}">
                <a16:creationId xmlns:a16="http://schemas.microsoft.com/office/drawing/2014/main" id="{F0EEC0A1-FBE3-B84E-A945-8A42B08120B4}"/>
              </a:ext>
            </a:extLst>
          </p:cNvPr>
          <p:cNvSpPr>
            <a:spLocks noGrp="1"/>
          </p:cNvSpPr>
          <p:nvPr>
            <p:ph type="body" sz="quarter" idx="16" hasCustomPrompt="1"/>
          </p:nvPr>
        </p:nvSpPr>
        <p:spPr>
          <a:xfrm>
            <a:off x="7667086" y="2121194"/>
            <a:ext cx="1392635" cy="705849"/>
          </a:xfrm>
        </p:spPr>
        <p:txBody>
          <a:bodyPr anchor="ctr">
            <a:noAutofit/>
          </a:bodyPr>
          <a:lstStyle>
            <a:lvl1pPr marL="0" indent="0" algn="ctr">
              <a:buNone/>
              <a:defRPr sz="5400" b="1">
                <a:solidFill>
                  <a:schemeClr val="tx2"/>
                </a:solidFill>
                <a:latin typeface="Georgia" panose="02040502050405020303" pitchFamily="18" charset="0"/>
                <a:cs typeface="Arial" panose="020B0604020202020204" pitchFamily="34" charset="0"/>
              </a:defRPr>
            </a:lvl1pPr>
          </a:lstStyle>
          <a:p>
            <a:pPr lvl="0"/>
            <a:r>
              <a:rPr lang="en-US" dirty="0"/>
              <a:t>%</a:t>
            </a:r>
            <a:endParaRPr lang="sv-SE" dirty="0"/>
          </a:p>
        </p:txBody>
      </p:sp>
    </p:spTree>
    <p:extLst>
      <p:ext uri="{BB962C8B-B14F-4D97-AF65-F5344CB8AC3E}">
        <p14:creationId xmlns:p14="http://schemas.microsoft.com/office/powerpoint/2010/main" val="4030630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Titelsida med en stor bild mörkblå">
    <p:bg>
      <p:bgPr>
        <a:solidFill>
          <a:schemeClr val="accent5"/>
        </a:soli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82702187-DB4B-884E-9977-08CB47F0F720}"/>
              </a:ext>
            </a:extLst>
          </p:cNvPr>
          <p:cNvSpPr>
            <a:spLocks noGrp="1"/>
          </p:cNvSpPr>
          <p:nvPr>
            <p:ph type="pic" sz="quarter" idx="10" hasCustomPrompt="1"/>
          </p:nvPr>
        </p:nvSpPr>
        <p:spPr>
          <a:xfrm>
            <a:off x="3140298" y="-11473"/>
            <a:ext cx="6014509" cy="5161255"/>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21685"/>
              <a:gd name="connsiteY0" fmla="*/ 33197 h 5306860"/>
              <a:gd name="connsiteX1" fmla="*/ 6121685 w 6121685"/>
              <a:gd name="connsiteY1" fmla="*/ 0 h 5306860"/>
              <a:gd name="connsiteX2" fmla="*/ 6113520 w 6121685"/>
              <a:gd name="connsiteY2" fmla="*/ 5282065 h 5306860"/>
              <a:gd name="connsiteX3" fmla="*/ 1664212 w 6121685"/>
              <a:gd name="connsiteY3" fmla="*/ 5306860 h 5306860"/>
              <a:gd name="connsiteX4" fmla="*/ 2357947 w 6121685"/>
              <a:gd name="connsiteY4" fmla="*/ 2140327 h 5306860"/>
              <a:gd name="connsiteX5" fmla="*/ 0 w 6121685"/>
              <a:gd name="connsiteY5" fmla="*/ 33197 h 5306860"/>
              <a:gd name="connsiteX0" fmla="*/ 0 w 6113570"/>
              <a:gd name="connsiteY0" fmla="*/ 4076 h 5277739"/>
              <a:gd name="connsiteX1" fmla="*/ 6011025 w 6113570"/>
              <a:gd name="connsiteY1" fmla="*/ 0 h 5277739"/>
              <a:gd name="connsiteX2" fmla="*/ 6113520 w 6113570"/>
              <a:gd name="connsiteY2" fmla="*/ 5252944 h 5277739"/>
              <a:gd name="connsiteX3" fmla="*/ 1664212 w 6113570"/>
              <a:gd name="connsiteY3" fmla="*/ 5277739 h 5277739"/>
              <a:gd name="connsiteX4" fmla="*/ 2357947 w 6113570"/>
              <a:gd name="connsiteY4" fmla="*/ 2111206 h 5277739"/>
              <a:gd name="connsiteX5" fmla="*/ 0 w 6113570"/>
              <a:gd name="connsiteY5" fmla="*/ 4076 h 5277739"/>
              <a:gd name="connsiteX0" fmla="*/ 0 w 6015031"/>
              <a:gd name="connsiteY0" fmla="*/ 4076 h 5277739"/>
              <a:gd name="connsiteX1" fmla="*/ 6011025 w 6015031"/>
              <a:gd name="connsiteY1" fmla="*/ 0 h 5277739"/>
              <a:gd name="connsiteX2" fmla="*/ 6014509 w 6015031"/>
              <a:gd name="connsiteY2" fmla="*/ 5159757 h 5277739"/>
              <a:gd name="connsiteX3" fmla="*/ 1664212 w 6015031"/>
              <a:gd name="connsiteY3" fmla="*/ 5277739 h 5277739"/>
              <a:gd name="connsiteX4" fmla="*/ 2357947 w 6015031"/>
              <a:gd name="connsiteY4" fmla="*/ 2111206 h 5277739"/>
              <a:gd name="connsiteX5" fmla="*/ 0 w 6015031"/>
              <a:gd name="connsiteY5" fmla="*/ 4076 h 5277739"/>
              <a:gd name="connsiteX0" fmla="*/ 0 w 6015031"/>
              <a:gd name="connsiteY0" fmla="*/ 4076 h 5161255"/>
              <a:gd name="connsiteX1" fmla="*/ 6011025 w 6015031"/>
              <a:gd name="connsiteY1" fmla="*/ 0 h 5161255"/>
              <a:gd name="connsiteX2" fmla="*/ 6014509 w 6015031"/>
              <a:gd name="connsiteY2" fmla="*/ 5159757 h 5161255"/>
              <a:gd name="connsiteX3" fmla="*/ 1681684 w 6015031"/>
              <a:gd name="connsiteY3" fmla="*/ 5161255 h 5161255"/>
              <a:gd name="connsiteX4" fmla="*/ 2357947 w 6015031"/>
              <a:gd name="connsiteY4" fmla="*/ 2111206 h 5161255"/>
              <a:gd name="connsiteX5" fmla="*/ 0 w 6015031"/>
              <a:gd name="connsiteY5" fmla="*/ 4076 h 5161255"/>
              <a:gd name="connsiteX0" fmla="*/ 0 w 6015031"/>
              <a:gd name="connsiteY0" fmla="*/ 4076 h 5161255"/>
              <a:gd name="connsiteX1" fmla="*/ 6011025 w 6015031"/>
              <a:gd name="connsiteY1" fmla="*/ 0 h 5161255"/>
              <a:gd name="connsiteX2" fmla="*/ 6014509 w 6015031"/>
              <a:gd name="connsiteY2" fmla="*/ 5159757 h 5161255"/>
              <a:gd name="connsiteX3" fmla="*/ 1681684 w 6015031"/>
              <a:gd name="connsiteY3" fmla="*/ 5161255 h 5161255"/>
              <a:gd name="connsiteX4" fmla="*/ 2357947 w 6015031"/>
              <a:gd name="connsiteY4" fmla="*/ 2111206 h 5161255"/>
              <a:gd name="connsiteX5" fmla="*/ 0 w 6015031"/>
              <a:gd name="connsiteY5" fmla="*/ 4076 h 5161255"/>
              <a:gd name="connsiteX0" fmla="*/ 0 w 6015031"/>
              <a:gd name="connsiteY0" fmla="*/ 4076 h 5161255"/>
              <a:gd name="connsiteX1" fmla="*/ 6011025 w 6015031"/>
              <a:gd name="connsiteY1" fmla="*/ 0 h 5161255"/>
              <a:gd name="connsiteX2" fmla="*/ 6014509 w 6015031"/>
              <a:gd name="connsiteY2" fmla="*/ 5159757 h 5161255"/>
              <a:gd name="connsiteX3" fmla="*/ 1681684 w 6015031"/>
              <a:gd name="connsiteY3" fmla="*/ 5161255 h 5161255"/>
              <a:gd name="connsiteX4" fmla="*/ 2357947 w 6015031"/>
              <a:gd name="connsiteY4" fmla="*/ 2111206 h 5161255"/>
              <a:gd name="connsiteX5" fmla="*/ 0 w 6015031"/>
              <a:gd name="connsiteY5" fmla="*/ 4076 h 5161255"/>
              <a:gd name="connsiteX0" fmla="*/ 0 w 6015031"/>
              <a:gd name="connsiteY0" fmla="*/ 4076 h 5161255"/>
              <a:gd name="connsiteX1" fmla="*/ 6011025 w 6015031"/>
              <a:gd name="connsiteY1" fmla="*/ 0 h 5161255"/>
              <a:gd name="connsiteX2" fmla="*/ 6014509 w 6015031"/>
              <a:gd name="connsiteY2" fmla="*/ 5159757 h 5161255"/>
              <a:gd name="connsiteX3" fmla="*/ 1681684 w 6015031"/>
              <a:gd name="connsiteY3" fmla="*/ 5161255 h 5161255"/>
              <a:gd name="connsiteX4" fmla="*/ 2357947 w 6015031"/>
              <a:gd name="connsiteY4" fmla="*/ 2111206 h 5161255"/>
              <a:gd name="connsiteX5" fmla="*/ 0 w 6015031"/>
              <a:gd name="connsiteY5" fmla="*/ 4076 h 5161255"/>
              <a:gd name="connsiteX0" fmla="*/ 0 w 6015367"/>
              <a:gd name="connsiteY0" fmla="*/ 4076 h 5161255"/>
              <a:gd name="connsiteX1" fmla="*/ 6011025 w 6015367"/>
              <a:gd name="connsiteY1" fmla="*/ 0 h 5161255"/>
              <a:gd name="connsiteX2" fmla="*/ 6014509 w 6015367"/>
              <a:gd name="connsiteY2" fmla="*/ 5159757 h 5161255"/>
              <a:gd name="connsiteX3" fmla="*/ 1681684 w 6015367"/>
              <a:gd name="connsiteY3" fmla="*/ 5161255 h 5161255"/>
              <a:gd name="connsiteX4" fmla="*/ 2357947 w 6015367"/>
              <a:gd name="connsiteY4" fmla="*/ 2111206 h 5161255"/>
              <a:gd name="connsiteX5" fmla="*/ 0 w 6015367"/>
              <a:gd name="connsiteY5" fmla="*/ 4076 h 5161255"/>
              <a:gd name="connsiteX0" fmla="*/ 0 w 6014509"/>
              <a:gd name="connsiteY0" fmla="*/ 4076 h 5161255"/>
              <a:gd name="connsiteX1" fmla="*/ 6011025 w 6014509"/>
              <a:gd name="connsiteY1" fmla="*/ 0 h 5161255"/>
              <a:gd name="connsiteX2" fmla="*/ 6014509 w 6014509"/>
              <a:gd name="connsiteY2" fmla="*/ 5159757 h 5161255"/>
              <a:gd name="connsiteX3" fmla="*/ 1681684 w 6014509"/>
              <a:gd name="connsiteY3" fmla="*/ 5161255 h 5161255"/>
              <a:gd name="connsiteX4" fmla="*/ 2357947 w 6014509"/>
              <a:gd name="connsiteY4" fmla="*/ 2111206 h 5161255"/>
              <a:gd name="connsiteX5" fmla="*/ 0 w 6014509"/>
              <a:gd name="connsiteY5" fmla="*/ 4076 h 51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509" h="5161255">
                <a:moveTo>
                  <a:pt x="0" y="4076"/>
                </a:moveTo>
                <a:lnTo>
                  <a:pt x="6011025" y="0"/>
                </a:lnTo>
                <a:lnTo>
                  <a:pt x="6014509" y="5159757"/>
                </a:lnTo>
                <a:lnTo>
                  <a:pt x="1681684" y="5161255"/>
                </a:lnTo>
                <a:lnTo>
                  <a:pt x="2357947" y="2111206"/>
                </a:lnTo>
                <a:lnTo>
                  <a:pt x="0" y="4076"/>
                </a:lnTo>
                <a:close/>
              </a:path>
            </a:pathLst>
          </a:custGeom>
        </p:spPr>
        <p:txBody>
          <a:bodyPr anchor="ctr">
            <a:normAutofit/>
          </a:bodyPr>
          <a:lstStyle>
            <a:lvl1pPr marL="0" marR="0" indent="0" algn="ctr"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a:p>
            <a:endParaRPr lang="sv-SE" dirty="0"/>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sp>
        <p:nvSpPr>
          <p:cNvPr id="8" name="Text Placeholder 45">
            <a:extLst>
              <a:ext uri="{FF2B5EF4-FFF2-40B4-BE49-F238E27FC236}">
                <a16:creationId xmlns:a16="http://schemas.microsoft.com/office/drawing/2014/main" id="{8F1DE137-2475-494C-94D9-8947C0523DD1}"/>
              </a:ext>
            </a:extLst>
          </p:cNvPr>
          <p:cNvSpPr>
            <a:spLocks noGrp="1"/>
          </p:cNvSpPr>
          <p:nvPr>
            <p:ph type="body" sz="quarter" idx="13" hasCustomPrompt="1"/>
          </p:nvPr>
        </p:nvSpPr>
        <p:spPr>
          <a:xfrm>
            <a:off x="673545" y="1923474"/>
            <a:ext cx="3995737" cy="1004518"/>
          </a:xfrm>
          <a:prstGeom prst="rect">
            <a:avLst/>
          </a:prstGeom>
        </p:spPr>
        <p:txBody>
          <a:bodyPr anchor="b">
            <a:noAutofit/>
          </a:bodyPr>
          <a:lstStyle>
            <a:lvl1pPr marL="0" indent="0">
              <a:spcBef>
                <a:spcPts val="0"/>
              </a:spcBef>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stor bild</a:t>
            </a:r>
          </a:p>
        </p:txBody>
      </p:sp>
      <p:sp>
        <p:nvSpPr>
          <p:cNvPr id="14" name="Text Placeholder 13">
            <a:extLst>
              <a:ext uri="{FF2B5EF4-FFF2-40B4-BE49-F238E27FC236}">
                <a16:creationId xmlns:a16="http://schemas.microsoft.com/office/drawing/2014/main" id="{93C15258-1B9D-8848-8EDD-5B78BC8000F2}"/>
              </a:ext>
            </a:extLst>
          </p:cNvPr>
          <p:cNvSpPr>
            <a:spLocks noGrp="1"/>
          </p:cNvSpPr>
          <p:nvPr>
            <p:ph type="body" sz="quarter" idx="14" hasCustomPrompt="1"/>
          </p:nvPr>
        </p:nvSpPr>
        <p:spPr>
          <a:xfrm>
            <a:off x="7372350" y="286289"/>
            <a:ext cx="1447922" cy="367915"/>
          </a:xfrm>
          <a:blipFill>
            <a:blip r:embed="rId2"/>
            <a:stretch>
              <a:fillRect/>
            </a:stretch>
          </a:blipFill>
        </p:spPr>
        <p:txBody>
          <a:bodyPr/>
          <a:lstStyle>
            <a:lvl1pPr marL="0" indent="0">
              <a:buFontTx/>
              <a:buNone/>
              <a:defRPr/>
            </a:lvl1pPr>
          </a:lstStyle>
          <a:p>
            <a:pPr lvl="0"/>
            <a:r>
              <a:rPr lang="en-GB"/>
              <a:t> </a:t>
            </a:r>
            <a:endParaRPr lang="sv-SE"/>
          </a:p>
        </p:txBody>
      </p:sp>
    </p:spTree>
    <p:extLst>
      <p:ext uri="{BB962C8B-B14F-4D97-AF65-F5344CB8AC3E}">
        <p14:creationId xmlns:p14="http://schemas.microsoft.com/office/powerpoint/2010/main" val="2015860240"/>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elsida med en stor bild tegel">
    <p:bg>
      <p:bgPr>
        <a:solidFill>
          <a:srgbClr val="BFCEDA"/>
        </a:solidFill>
        <a:effectLst/>
      </p:bgPr>
    </p:bg>
    <p:spTree>
      <p:nvGrpSpPr>
        <p:cNvPr id="1" name=""/>
        <p:cNvGrpSpPr/>
        <p:nvPr/>
      </p:nvGrpSpPr>
      <p:grpSpPr>
        <a:xfrm>
          <a:off x="0" y="0"/>
          <a:ext cx="0" cy="0"/>
          <a:chOff x="0" y="0"/>
          <a:chExt cx="0" cy="0"/>
        </a:xfrm>
      </p:grpSpPr>
      <p:sp>
        <p:nvSpPr>
          <p:cNvPr id="6" name="Picture Placeholder 32">
            <a:extLst>
              <a:ext uri="{FF2B5EF4-FFF2-40B4-BE49-F238E27FC236}">
                <a16:creationId xmlns:a16="http://schemas.microsoft.com/office/drawing/2014/main" id="{F4FFC99D-2756-1D43-ADB1-1AF169119EBE}"/>
              </a:ext>
            </a:extLst>
          </p:cNvPr>
          <p:cNvSpPr>
            <a:spLocks noGrp="1"/>
          </p:cNvSpPr>
          <p:nvPr>
            <p:ph type="pic" sz="quarter" idx="10" hasCustomPrompt="1"/>
          </p:nvPr>
        </p:nvSpPr>
        <p:spPr>
          <a:xfrm>
            <a:off x="3140298" y="-11473"/>
            <a:ext cx="6014509" cy="5161255"/>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21685"/>
              <a:gd name="connsiteY0" fmla="*/ 33197 h 5306860"/>
              <a:gd name="connsiteX1" fmla="*/ 6121685 w 6121685"/>
              <a:gd name="connsiteY1" fmla="*/ 0 h 5306860"/>
              <a:gd name="connsiteX2" fmla="*/ 6113520 w 6121685"/>
              <a:gd name="connsiteY2" fmla="*/ 5282065 h 5306860"/>
              <a:gd name="connsiteX3" fmla="*/ 1664212 w 6121685"/>
              <a:gd name="connsiteY3" fmla="*/ 5306860 h 5306860"/>
              <a:gd name="connsiteX4" fmla="*/ 2357947 w 6121685"/>
              <a:gd name="connsiteY4" fmla="*/ 2140327 h 5306860"/>
              <a:gd name="connsiteX5" fmla="*/ 0 w 6121685"/>
              <a:gd name="connsiteY5" fmla="*/ 33197 h 5306860"/>
              <a:gd name="connsiteX0" fmla="*/ 0 w 6113570"/>
              <a:gd name="connsiteY0" fmla="*/ 4076 h 5277739"/>
              <a:gd name="connsiteX1" fmla="*/ 6011025 w 6113570"/>
              <a:gd name="connsiteY1" fmla="*/ 0 h 5277739"/>
              <a:gd name="connsiteX2" fmla="*/ 6113520 w 6113570"/>
              <a:gd name="connsiteY2" fmla="*/ 5252944 h 5277739"/>
              <a:gd name="connsiteX3" fmla="*/ 1664212 w 6113570"/>
              <a:gd name="connsiteY3" fmla="*/ 5277739 h 5277739"/>
              <a:gd name="connsiteX4" fmla="*/ 2357947 w 6113570"/>
              <a:gd name="connsiteY4" fmla="*/ 2111206 h 5277739"/>
              <a:gd name="connsiteX5" fmla="*/ 0 w 6113570"/>
              <a:gd name="connsiteY5" fmla="*/ 4076 h 5277739"/>
              <a:gd name="connsiteX0" fmla="*/ 0 w 6015031"/>
              <a:gd name="connsiteY0" fmla="*/ 4076 h 5277739"/>
              <a:gd name="connsiteX1" fmla="*/ 6011025 w 6015031"/>
              <a:gd name="connsiteY1" fmla="*/ 0 h 5277739"/>
              <a:gd name="connsiteX2" fmla="*/ 6014509 w 6015031"/>
              <a:gd name="connsiteY2" fmla="*/ 5159757 h 5277739"/>
              <a:gd name="connsiteX3" fmla="*/ 1664212 w 6015031"/>
              <a:gd name="connsiteY3" fmla="*/ 5277739 h 5277739"/>
              <a:gd name="connsiteX4" fmla="*/ 2357947 w 6015031"/>
              <a:gd name="connsiteY4" fmla="*/ 2111206 h 5277739"/>
              <a:gd name="connsiteX5" fmla="*/ 0 w 6015031"/>
              <a:gd name="connsiteY5" fmla="*/ 4076 h 5277739"/>
              <a:gd name="connsiteX0" fmla="*/ 0 w 6015031"/>
              <a:gd name="connsiteY0" fmla="*/ 4076 h 5161255"/>
              <a:gd name="connsiteX1" fmla="*/ 6011025 w 6015031"/>
              <a:gd name="connsiteY1" fmla="*/ 0 h 5161255"/>
              <a:gd name="connsiteX2" fmla="*/ 6014509 w 6015031"/>
              <a:gd name="connsiteY2" fmla="*/ 5159757 h 5161255"/>
              <a:gd name="connsiteX3" fmla="*/ 1681684 w 6015031"/>
              <a:gd name="connsiteY3" fmla="*/ 5161255 h 5161255"/>
              <a:gd name="connsiteX4" fmla="*/ 2357947 w 6015031"/>
              <a:gd name="connsiteY4" fmla="*/ 2111206 h 5161255"/>
              <a:gd name="connsiteX5" fmla="*/ 0 w 6015031"/>
              <a:gd name="connsiteY5" fmla="*/ 4076 h 5161255"/>
              <a:gd name="connsiteX0" fmla="*/ 0 w 6015031"/>
              <a:gd name="connsiteY0" fmla="*/ 4076 h 5161255"/>
              <a:gd name="connsiteX1" fmla="*/ 6011025 w 6015031"/>
              <a:gd name="connsiteY1" fmla="*/ 0 h 5161255"/>
              <a:gd name="connsiteX2" fmla="*/ 6014509 w 6015031"/>
              <a:gd name="connsiteY2" fmla="*/ 5159757 h 5161255"/>
              <a:gd name="connsiteX3" fmla="*/ 1681684 w 6015031"/>
              <a:gd name="connsiteY3" fmla="*/ 5161255 h 5161255"/>
              <a:gd name="connsiteX4" fmla="*/ 2357947 w 6015031"/>
              <a:gd name="connsiteY4" fmla="*/ 2111206 h 5161255"/>
              <a:gd name="connsiteX5" fmla="*/ 0 w 6015031"/>
              <a:gd name="connsiteY5" fmla="*/ 4076 h 5161255"/>
              <a:gd name="connsiteX0" fmla="*/ 0 w 6015031"/>
              <a:gd name="connsiteY0" fmla="*/ 4076 h 5161255"/>
              <a:gd name="connsiteX1" fmla="*/ 6011025 w 6015031"/>
              <a:gd name="connsiteY1" fmla="*/ 0 h 5161255"/>
              <a:gd name="connsiteX2" fmla="*/ 6014509 w 6015031"/>
              <a:gd name="connsiteY2" fmla="*/ 5159757 h 5161255"/>
              <a:gd name="connsiteX3" fmla="*/ 1681684 w 6015031"/>
              <a:gd name="connsiteY3" fmla="*/ 5161255 h 5161255"/>
              <a:gd name="connsiteX4" fmla="*/ 2357947 w 6015031"/>
              <a:gd name="connsiteY4" fmla="*/ 2111206 h 5161255"/>
              <a:gd name="connsiteX5" fmla="*/ 0 w 6015031"/>
              <a:gd name="connsiteY5" fmla="*/ 4076 h 5161255"/>
              <a:gd name="connsiteX0" fmla="*/ 0 w 6015031"/>
              <a:gd name="connsiteY0" fmla="*/ 4076 h 5161255"/>
              <a:gd name="connsiteX1" fmla="*/ 6011025 w 6015031"/>
              <a:gd name="connsiteY1" fmla="*/ 0 h 5161255"/>
              <a:gd name="connsiteX2" fmla="*/ 6014509 w 6015031"/>
              <a:gd name="connsiteY2" fmla="*/ 5159757 h 5161255"/>
              <a:gd name="connsiteX3" fmla="*/ 1681684 w 6015031"/>
              <a:gd name="connsiteY3" fmla="*/ 5161255 h 5161255"/>
              <a:gd name="connsiteX4" fmla="*/ 2357947 w 6015031"/>
              <a:gd name="connsiteY4" fmla="*/ 2111206 h 5161255"/>
              <a:gd name="connsiteX5" fmla="*/ 0 w 6015031"/>
              <a:gd name="connsiteY5" fmla="*/ 4076 h 5161255"/>
              <a:gd name="connsiteX0" fmla="*/ 0 w 6015367"/>
              <a:gd name="connsiteY0" fmla="*/ 4076 h 5161255"/>
              <a:gd name="connsiteX1" fmla="*/ 6011025 w 6015367"/>
              <a:gd name="connsiteY1" fmla="*/ 0 h 5161255"/>
              <a:gd name="connsiteX2" fmla="*/ 6014509 w 6015367"/>
              <a:gd name="connsiteY2" fmla="*/ 5159757 h 5161255"/>
              <a:gd name="connsiteX3" fmla="*/ 1681684 w 6015367"/>
              <a:gd name="connsiteY3" fmla="*/ 5161255 h 5161255"/>
              <a:gd name="connsiteX4" fmla="*/ 2357947 w 6015367"/>
              <a:gd name="connsiteY4" fmla="*/ 2111206 h 5161255"/>
              <a:gd name="connsiteX5" fmla="*/ 0 w 6015367"/>
              <a:gd name="connsiteY5" fmla="*/ 4076 h 5161255"/>
              <a:gd name="connsiteX0" fmla="*/ 0 w 6014509"/>
              <a:gd name="connsiteY0" fmla="*/ 4076 h 5161255"/>
              <a:gd name="connsiteX1" fmla="*/ 6011025 w 6014509"/>
              <a:gd name="connsiteY1" fmla="*/ 0 h 5161255"/>
              <a:gd name="connsiteX2" fmla="*/ 6014509 w 6014509"/>
              <a:gd name="connsiteY2" fmla="*/ 5159757 h 5161255"/>
              <a:gd name="connsiteX3" fmla="*/ 1681684 w 6014509"/>
              <a:gd name="connsiteY3" fmla="*/ 5161255 h 5161255"/>
              <a:gd name="connsiteX4" fmla="*/ 2357947 w 6014509"/>
              <a:gd name="connsiteY4" fmla="*/ 2111206 h 5161255"/>
              <a:gd name="connsiteX5" fmla="*/ 0 w 6014509"/>
              <a:gd name="connsiteY5" fmla="*/ 4076 h 51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509" h="5161255">
                <a:moveTo>
                  <a:pt x="0" y="4076"/>
                </a:moveTo>
                <a:lnTo>
                  <a:pt x="6011025" y="0"/>
                </a:lnTo>
                <a:lnTo>
                  <a:pt x="6014509" y="5159757"/>
                </a:lnTo>
                <a:lnTo>
                  <a:pt x="1681684" y="5161255"/>
                </a:lnTo>
                <a:lnTo>
                  <a:pt x="2357947" y="2111206"/>
                </a:lnTo>
                <a:lnTo>
                  <a:pt x="0" y="4076"/>
                </a:lnTo>
                <a:close/>
              </a:path>
            </a:pathLst>
          </a:custGeom>
        </p:spPr>
        <p:txBody>
          <a:bodyPr anchor="ctr">
            <a:normAutofit/>
          </a:bodyPr>
          <a:lstStyle>
            <a:lvl1pPr marL="0" marR="0" indent="0" algn="ctr"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a:p>
            <a:endParaRPr lang="sv-SE" dirty="0"/>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bg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sp>
        <p:nvSpPr>
          <p:cNvPr id="8" name="Text Placeholder 45">
            <a:extLst>
              <a:ext uri="{FF2B5EF4-FFF2-40B4-BE49-F238E27FC236}">
                <a16:creationId xmlns:a16="http://schemas.microsoft.com/office/drawing/2014/main" id="{8F1DE137-2475-494C-94D9-8947C0523DD1}"/>
              </a:ext>
            </a:extLst>
          </p:cNvPr>
          <p:cNvSpPr>
            <a:spLocks noGrp="1"/>
          </p:cNvSpPr>
          <p:nvPr>
            <p:ph type="body" sz="quarter" idx="13" hasCustomPrompt="1"/>
          </p:nvPr>
        </p:nvSpPr>
        <p:spPr>
          <a:xfrm>
            <a:off x="673545" y="1923474"/>
            <a:ext cx="3995737" cy="1004518"/>
          </a:xfrm>
          <a:prstGeom prst="rect">
            <a:avLst/>
          </a:prstGeom>
        </p:spPr>
        <p:txBody>
          <a:bodyPr anchor="b">
            <a:noAutofit/>
          </a:bodyPr>
          <a:lstStyle>
            <a:lvl1pPr marL="0" indent="0">
              <a:spcBef>
                <a:spcPts val="0"/>
              </a:spcBef>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stor bild</a:t>
            </a:r>
          </a:p>
        </p:txBody>
      </p:sp>
      <p:sp>
        <p:nvSpPr>
          <p:cNvPr id="14" name="Text Placeholder 13">
            <a:extLst>
              <a:ext uri="{FF2B5EF4-FFF2-40B4-BE49-F238E27FC236}">
                <a16:creationId xmlns:a16="http://schemas.microsoft.com/office/drawing/2014/main" id="{93C15258-1B9D-8848-8EDD-5B78BC8000F2}"/>
              </a:ext>
            </a:extLst>
          </p:cNvPr>
          <p:cNvSpPr>
            <a:spLocks noGrp="1"/>
          </p:cNvSpPr>
          <p:nvPr>
            <p:ph type="body" sz="quarter" idx="14" hasCustomPrompt="1"/>
          </p:nvPr>
        </p:nvSpPr>
        <p:spPr>
          <a:xfrm>
            <a:off x="7372350" y="286289"/>
            <a:ext cx="1447922" cy="367915"/>
          </a:xfrm>
          <a:blipFill>
            <a:blip r:embed="rId2"/>
            <a:stretch>
              <a:fillRect/>
            </a:stretch>
          </a:blipFill>
        </p:spPr>
        <p:txBody>
          <a:bodyPr/>
          <a:lstStyle>
            <a:lvl1pPr marL="0" indent="0">
              <a:buFontTx/>
              <a:buNone/>
              <a:defRPr/>
            </a:lvl1pPr>
          </a:lstStyle>
          <a:p>
            <a:pPr lvl="0"/>
            <a:r>
              <a:rPr lang="en-GB"/>
              <a:t> </a:t>
            </a:r>
            <a:endParaRPr lang="sv-SE"/>
          </a:p>
        </p:txBody>
      </p:sp>
    </p:spTree>
    <p:extLst>
      <p:ext uri="{BB962C8B-B14F-4D97-AF65-F5344CB8AC3E}">
        <p14:creationId xmlns:p14="http://schemas.microsoft.com/office/powerpoint/2010/main" val="1801839173"/>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7_Titelsida med en stor bild ljusbå">
    <p:bg>
      <p:bgPr>
        <a:solidFill>
          <a:schemeClr val="accent6"/>
        </a:solidFill>
        <a:effectLst/>
      </p:bgPr>
    </p:bg>
    <p:spTree>
      <p:nvGrpSpPr>
        <p:cNvPr id="1" name=""/>
        <p:cNvGrpSpPr/>
        <p:nvPr/>
      </p:nvGrpSpPr>
      <p:grpSpPr>
        <a:xfrm>
          <a:off x="0" y="0"/>
          <a:ext cx="0" cy="0"/>
          <a:chOff x="0" y="0"/>
          <a:chExt cx="0" cy="0"/>
        </a:xfrm>
      </p:grpSpPr>
      <p:sp>
        <p:nvSpPr>
          <p:cNvPr id="7" name="Picture Placeholder 32">
            <a:extLst>
              <a:ext uri="{FF2B5EF4-FFF2-40B4-BE49-F238E27FC236}">
                <a16:creationId xmlns:a16="http://schemas.microsoft.com/office/drawing/2014/main" id="{3C44F10A-ACA6-B44A-AAAC-BE60F20107E2}"/>
              </a:ext>
            </a:extLst>
          </p:cNvPr>
          <p:cNvSpPr>
            <a:spLocks noGrp="1"/>
          </p:cNvSpPr>
          <p:nvPr>
            <p:ph type="pic" sz="quarter" idx="10" hasCustomPrompt="1"/>
          </p:nvPr>
        </p:nvSpPr>
        <p:spPr>
          <a:xfrm>
            <a:off x="3140298" y="-11473"/>
            <a:ext cx="6014509" cy="5161255"/>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21685"/>
              <a:gd name="connsiteY0" fmla="*/ 33197 h 5306860"/>
              <a:gd name="connsiteX1" fmla="*/ 6121685 w 6121685"/>
              <a:gd name="connsiteY1" fmla="*/ 0 h 5306860"/>
              <a:gd name="connsiteX2" fmla="*/ 6113520 w 6121685"/>
              <a:gd name="connsiteY2" fmla="*/ 5282065 h 5306860"/>
              <a:gd name="connsiteX3" fmla="*/ 1664212 w 6121685"/>
              <a:gd name="connsiteY3" fmla="*/ 5306860 h 5306860"/>
              <a:gd name="connsiteX4" fmla="*/ 2357947 w 6121685"/>
              <a:gd name="connsiteY4" fmla="*/ 2140327 h 5306860"/>
              <a:gd name="connsiteX5" fmla="*/ 0 w 6121685"/>
              <a:gd name="connsiteY5" fmla="*/ 33197 h 5306860"/>
              <a:gd name="connsiteX0" fmla="*/ 0 w 6113570"/>
              <a:gd name="connsiteY0" fmla="*/ 4076 h 5277739"/>
              <a:gd name="connsiteX1" fmla="*/ 6011025 w 6113570"/>
              <a:gd name="connsiteY1" fmla="*/ 0 h 5277739"/>
              <a:gd name="connsiteX2" fmla="*/ 6113520 w 6113570"/>
              <a:gd name="connsiteY2" fmla="*/ 5252944 h 5277739"/>
              <a:gd name="connsiteX3" fmla="*/ 1664212 w 6113570"/>
              <a:gd name="connsiteY3" fmla="*/ 5277739 h 5277739"/>
              <a:gd name="connsiteX4" fmla="*/ 2357947 w 6113570"/>
              <a:gd name="connsiteY4" fmla="*/ 2111206 h 5277739"/>
              <a:gd name="connsiteX5" fmla="*/ 0 w 6113570"/>
              <a:gd name="connsiteY5" fmla="*/ 4076 h 5277739"/>
              <a:gd name="connsiteX0" fmla="*/ 0 w 6015031"/>
              <a:gd name="connsiteY0" fmla="*/ 4076 h 5277739"/>
              <a:gd name="connsiteX1" fmla="*/ 6011025 w 6015031"/>
              <a:gd name="connsiteY1" fmla="*/ 0 h 5277739"/>
              <a:gd name="connsiteX2" fmla="*/ 6014509 w 6015031"/>
              <a:gd name="connsiteY2" fmla="*/ 5159757 h 5277739"/>
              <a:gd name="connsiteX3" fmla="*/ 1664212 w 6015031"/>
              <a:gd name="connsiteY3" fmla="*/ 5277739 h 5277739"/>
              <a:gd name="connsiteX4" fmla="*/ 2357947 w 6015031"/>
              <a:gd name="connsiteY4" fmla="*/ 2111206 h 5277739"/>
              <a:gd name="connsiteX5" fmla="*/ 0 w 6015031"/>
              <a:gd name="connsiteY5" fmla="*/ 4076 h 5277739"/>
              <a:gd name="connsiteX0" fmla="*/ 0 w 6015031"/>
              <a:gd name="connsiteY0" fmla="*/ 4076 h 5161255"/>
              <a:gd name="connsiteX1" fmla="*/ 6011025 w 6015031"/>
              <a:gd name="connsiteY1" fmla="*/ 0 h 5161255"/>
              <a:gd name="connsiteX2" fmla="*/ 6014509 w 6015031"/>
              <a:gd name="connsiteY2" fmla="*/ 5159757 h 5161255"/>
              <a:gd name="connsiteX3" fmla="*/ 1681684 w 6015031"/>
              <a:gd name="connsiteY3" fmla="*/ 5161255 h 5161255"/>
              <a:gd name="connsiteX4" fmla="*/ 2357947 w 6015031"/>
              <a:gd name="connsiteY4" fmla="*/ 2111206 h 5161255"/>
              <a:gd name="connsiteX5" fmla="*/ 0 w 6015031"/>
              <a:gd name="connsiteY5" fmla="*/ 4076 h 5161255"/>
              <a:gd name="connsiteX0" fmla="*/ 0 w 6015031"/>
              <a:gd name="connsiteY0" fmla="*/ 4076 h 5161255"/>
              <a:gd name="connsiteX1" fmla="*/ 6011025 w 6015031"/>
              <a:gd name="connsiteY1" fmla="*/ 0 h 5161255"/>
              <a:gd name="connsiteX2" fmla="*/ 6014509 w 6015031"/>
              <a:gd name="connsiteY2" fmla="*/ 5159757 h 5161255"/>
              <a:gd name="connsiteX3" fmla="*/ 1681684 w 6015031"/>
              <a:gd name="connsiteY3" fmla="*/ 5161255 h 5161255"/>
              <a:gd name="connsiteX4" fmla="*/ 2357947 w 6015031"/>
              <a:gd name="connsiteY4" fmla="*/ 2111206 h 5161255"/>
              <a:gd name="connsiteX5" fmla="*/ 0 w 6015031"/>
              <a:gd name="connsiteY5" fmla="*/ 4076 h 5161255"/>
              <a:gd name="connsiteX0" fmla="*/ 0 w 6015031"/>
              <a:gd name="connsiteY0" fmla="*/ 4076 h 5161255"/>
              <a:gd name="connsiteX1" fmla="*/ 6011025 w 6015031"/>
              <a:gd name="connsiteY1" fmla="*/ 0 h 5161255"/>
              <a:gd name="connsiteX2" fmla="*/ 6014509 w 6015031"/>
              <a:gd name="connsiteY2" fmla="*/ 5159757 h 5161255"/>
              <a:gd name="connsiteX3" fmla="*/ 1681684 w 6015031"/>
              <a:gd name="connsiteY3" fmla="*/ 5161255 h 5161255"/>
              <a:gd name="connsiteX4" fmla="*/ 2357947 w 6015031"/>
              <a:gd name="connsiteY4" fmla="*/ 2111206 h 5161255"/>
              <a:gd name="connsiteX5" fmla="*/ 0 w 6015031"/>
              <a:gd name="connsiteY5" fmla="*/ 4076 h 5161255"/>
              <a:gd name="connsiteX0" fmla="*/ 0 w 6015031"/>
              <a:gd name="connsiteY0" fmla="*/ 4076 h 5161255"/>
              <a:gd name="connsiteX1" fmla="*/ 6011025 w 6015031"/>
              <a:gd name="connsiteY1" fmla="*/ 0 h 5161255"/>
              <a:gd name="connsiteX2" fmla="*/ 6014509 w 6015031"/>
              <a:gd name="connsiteY2" fmla="*/ 5159757 h 5161255"/>
              <a:gd name="connsiteX3" fmla="*/ 1681684 w 6015031"/>
              <a:gd name="connsiteY3" fmla="*/ 5161255 h 5161255"/>
              <a:gd name="connsiteX4" fmla="*/ 2357947 w 6015031"/>
              <a:gd name="connsiteY4" fmla="*/ 2111206 h 5161255"/>
              <a:gd name="connsiteX5" fmla="*/ 0 w 6015031"/>
              <a:gd name="connsiteY5" fmla="*/ 4076 h 5161255"/>
              <a:gd name="connsiteX0" fmla="*/ 0 w 6015367"/>
              <a:gd name="connsiteY0" fmla="*/ 4076 h 5161255"/>
              <a:gd name="connsiteX1" fmla="*/ 6011025 w 6015367"/>
              <a:gd name="connsiteY1" fmla="*/ 0 h 5161255"/>
              <a:gd name="connsiteX2" fmla="*/ 6014509 w 6015367"/>
              <a:gd name="connsiteY2" fmla="*/ 5159757 h 5161255"/>
              <a:gd name="connsiteX3" fmla="*/ 1681684 w 6015367"/>
              <a:gd name="connsiteY3" fmla="*/ 5161255 h 5161255"/>
              <a:gd name="connsiteX4" fmla="*/ 2357947 w 6015367"/>
              <a:gd name="connsiteY4" fmla="*/ 2111206 h 5161255"/>
              <a:gd name="connsiteX5" fmla="*/ 0 w 6015367"/>
              <a:gd name="connsiteY5" fmla="*/ 4076 h 5161255"/>
              <a:gd name="connsiteX0" fmla="*/ 0 w 6014509"/>
              <a:gd name="connsiteY0" fmla="*/ 4076 h 5161255"/>
              <a:gd name="connsiteX1" fmla="*/ 6011025 w 6014509"/>
              <a:gd name="connsiteY1" fmla="*/ 0 h 5161255"/>
              <a:gd name="connsiteX2" fmla="*/ 6014509 w 6014509"/>
              <a:gd name="connsiteY2" fmla="*/ 5159757 h 5161255"/>
              <a:gd name="connsiteX3" fmla="*/ 1681684 w 6014509"/>
              <a:gd name="connsiteY3" fmla="*/ 5161255 h 5161255"/>
              <a:gd name="connsiteX4" fmla="*/ 2357947 w 6014509"/>
              <a:gd name="connsiteY4" fmla="*/ 2111206 h 5161255"/>
              <a:gd name="connsiteX5" fmla="*/ 0 w 6014509"/>
              <a:gd name="connsiteY5" fmla="*/ 4076 h 51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509" h="5161255">
                <a:moveTo>
                  <a:pt x="0" y="4076"/>
                </a:moveTo>
                <a:lnTo>
                  <a:pt x="6011025" y="0"/>
                </a:lnTo>
                <a:lnTo>
                  <a:pt x="6014509" y="5159757"/>
                </a:lnTo>
                <a:lnTo>
                  <a:pt x="1681684" y="5161255"/>
                </a:lnTo>
                <a:lnTo>
                  <a:pt x="2357947" y="2111206"/>
                </a:lnTo>
                <a:lnTo>
                  <a:pt x="0" y="4076"/>
                </a:lnTo>
                <a:close/>
              </a:path>
            </a:pathLst>
          </a:custGeom>
        </p:spPr>
        <p:txBody>
          <a:bodyPr anchor="ctr">
            <a:normAutofit/>
          </a:bodyPr>
          <a:lstStyle>
            <a:lvl1pPr marL="0" marR="0" indent="0" algn="ctr"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a:p>
            <a:endParaRPr lang="sv-SE" dirty="0"/>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sp>
        <p:nvSpPr>
          <p:cNvPr id="14" name="Text Placeholder 13">
            <a:extLst>
              <a:ext uri="{FF2B5EF4-FFF2-40B4-BE49-F238E27FC236}">
                <a16:creationId xmlns:a16="http://schemas.microsoft.com/office/drawing/2014/main" id="{93C15258-1B9D-8848-8EDD-5B78BC8000F2}"/>
              </a:ext>
            </a:extLst>
          </p:cNvPr>
          <p:cNvSpPr>
            <a:spLocks noGrp="1"/>
          </p:cNvSpPr>
          <p:nvPr>
            <p:ph type="body" sz="quarter" idx="14" hasCustomPrompt="1"/>
          </p:nvPr>
        </p:nvSpPr>
        <p:spPr>
          <a:xfrm>
            <a:off x="7372350" y="286289"/>
            <a:ext cx="1447922" cy="367915"/>
          </a:xfrm>
          <a:blipFill>
            <a:blip r:embed="rId2"/>
            <a:stretch>
              <a:fillRect/>
            </a:stretch>
          </a:blipFill>
        </p:spPr>
        <p:txBody>
          <a:bodyPr/>
          <a:lstStyle>
            <a:lvl1pPr marL="0" indent="0">
              <a:buFontTx/>
              <a:buNone/>
              <a:defRPr/>
            </a:lvl1pPr>
          </a:lstStyle>
          <a:p>
            <a:pPr lvl="0"/>
            <a:r>
              <a:rPr lang="en-GB"/>
              <a:t> </a:t>
            </a:r>
            <a:endParaRPr lang="sv-SE"/>
          </a:p>
        </p:txBody>
      </p:sp>
      <p:sp>
        <p:nvSpPr>
          <p:cNvPr id="6" name="Text Placeholder 45">
            <a:extLst>
              <a:ext uri="{FF2B5EF4-FFF2-40B4-BE49-F238E27FC236}">
                <a16:creationId xmlns:a16="http://schemas.microsoft.com/office/drawing/2014/main" id="{13E8B9B6-6B68-584A-8E07-8C9734FB9C4A}"/>
              </a:ext>
            </a:extLst>
          </p:cNvPr>
          <p:cNvSpPr>
            <a:spLocks noGrp="1"/>
          </p:cNvSpPr>
          <p:nvPr>
            <p:ph type="body" sz="quarter" idx="13" hasCustomPrompt="1"/>
          </p:nvPr>
        </p:nvSpPr>
        <p:spPr>
          <a:xfrm>
            <a:off x="673545" y="1923474"/>
            <a:ext cx="3995737" cy="1004518"/>
          </a:xfrm>
          <a:prstGeom prst="rect">
            <a:avLst/>
          </a:prstGeom>
        </p:spPr>
        <p:txBody>
          <a:bodyPr anchor="b">
            <a:noAutofit/>
          </a:bodyPr>
          <a:lstStyle>
            <a:lvl1pPr marL="0" indent="0">
              <a:spcBef>
                <a:spcPts val="0"/>
              </a:spcBef>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stor bild</a:t>
            </a:r>
          </a:p>
        </p:txBody>
      </p:sp>
    </p:spTree>
    <p:extLst>
      <p:ext uri="{BB962C8B-B14F-4D97-AF65-F5344CB8AC3E}">
        <p14:creationId xmlns:p14="http://schemas.microsoft.com/office/powerpoint/2010/main" val="1111435621"/>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8_Titelsida med en stor bild mörkgrön">
    <p:bg>
      <p:bgPr>
        <a:solidFill>
          <a:schemeClr val="accent3"/>
        </a:solidFill>
        <a:effectLst/>
      </p:bgPr>
    </p:bg>
    <p:spTree>
      <p:nvGrpSpPr>
        <p:cNvPr id="1" name=""/>
        <p:cNvGrpSpPr/>
        <p:nvPr/>
      </p:nvGrpSpPr>
      <p:grpSpPr>
        <a:xfrm>
          <a:off x="0" y="0"/>
          <a:ext cx="0" cy="0"/>
          <a:chOff x="0" y="0"/>
          <a:chExt cx="0" cy="0"/>
        </a:xfrm>
      </p:grpSpPr>
      <p:sp>
        <p:nvSpPr>
          <p:cNvPr id="6" name="Picture Placeholder 32">
            <a:extLst>
              <a:ext uri="{FF2B5EF4-FFF2-40B4-BE49-F238E27FC236}">
                <a16:creationId xmlns:a16="http://schemas.microsoft.com/office/drawing/2014/main" id="{1439F080-84B9-FF40-8CD2-4B0AC5C4C38E}"/>
              </a:ext>
            </a:extLst>
          </p:cNvPr>
          <p:cNvSpPr>
            <a:spLocks noGrp="1"/>
          </p:cNvSpPr>
          <p:nvPr>
            <p:ph type="pic" sz="quarter" idx="10" hasCustomPrompt="1"/>
          </p:nvPr>
        </p:nvSpPr>
        <p:spPr>
          <a:xfrm>
            <a:off x="3140298" y="-11473"/>
            <a:ext cx="6014509" cy="5161255"/>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21685"/>
              <a:gd name="connsiteY0" fmla="*/ 33197 h 5306860"/>
              <a:gd name="connsiteX1" fmla="*/ 6121685 w 6121685"/>
              <a:gd name="connsiteY1" fmla="*/ 0 h 5306860"/>
              <a:gd name="connsiteX2" fmla="*/ 6113520 w 6121685"/>
              <a:gd name="connsiteY2" fmla="*/ 5282065 h 5306860"/>
              <a:gd name="connsiteX3" fmla="*/ 1664212 w 6121685"/>
              <a:gd name="connsiteY3" fmla="*/ 5306860 h 5306860"/>
              <a:gd name="connsiteX4" fmla="*/ 2357947 w 6121685"/>
              <a:gd name="connsiteY4" fmla="*/ 2140327 h 5306860"/>
              <a:gd name="connsiteX5" fmla="*/ 0 w 6121685"/>
              <a:gd name="connsiteY5" fmla="*/ 33197 h 5306860"/>
              <a:gd name="connsiteX0" fmla="*/ 0 w 6113570"/>
              <a:gd name="connsiteY0" fmla="*/ 4076 h 5277739"/>
              <a:gd name="connsiteX1" fmla="*/ 6011025 w 6113570"/>
              <a:gd name="connsiteY1" fmla="*/ 0 h 5277739"/>
              <a:gd name="connsiteX2" fmla="*/ 6113520 w 6113570"/>
              <a:gd name="connsiteY2" fmla="*/ 5252944 h 5277739"/>
              <a:gd name="connsiteX3" fmla="*/ 1664212 w 6113570"/>
              <a:gd name="connsiteY3" fmla="*/ 5277739 h 5277739"/>
              <a:gd name="connsiteX4" fmla="*/ 2357947 w 6113570"/>
              <a:gd name="connsiteY4" fmla="*/ 2111206 h 5277739"/>
              <a:gd name="connsiteX5" fmla="*/ 0 w 6113570"/>
              <a:gd name="connsiteY5" fmla="*/ 4076 h 5277739"/>
              <a:gd name="connsiteX0" fmla="*/ 0 w 6015031"/>
              <a:gd name="connsiteY0" fmla="*/ 4076 h 5277739"/>
              <a:gd name="connsiteX1" fmla="*/ 6011025 w 6015031"/>
              <a:gd name="connsiteY1" fmla="*/ 0 h 5277739"/>
              <a:gd name="connsiteX2" fmla="*/ 6014509 w 6015031"/>
              <a:gd name="connsiteY2" fmla="*/ 5159757 h 5277739"/>
              <a:gd name="connsiteX3" fmla="*/ 1664212 w 6015031"/>
              <a:gd name="connsiteY3" fmla="*/ 5277739 h 5277739"/>
              <a:gd name="connsiteX4" fmla="*/ 2357947 w 6015031"/>
              <a:gd name="connsiteY4" fmla="*/ 2111206 h 5277739"/>
              <a:gd name="connsiteX5" fmla="*/ 0 w 6015031"/>
              <a:gd name="connsiteY5" fmla="*/ 4076 h 5277739"/>
              <a:gd name="connsiteX0" fmla="*/ 0 w 6015031"/>
              <a:gd name="connsiteY0" fmla="*/ 4076 h 5161255"/>
              <a:gd name="connsiteX1" fmla="*/ 6011025 w 6015031"/>
              <a:gd name="connsiteY1" fmla="*/ 0 h 5161255"/>
              <a:gd name="connsiteX2" fmla="*/ 6014509 w 6015031"/>
              <a:gd name="connsiteY2" fmla="*/ 5159757 h 5161255"/>
              <a:gd name="connsiteX3" fmla="*/ 1681684 w 6015031"/>
              <a:gd name="connsiteY3" fmla="*/ 5161255 h 5161255"/>
              <a:gd name="connsiteX4" fmla="*/ 2357947 w 6015031"/>
              <a:gd name="connsiteY4" fmla="*/ 2111206 h 5161255"/>
              <a:gd name="connsiteX5" fmla="*/ 0 w 6015031"/>
              <a:gd name="connsiteY5" fmla="*/ 4076 h 5161255"/>
              <a:gd name="connsiteX0" fmla="*/ 0 w 6015031"/>
              <a:gd name="connsiteY0" fmla="*/ 4076 h 5161255"/>
              <a:gd name="connsiteX1" fmla="*/ 6011025 w 6015031"/>
              <a:gd name="connsiteY1" fmla="*/ 0 h 5161255"/>
              <a:gd name="connsiteX2" fmla="*/ 6014509 w 6015031"/>
              <a:gd name="connsiteY2" fmla="*/ 5159757 h 5161255"/>
              <a:gd name="connsiteX3" fmla="*/ 1681684 w 6015031"/>
              <a:gd name="connsiteY3" fmla="*/ 5161255 h 5161255"/>
              <a:gd name="connsiteX4" fmla="*/ 2357947 w 6015031"/>
              <a:gd name="connsiteY4" fmla="*/ 2111206 h 5161255"/>
              <a:gd name="connsiteX5" fmla="*/ 0 w 6015031"/>
              <a:gd name="connsiteY5" fmla="*/ 4076 h 5161255"/>
              <a:gd name="connsiteX0" fmla="*/ 0 w 6015031"/>
              <a:gd name="connsiteY0" fmla="*/ 4076 h 5161255"/>
              <a:gd name="connsiteX1" fmla="*/ 6011025 w 6015031"/>
              <a:gd name="connsiteY1" fmla="*/ 0 h 5161255"/>
              <a:gd name="connsiteX2" fmla="*/ 6014509 w 6015031"/>
              <a:gd name="connsiteY2" fmla="*/ 5159757 h 5161255"/>
              <a:gd name="connsiteX3" fmla="*/ 1681684 w 6015031"/>
              <a:gd name="connsiteY3" fmla="*/ 5161255 h 5161255"/>
              <a:gd name="connsiteX4" fmla="*/ 2357947 w 6015031"/>
              <a:gd name="connsiteY4" fmla="*/ 2111206 h 5161255"/>
              <a:gd name="connsiteX5" fmla="*/ 0 w 6015031"/>
              <a:gd name="connsiteY5" fmla="*/ 4076 h 5161255"/>
              <a:gd name="connsiteX0" fmla="*/ 0 w 6015031"/>
              <a:gd name="connsiteY0" fmla="*/ 4076 h 5161255"/>
              <a:gd name="connsiteX1" fmla="*/ 6011025 w 6015031"/>
              <a:gd name="connsiteY1" fmla="*/ 0 h 5161255"/>
              <a:gd name="connsiteX2" fmla="*/ 6014509 w 6015031"/>
              <a:gd name="connsiteY2" fmla="*/ 5159757 h 5161255"/>
              <a:gd name="connsiteX3" fmla="*/ 1681684 w 6015031"/>
              <a:gd name="connsiteY3" fmla="*/ 5161255 h 5161255"/>
              <a:gd name="connsiteX4" fmla="*/ 2357947 w 6015031"/>
              <a:gd name="connsiteY4" fmla="*/ 2111206 h 5161255"/>
              <a:gd name="connsiteX5" fmla="*/ 0 w 6015031"/>
              <a:gd name="connsiteY5" fmla="*/ 4076 h 5161255"/>
              <a:gd name="connsiteX0" fmla="*/ 0 w 6015367"/>
              <a:gd name="connsiteY0" fmla="*/ 4076 h 5161255"/>
              <a:gd name="connsiteX1" fmla="*/ 6011025 w 6015367"/>
              <a:gd name="connsiteY1" fmla="*/ 0 h 5161255"/>
              <a:gd name="connsiteX2" fmla="*/ 6014509 w 6015367"/>
              <a:gd name="connsiteY2" fmla="*/ 5159757 h 5161255"/>
              <a:gd name="connsiteX3" fmla="*/ 1681684 w 6015367"/>
              <a:gd name="connsiteY3" fmla="*/ 5161255 h 5161255"/>
              <a:gd name="connsiteX4" fmla="*/ 2357947 w 6015367"/>
              <a:gd name="connsiteY4" fmla="*/ 2111206 h 5161255"/>
              <a:gd name="connsiteX5" fmla="*/ 0 w 6015367"/>
              <a:gd name="connsiteY5" fmla="*/ 4076 h 5161255"/>
              <a:gd name="connsiteX0" fmla="*/ 0 w 6014509"/>
              <a:gd name="connsiteY0" fmla="*/ 4076 h 5161255"/>
              <a:gd name="connsiteX1" fmla="*/ 6011025 w 6014509"/>
              <a:gd name="connsiteY1" fmla="*/ 0 h 5161255"/>
              <a:gd name="connsiteX2" fmla="*/ 6014509 w 6014509"/>
              <a:gd name="connsiteY2" fmla="*/ 5159757 h 5161255"/>
              <a:gd name="connsiteX3" fmla="*/ 1681684 w 6014509"/>
              <a:gd name="connsiteY3" fmla="*/ 5161255 h 5161255"/>
              <a:gd name="connsiteX4" fmla="*/ 2357947 w 6014509"/>
              <a:gd name="connsiteY4" fmla="*/ 2111206 h 5161255"/>
              <a:gd name="connsiteX5" fmla="*/ 0 w 6014509"/>
              <a:gd name="connsiteY5" fmla="*/ 4076 h 51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509" h="5161255">
                <a:moveTo>
                  <a:pt x="0" y="4076"/>
                </a:moveTo>
                <a:lnTo>
                  <a:pt x="6011025" y="0"/>
                </a:lnTo>
                <a:lnTo>
                  <a:pt x="6014509" y="5159757"/>
                </a:lnTo>
                <a:lnTo>
                  <a:pt x="1681684" y="5161255"/>
                </a:lnTo>
                <a:lnTo>
                  <a:pt x="2357947" y="2111206"/>
                </a:lnTo>
                <a:lnTo>
                  <a:pt x="0" y="4076"/>
                </a:lnTo>
                <a:close/>
              </a:path>
            </a:pathLst>
          </a:custGeom>
        </p:spPr>
        <p:txBody>
          <a:bodyPr anchor="ctr">
            <a:normAutofit/>
          </a:bodyPr>
          <a:lstStyle>
            <a:lvl1pPr marL="0" marR="0" indent="0" algn="ctr"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a:p>
            <a:endParaRPr lang="sv-SE" dirty="0"/>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sp>
        <p:nvSpPr>
          <p:cNvPr id="8" name="Text Placeholder 45">
            <a:extLst>
              <a:ext uri="{FF2B5EF4-FFF2-40B4-BE49-F238E27FC236}">
                <a16:creationId xmlns:a16="http://schemas.microsoft.com/office/drawing/2014/main" id="{8F1DE137-2475-494C-94D9-8947C0523DD1}"/>
              </a:ext>
            </a:extLst>
          </p:cNvPr>
          <p:cNvSpPr>
            <a:spLocks noGrp="1"/>
          </p:cNvSpPr>
          <p:nvPr>
            <p:ph type="body" sz="quarter" idx="13" hasCustomPrompt="1"/>
          </p:nvPr>
        </p:nvSpPr>
        <p:spPr>
          <a:xfrm>
            <a:off x="673545" y="1923474"/>
            <a:ext cx="3995737" cy="1004518"/>
          </a:xfrm>
          <a:prstGeom prst="rect">
            <a:avLst/>
          </a:prstGeom>
        </p:spPr>
        <p:txBody>
          <a:bodyPr anchor="b">
            <a:noAutofit/>
          </a:bodyPr>
          <a:lstStyle>
            <a:lvl1pPr marL="0" indent="0">
              <a:spcBef>
                <a:spcPts val="0"/>
              </a:spcBef>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stor bild</a:t>
            </a:r>
          </a:p>
        </p:txBody>
      </p:sp>
      <p:sp>
        <p:nvSpPr>
          <p:cNvPr id="14" name="Text Placeholder 13">
            <a:extLst>
              <a:ext uri="{FF2B5EF4-FFF2-40B4-BE49-F238E27FC236}">
                <a16:creationId xmlns:a16="http://schemas.microsoft.com/office/drawing/2014/main" id="{93C15258-1B9D-8848-8EDD-5B78BC8000F2}"/>
              </a:ext>
            </a:extLst>
          </p:cNvPr>
          <p:cNvSpPr>
            <a:spLocks noGrp="1"/>
          </p:cNvSpPr>
          <p:nvPr>
            <p:ph type="body" sz="quarter" idx="14" hasCustomPrompt="1"/>
          </p:nvPr>
        </p:nvSpPr>
        <p:spPr>
          <a:xfrm>
            <a:off x="7372350" y="286289"/>
            <a:ext cx="1447922" cy="367915"/>
          </a:xfrm>
          <a:blipFill>
            <a:blip r:embed="rId2"/>
            <a:stretch>
              <a:fillRect/>
            </a:stretch>
          </a:blipFill>
        </p:spPr>
        <p:txBody>
          <a:bodyPr/>
          <a:lstStyle>
            <a:lvl1pPr marL="0" indent="0">
              <a:buFontTx/>
              <a:buNone/>
              <a:defRPr/>
            </a:lvl1pPr>
          </a:lstStyle>
          <a:p>
            <a:pPr lvl="0"/>
            <a:r>
              <a:rPr lang="en-GB"/>
              <a:t> </a:t>
            </a:r>
            <a:endParaRPr lang="sv-SE"/>
          </a:p>
        </p:txBody>
      </p:sp>
    </p:spTree>
    <p:extLst>
      <p:ext uri="{BB962C8B-B14F-4D97-AF65-F5344CB8AC3E}">
        <p14:creationId xmlns:p14="http://schemas.microsoft.com/office/powerpoint/2010/main" val="2459554796"/>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9_Titelsida med en stor bild tegel">
    <p:bg>
      <p:bgPr>
        <a:solidFill>
          <a:srgbClr val="D9ECE0"/>
        </a:solidFill>
        <a:effectLst/>
      </p:bgPr>
    </p:bg>
    <p:spTree>
      <p:nvGrpSpPr>
        <p:cNvPr id="1" name=""/>
        <p:cNvGrpSpPr/>
        <p:nvPr/>
      </p:nvGrpSpPr>
      <p:grpSpPr>
        <a:xfrm>
          <a:off x="0" y="0"/>
          <a:ext cx="0" cy="0"/>
          <a:chOff x="0" y="0"/>
          <a:chExt cx="0" cy="0"/>
        </a:xfrm>
      </p:grpSpPr>
      <p:sp>
        <p:nvSpPr>
          <p:cNvPr id="6" name="Picture Placeholder 32">
            <a:extLst>
              <a:ext uri="{FF2B5EF4-FFF2-40B4-BE49-F238E27FC236}">
                <a16:creationId xmlns:a16="http://schemas.microsoft.com/office/drawing/2014/main" id="{F4FFC99D-2756-1D43-ADB1-1AF169119EBE}"/>
              </a:ext>
            </a:extLst>
          </p:cNvPr>
          <p:cNvSpPr>
            <a:spLocks noGrp="1"/>
          </p:cNvSpPr>
          <p:nvPr>
            <p:ph type="pic" sz="quarter" idx="10" hasCustomPrompt="1"/>
          </p:nvPr>
        </p:nvSpPr>
        <p:spPr>
          <a:xfrm>
            <a:off x="3140298" y="-11473"/>
            <a:ext cx="6014509" cy="5161255"/>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21685"/>
              <a:gd name="connsiteY0" fmla="*/ 33197 h 5306860"/>
              <a:gd name="connsiteX1" fmla="*/ 6121685 w 6121685"/>
              <a:gd name="connsiteY1" fmla="*/ 0 h 5306860"/>
              <a:gd name="connsiteX2" fmla="*/ 6113520 w 6121685"/>
              <a:gd name="connsiteY2" fmla="*/ 5282065 h 5306860"/>
              <a:gd name="connsiteX3" fmla="*/ 1664212 w 6121685"/>
              <a:gd name="connsiteY3" fmla="*/ 5306860 h 5306860"/>
              <a:gd name="connsiteX4" fmla="*/ 2357947 w 6121685"/>
              <a:gd name="connsiteY4" fmla="*/ 2140327 h 5306860"/>
              <a:gd name="connsiteX5" fmla="*/ 0 w 6121685"/>
              <a:gd name="connsiteY5" fmla="*/ 33197 h 5306860"/>
              <a:gd name="connsiteX0" fmla="*/ 0 w 6113570"/>
              <a:gd name="connsiteY0" fmla="*/ 4076 h 5277739"/>
              <a:gd name="connsiteX1" fmla="*/ 6011025 w 6113570"/>
              <a:gd name="connsiteY1" fmla="*/ 0 h 5277739"/>
              <a:gd name="connsiteX2" fmla="*/ 6113520 w 6113570"/>
              <a:gd name="connsiteY2" fmla="*/ 5252944 h 5277739"/>
              <a:gd name="connsiteX3" fmla="*/ 1664212 w 6113570"/>
              <a:gd name="connsiteY3" fmla="*/ 5277739 h 5277739"/>
              <a:gd name="connsiteX4" fmla="*/ 2357947 w 6113570"/>
              <a:gd name="connsiteY4" fmla="*/ 2111206 h 5277739"/>
              <a:gd name="connsiteX5" fmla="*/ 0 w 6113570"/>
              <a:gd name="connsiteY5" fmla="*/ 4076 h 5277739"/>
              <a:gd name="connsiteX0" fmla="*/ 0 w 6015031"/>
              <a:gd name="connsiteY0" fmla="*/ 4076 h 5277739"/>
              <a:gd name="connsiteX1" fmla="*/ 6011025 w 6015031"/>
              <a:gd name="connsiteY1" fmla="*/ 0 h 5277739"/>
              <a:gd name="connsiteX2" fmla="*/ 6014509 w 6015031"/>
              <a:gd name="connsiteY2" fmla="*/ 5159757 h 5277739"/>
              <a:gd name="connsiteX3" fmla="*/ 1664212 w 6015031"/>
              <a:gd name="connsiteY3" fmla="*/ 5277739 h 5277739"/>
              <a:gd name="connsiteX4" fmla="*/ 2357947 w 6015031"/>
              <a:gd name="connsiteY4" fmla="*/ 2111206 h 5277739"/>
              <a:gd name="connsiteX5" fmla="*/ 0 w 6015031"/>
              <a:gd name="connsiteY5" fmla="*/ 4076 h 5277739"/>
              <a:gd name="connsiteX0" fmla="*/ 0 w 6015031"/>
              <a:gd name="connsiteY0" fmla="*/ 4076 h 5161255"/>
              <a:gd name="connsiteX1" fmla="*/ 6011025 w 6015031"/>
              <a:gd name="connsiteY1" fmla="*/ 0 h 5161255"/>
              <a:gd name="connsiteX2" fmla="*/ 6014509 w 6015031"/>
              <a:gd name="connsiteY2" fmla="*/ 5159757 h 5161255"/>
              <a:gd name="connsiteX3" fmla="*/ 1681684 w 6015031"/>
              <a:gd name="connsiteY3" fmla="*/ 5161255 h 5161255"/>
              <a:gd name="connsiteX4" fmla="*/ 2357947 w 6015031"/>
              <a:gd name="connsiteY4" fmla="*/ 2111206 h 5161255"/>
              <a:gd name="connsiteX5" fmla="*/ 0 w 6015031"/>
              <a:gd name="connsiteY5" fmla="*/ 4076 h 5161255"/>
              <a:gd name="connsiteX0" fmla="*/ 0 w 6015031"/>
              <a:gd name="connsiteY0" fmla="*/ 4076 h 5161255"/>
              <a:gd name="connsiteX1" fmla="*/ 6011025 w 6015031"/>
              <a:gd name="connsiteY1" fmla="*/ 0 h 5161255"/>
              <a:gd name="connsiteX2" fmla="*/ 6014509 w 6015031"/>
              <a:gd name="connsiteY2" fmla="*/ 5159757 h 5161255"/>
              <a:gd name="connsiteX3" fmla="*/ 1681684 w 6015031"/>
              <a:gd name="connsiteY3" fmla="*/ 5161255 h 5161255"/>
              <a:gd name="connsiteX4" fmla="*/ 2357947 w 6015031"/>
              <a:gd name="connsiteY4" fmla="*/ 2111206 h 5161255"/>
              <a:gd name="connsiteX5" fmla="*/ 0 w 6015031"/>
              <a:gd name="connsiteY5" fmla="*/ 4076 h 5161255"/>
              <a:gd name="connsiteX0" fmla="*/ 0 w 6015031"/>
              <a:gd name="connsiteY0" fmla="*/ 4076 h 5161255"/>
              <a:gd name="connsiteX1" fmla="*/ 6011025 w 6015031"/>
              <a:gd name="connsiteY1" fmla="*/ 0 h 5161255"/>
              <a:gd name="connsiteX2" fmla="*/ 6014509 w 6015031"/>
              <a:gd name="connsiteY2" fmla="*/ 5159757 h 5161255"/>
              <a:gd name="connsiteX3" fmla="*/ 1681684 w 6015031"/>
              <a:gd name="connsiteY3" fmla="*/ 5161255 h 5161255"/>
              <a:gd name="connsiteX4" fmla="*/ 2357947 w 6015031"/>
              <a:gd name="connsiteY4" fmla="*/ 2111206 h 5161255"/>
              <a:gd name="connsiteX5" fmla="*/ 0 w 6015031"/>
              <a:gd name="connsiteY5" fmla="*/ 4076 h 5161255"/>
              <a:gd name="connsiteX0" fmla="*/ 0 w 6015031"/>
              <a:gd name="connsiteY0" fmla="*/ 4076 h 5161255"/>
              <a:gd name="connsiteX1" fmla="*/ 6011025 w 6015031"/>
              <a:gd name="connsiteY1" fmla="*/ 0 h 5161255"/>
              <a:gd name="connsiteX2" fmla="*/ 6014509 w 6015031"/>
              <a:gd name="connsiteY2" fmla="*/ 5159757 h 5161255"/>
              <a:gd name="connsiteX3" fmla="*/ 1681684 w 6015031"/>
              <a:gd name="connsiteY3" fmla="*/ 5161255 h 5161255"/>
              <a:gd name="connsiteX4" fmla="*/ 2357947 w 6015031"/>
              <a:gd name="connsiteY4" fmla="*/ 2111206 h 5161255"/>
              <a:gd name="connsiteX5" fmla="*/ 0 w 6015031"/>
              <a:gd name="connsiteY5" fmla="*/ 4076 h 5161255"/>
              <a:gd name="connsiteX0" fmla="*/ 0 w 6015367"/>
              <a:gd name="connsiteY0" fmla="*/ 4076 h 5161255"/>
              <a:gd name="connsiteX1" fmla="*/ 6011025 w 6015367"/>
              <a:gd name="connsiteY1" fmla="*/ 0 h 5161255"/>
              <a:gd name="connsiteX2" fmla="*/ 6014509 w 6015367"/>
              <a:gd name="connsiteY2" fmla="*/ 5159757 h 5161255"/>
              <a:gd name="connsiteX3" fmla="*/ 1681684 w 6015367"/>
              <a:gd name="connsiteY3" fmla="*/ 5161255 h 5161255"/>
              <a:gd name="connsiteX4" fmla="*/ 2357947 w 6015367"/>
              <a:gd name="connsiteY4" fmla="*/ 2111206 h 5161255"/>
              <a:gd name="connsiteX5" fmla="*/ 0 w 6015367"/>
              <a:gd name="connsiteY5" fmla="*/ 4076 h 5161255"/>
              <a:gd name="connsiteX0" fmla="*/ 0 w 6014509"/>
              <a:gd name="connsiteY0" fmla="*/ 4076 h 5161255"/>
              <a:gd name="connsiteX1" fmla="*/ 6011025 w 6014509"/>
              <a:gd name="connsiteY1" fmla="*/ 0 h 5161255"/>
              <a:gd name="connsiteX2" fmla="*/ 6014509 w 6014509"/>
              <a:gd name="connsiteY2" fmla="*/ 5159757 h 5161255"/>
              <a:gd name="connsiteX3" fmla="*/ 1681684 w 6014509"/>
              <a:gd name="connsiteY3" fmla="*/ 5161255 h 5161255"/>
              <a:gd name="connsiteX4" fmla="*/ 2357947 w 6014509"/>
              <a:gd name="connsiteY4" fmla="*/ 2111206 h 5161255"/>
              <a:gd name="connsiteX5" fmla="*/ 0 w 6014509"/>
              <a:gd name="connsiteY5" fmla="*/ 4076 h 51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509" h="5161255">
                <a:moveTo>
                  <a:pt x="0" y="4076"/>
                </a:moveTo>
                <a:lnTo>
                  <a:pt x="6011025" y="0"/>
                </a:lnTo>
                <a:lnTo>
                  <a:pt x="6014509" y="5159757"/>
                </a:lnTo>
                <a:lnTo>
                  <a:pt x="1681684" y="5161255"/>
                </a:lnTo>
                <a:lnTo>
                  <a:pt x="2357947" y="2111206"/>
                </a:lnTo>
                <a:lnTo>
                  <a:pt x="0" y="4076"/>
                </a:lnTo>
                <a:close/>
              </a:path>
            </a:pathLst>
          </a:custGeom>
        </p:spPr>
        <p:txBody>
          <a:bodyPr anchor="ctr">
            <a:normAutofit/>
          </a:bodyPr>
          <a:lstStyle>
            <a:lvl1pPr marL="0" marR="0" indent="0" algn="ctr"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a:p>
            <a:endParaRPr lang="sv-SE" dirty="0"/>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bg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sp>
        <p:nvSpPr>
          <p:cNvPr id="8" name="Text Placeholder 45">
            <a:extLst>
              <a:ext uri="{FF2B5EF4-FFF2-40B4-BE49-F238E27FC236}">
                <a16:creationId xmlns:a16="http://schemas.microsoft.com/office/drawing/2014/main" id="{8F1DE137-2475-494C-94D9-8947C0523DD1}"/>
              </a:ext>
            </a:extLst>
          </p:cNvPr>
          <p:cNvSpPr>
            <a:spLocks noGrp="1"/>
          </p:cNvSpPr>
          <p:nvPr>
            <p:ph type="body" sz="quarter" idx="13" hasCustomPrompt="1"/>
          </p:nvPr>
        </p:nvSpPr>
        <p:spPr>
          <a:xfrm>
            <a:off x="673545" y="1923474"/>
            <a:ext cx="3995737" cy="1004518"/>
          </a:xfrm>
          <a:prstGeom prst="rect">
            <a:avLst/>
          </a:prstGeom>
        </p:spPr>
        <p:txBody>
          <a:bodyPr anchor="b">
            <a:noAutofit/>
          </a:bodyPr>
          <a:lstStyle>
            <a:lvl1pPr marL="0" indent="0">
              <a:spcBef>
                <a:spcPts val="0"/>
              </a:spcBef>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stor bild</a:t>
            </a:r>
          </a:p>
        </p:txBody>
      </p:sp>
      <p:sp>
        <p:nvSpPr>
          <p:cNvPr id="14" name="Text Placeholder 13">
            <a:extLst>
              <a:ext uri="{FF2B5EF4-FFF2-40B4-BE49-F238E27FC236}">
                <a16:creationId xmlns:a16="http://schemas.microsoft.com/office/drawing/2014/main" id="{93C15258-1B9D-8848-8EDD-5B78BC8000F2}"/>
              </a:ext>
            </a:extLst>
          </p:cNvPr>
          <p:cNvSpPr>
            <a:spLocks noGrp="1"/>
          </p:cNvSpPr>
          <p:nvPr>
            <p:ph type="body" sz="quarter" idx="14" hasCustomPrompt="1"/>
          </p:nvPr>
        </p:nvSpPr>
        <p:spPr>
          <a:xfrm>
            <a:off x="7372350" y="286289"/>
            <a:ext cx="1447922" cy="367915"/>
          </a:xfrm>
          <a:blipFill>
            <a:blip r:embed="rId2"/>
            <a:stretch>
              <a:fillRect/>
            </a:stretch>
          </a:blipFill>
        </p:spPr>
        <p:txBody>
          <a:bodyPr/>
          <a:lstStyle>
            <a:lvl1pPr marL="0" indent="0">
              <a:buFontTx/>
              <a:buNone/>
              <a:defRPr/>
            </a:lvl1pPr>
          </a:lstStyle>
          <a:p>
            <a:pPr lvl="0"/>
            <a:r>
              <a:rPr lang="en-GB"/>
              <a:t> </a:t>
            </a:r>
            <a:endParaRPr lang="sv-SE"/>
          </a:p>
        </p:txBody>
      </p:sp>
    </p:spTree>
    <p:extLst>
      <p:ext uri="{BB962C8B-B14F-4D97-AF65-F5344CB8AC3E}">
        <p14:creationId xmlns:p14="http://schemas.microsoft.com/office/powerpoint/2010/main" val="182247088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9CC7383A-CF91-3F46-A191-9AF6D384238D}"/>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372350" y="288000"/>
            <a:ext cx="1447922" cy="3677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itle Placeholder 1">
            <a:extLst>
              <a:ext uri="{FF2B5EF4-FFF2-40B4-BE49-F238E27FC236}">
                <a16:creationId xmlns:a16="http://schemas.microsoft.com/office/drawing/2014/main" id="{75FB0DDC-4D74-384F-94F3-10E4C25BDDAA}"/>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sv-SE"/>
              <a:t>Klicka här för att ändra format</a:t>
            </a:r>
            <a:endParaRPr lang="sv-SE" dirty="0"/>
          </a:p>
        </p:txBody>
      </p:sp>
      <p:sp>
        <p:nvSpPr>
          <p:cNvPr id="10" name="Text Placeholder 2">
            <a:extLst>
              <a:ext uri="{FF2B5EF4-FFF2-40B4-BE49-F238E27FC236}">
                <a16:creationId xmlns:a16="http://schemas.microsoft.com/office/drawing/2014/main" id="{ECC7C683-497D-BE42-BBC6-87670307BC56}"/>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1" name="Platshållare för datum 3">
            <a:extLst>
              <a:ext uri="{FF2B5EF4-FFF2-40B4-BE49-F238E27FC236}">
                <a16:creationId xmlns:a16="http://schemas.microsoft.com/office/drawing/2014/main" id="{D94CA32B-B419-8641-8A05-1924C985E3CD}"/>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6217AD23-4B80-AE47-A073-C1C956FEC228}" type="datetimeFigureOut">
              <a:rPr lang="en-US" smtClean="0"/>
              <a:pPr/>
              <a:t>10/29/2025</a:t>
            </a:fld>
            <a:endParaRPr lang="en-US" dirty="0"/>
          </a:p>
        </p:txBody>
      </p:sp>
      <p:sp>
        <p:nvSpPr>
          <p:cNvPr id="12" name="Platshållare för sidfot 4">
            <a:extLst>
              <a:ext uri="{FF2B5EF4-FFF2-40B4-BE49-F238E27FC236}">
                <a16:creationId xmlns:a16="http://schemas.microsoft.com/office/drawing/2014/main" id="{E674A00C-3DAB-DC45-B183-73A94DD93D18}"/>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r>
              <a:rPr lang="sv-SE" dirty="0"/>
              <a:t>Kunskaper för en bättre arbetsdag</a:t>
            </a:r>
          </a:p>
        </p:txBody>
      </p:sp>
      <p:sp>
        <p:nvSpPr>
          <p:cNvPr id="13" name="Platshållare för bildnummer 5">
            <a:extLst>
              <a:ext uri="{FF2B5EF4-FFF2-40B4-BE49-F238E27FC236}">
                <a16:creationId xmlns:a16="http://schemas.microsoft.com/office/drawing/2014/main" id="{CC9DDEE2-5F4E-2243-8078-77A4D63267C8}"/>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236911170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42" r:id="rId5"/>
    <p:sldLayoutId id="2147483802" r:id="rId6"/>
    <p:sldLayoutId id="2147483778" r:id="rId7"/>
    <p:sldLayoutId id="2147483779" r:id="rId8"/>
    <p:sldLayoutId id="2147483803" r:id="rId9"/>
    <p:sldLayoutId id="2147483780" r:id="rId10"/>
    <p:sldLayoutId id="2147483773" r:id="rId11"/>
    <p:sldLayoutId id="2147483781" r:id="rId12"/>
    <p:sldLayoutId id="2147483782" r:id="rId13"/>
    <p:sldLayoutId id="2147483783" r:id="rId14"/>
    <p:sldLayoutId id="2147483784" r:id="rId15"/>
    <p:sldLayoutId id="2147483764" r:id="rId16"/>
    <p:sldLayoutId id="2147483770" r:id="rId17"/>
    <p:sldLayoutId id="2147483736" r:id="rId18"/>
    <p:sldLayoutId id="2147483737" r:id="rId19"/>
    <p:sldLayoutId id="2147483753" r:id="rId20"/>
    <p:sldLayoutId id="2147483785" r:id="rId21"/>
    <p:sldLayoutId id="2147483804" r:id="rId22"/>
    <p:sldLayoutId id="2147483786" r:id="rId23"/>
    <p:sldLayoutId id="2147483766" r:id="rId24"/>
    <p:sldLayoutId id="2147483787" r:id="rId25"/>
    <p:sldLayoutId id="2147483738" r:id="rId26"/>
    <p:sldLayoutId id="2147483788" r:id="rId27"/>
    <p:sldLayoutId id="2147483769" r:id="rId28"/>
    <p:sldLayoutId id="2147483765" r:id="rId29"/>
    <p:sldLayoutId id="2147483735" r:id="rId30"/>
    <p:sldLayoutId id="2147483763" r:id="rId31"/>
    <p:sldLayoutId id="2147483795" r:id="rId32"/>
    <p:sldLayoutId id="2147483796" r:id="rId33"/>
    <p:sldLayoutId id="2147483797" r:id="rId34"/>
    <p:sldLayoutId id="2147483798" r:id="rId35"/>
    <p:sldLayoutId id="2147483799" r:id="rId36"/>
    <p:sldLayoutId id="2147483800" r:id="rId37"/>
    <p:sldLayoutId id="2147483801" r:id="rId38"/>
    <p:sldLayoutId id="2147483756" r:id="rId39"/>
    <p:sldLayoutId id="2147483789" r:id="rId40"/>
    <p:sldLayoutId id="2147483790" r:id="rId41"/>
    <p:sldLayoutId id="2147483791" r:id="rId42"/>
    <p:sldLayoutId id="2147483792" r:id="rId43"/>
    <p:sldLayoutId id="2147483793" r:id="rId44"/>
    <p:sldLayoutId id="2147483794" r:id="rId45"/>
  </p:sldLayoutIdLst>
  <p:txStyles>
    <p:titleStyle>
      <a:lvl1pPr algn="l" defTabSz="457200" rtl="0" eaLnBrk="1" latinLnBrk="0" hangingPunct="1">
        <a:spcBef>
          <a:spcPct val="0"/>
        </a:spcBef>
        <a:buNone/>
        <a:defRPr sz="4000" kern="1200">
          <a:solidFill>
            <a:schemeClr val="tx1"/>
          </a:solidFill>
          <a:latin typeface="Georgia" panose="02040502050405020303" pitchFamily="18"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hyperlink" Target="https://www.prevent.se/jobba-med-arbetsmiljo/enkater/osa-enkaten"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descr="En bild som visar verktyg, pensel, plast, vägg&#10;&#10;AI-genererat innehåll kan vara felaktigt.">
            <a:extLst>
              <a:ext uri="{FF2B5EF4-FFF2-40B4-BE49-F238E27FC236}">
                <a16:creationId xmlns:a16="http://schemas.microsoft.com/office/drawing/2014/main" id="{2CB6B50A-6DDA-4BA5-8A67-2F3AE2A294AF}"/>
              </a:ext>
            </a:extLst>
          </p:cNvPr>
          <p:cNvPicPr>
            <a:picLocks noGrp="1" noChangeAspect="1"/>
          </p:cNvPicPr>
          <p:nvPr>
            <p:ph type="pic" sz="quarter" idx="10"/>
          </p:nvPr>
        </p:nvPicPr>
        <p:blipFill>
          <a:blip r:embed="rId3"/>
          <a:srcRect t="7099" b="7099"/>
          <a:stretch/>
        </p:blipFill>
        <p:spPr>
          <a:noFill/>
        </p:spPr>
      </p:pic>
      <p:sp>
        <p:nvSpPr>
          <p:cNvPr id="3" name="Platshållare för text 2">
            <a:extLst>
              <a:ext uri="{FF2B5EF4-FFF2-40B4-BE49-F238E27FC236}">
                <a16:creationId xmlns:a16="http://schemas.microsoft.com/office/drawing/2014/main" id="{543CB573-4642-8C68-5CF7-E948135F73A7}"/>
              </a:ext>
            </a:extLst>
          </p:cNvPr>
          <p:cNvSpPr>
            <a:spLocks noGrp="1"/>
          </p:cNvSpPr>
          <p:nvPr>
            <p:ph type="body" sz="quarter" idx="12"/>
          </p:nvPr>
        </p:nvSpPr>
        <p:spPr/>
        <p:txBody>
          <a:bodyPr>
            <a:normAutofit/>
          </a:bodyPr>
          <a:lstStyle/>
          <a:p>
            <a:r>
              <a:rPr lang="sv-SE" dirty="0"/>
              <a:t>Uppföljning av enkäten</a:t>
            </a:r>
          </a:p>
        </p:txBody>
      </p:sp>
      <p:sp>
        <p:nvSpPr>
          <p:cNvPr id="2" name="Platshållare för text 1">
            <a:extLst>
              <a:ext uri="{FF2B5EF4-FFF2-40B4-BE49-F238E27FC236}">
                <a16:creationId xmlns:a16="http://schemas.microsoft.com/office/drawing/2014/main" id="{D4C43234-5DE6-7B90-0758-1C13B1D345D5}"/>
              </a:ext>
            </a:extLst>
          </p:cNvPr>
          <p:cNvSpPr>
            <a:spLocks noGrp="1"/>
          </p:cNvSpPr>
          <p:nvPr>
            <p:ph type="body" sz="quarter" idx="13"/>
          </p:nvPr>
        </p:nvSpPr>
        <p:spPr/>
        <p:txBody>
          <a:bodyPr anchor="b">
            <a:noAutofit/>
          </a:bodyPr>
          <a:lstStyle/>
          <a:p>
            <a:pPr>
              <a:lnSpc>
                <a:spcPct val="90000"/>
              </a:lnSpc>
              <a:spcAft>
                <a:spcPts val="600"/>
              </a:spcAft>
            </a:pPr>
            <a:r>
              <a:rPr lang="sv-SE" dirty="0"/>
              <a:t>Enkät om Digital arbetsmiljö</a:t>
            </a:r>
          </a:p>
        </p:txBody>
      </p:sp>
      <p:sp>
        <p:nvSpPr>
          <p:cNvPr id="9" name="Platshållare för text 8">
            <a:extLst>
              <a:ext uri="{FF2B5EF4-FFF2-40B4-BE49-F238E27FC236}">
                <a16:creationId xmlns:a16="http://schemas.microsoft.com/office/drawing/2014/main" id="{D7AA1870-C69D-6617-F9DC-748765B071B2}"/>
              </a:ext>
            </a:extLst>
          </p:cNvPr>
          <p:cNvSpPr>
            <a:spLocks noGrp="1"/>
          </p:cNvSpPr>
          <p:nvPr>
            <p:ph type="body" sz="quarter" idx="14"/>
          </p:nvPr>
        </p:nvSpPr>
        <p:spPr/>
        <p:txBody>
          <a:bodyPr>
            <a:normAutofit fontScale="70000" lnSpcReduction="20000"/>
          </a:bodyPr>
          <a:lstStyle/>
          <a:p>
            <a:endParaRPr lang="sv-SE"/>
          </a:p>
        </p:txBody>
      </p:sp>
    </p:spTree>
    <p:extLst>
      <p:ext uri="{BB962C8B-B14F-4D97-AF65-F5344CB8AC3E}">
        <p14:creationId xmlns:p14="http://schemas.microsoft.com/office/powerpoint/2010/main" val="316583728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812A6233-1E99-FAD2-69F3-D9097A3F9F28}"/>
              </a:ext>
            </a:extLst>
          </p:cNvPr>
          <p:cNvSpPr>
            <a:spLocks noGrp="1"/>
          </p:cNvSpPr>
          <p:nvPr>
            <p:ph type="body" sz="quarter" idx="11"/>
          </p:nvPr>
        </p:nvSpPr>
        <p:spPr>
          <a:xfrm>
            <a:off x="4572000" y="564588"/>
            <a:ext cx="3995737" cy="1004518"/>
          </a:xfrm>
        </p:spPr>
        <p:txBody>
          <a:bodyPr/>
          <a:lstStyle/>
          <a:p>
            <a:r>
              <a:rPr lang="sv-SE" dirty="0"/>
              <a:t>Vad ska vi göra?</a:t>
            </a:r>
          </a:p>
        </p:txBody>
      </p:sp>
      <p:sp>
        <p:nvSpPr>
          <p:cNvPr id="3" name="Platshållare för text 2">
            <a:extLst>
              <a:ext uri="{FF2B5EF4-FFF2-40B4-BE49-F238E27FC236}">
                <a16:creationId xmlns:a16="http://schemas.microsoft.com/office/drawing/2014/main" id="{0DB6D48A-4822-87F3-602B-45AD22726B95}"/>
              </a:ext>
            </a:extLst>
          </p:cNvPr>
          <p:cNvSpPr>
            <a:spLocks noGrp="1"/>
          </p:cNvSpPr>
          <p:nvPr>
            <p:ph type="body" sz="quarter" idx="12"/>
          </p:nvPr>
        </p:nvSpPr>
        <p:spPr>
          <a:xfrm>
            <a:off x="4594217" y="1759661"/>
            <a:ext cx="4213451" cy="3211732"/>
          </a:xfrm>
        </p:spPr>
        <p:txBody>
          <a:bodyPr/>
          <a:lstStyle/>
          <a:p>
            <a:r>
              <a:rPr lang="sv-SE" sz="1800" dirty="0"/>
              <a:t>1. Gå igenom resultatet tillsammans.</a:t>
            </a:r>
          </a:p>
          <a:p>
            <a:endParaRPr lang="sv-SE" sz="1800" dirty="0"/>
          </a:p>
          <a:p>
            <a:r>
              <a:rPr lang="sv-SE" sz="1800" dirty="0"/>
              <a:t>2. Prata i smågrupper och ta fram förslag på vad vi ska jobba vidare med.</a:t>
            </a:r>
          </a:p>
          <a:p>
            <a:endParaRPr lang="sv-SE" sz="1800" dirty="0"/>
          </a:p>
          <a:p>
            <a:r>
              <a:rPr lang="sv-SE" sz="1800" dirty="0"/>
              <a:t>3. Berätta för resten av gruppen vad vi pratat om.</a:t>
            </a:r>
          </a:p>
          <a:p>
            <a:endParaRPr lang="sv-SE" sz="1800" dirty="0"/>
          </a:p>
          <a:p>
            <a:r>
              <a:rPr lang="sv-SE" sz="1800" dirty="0"/>
              <a:t>4. Prioritera vad vi ska arbeta vidare med och skapa en handlingsplan.</a:t>
            </a:r>
          </a:p>
        </p:txBody>
      </p:sp>
      <p:pic>
        <p:nvPicPr>
          <p:cNvPr id="34" name="Platshållare för bild 33" descr="En bild som visar Människoansikte, person, klädsel, skärmbild&#10;&#10;Automatiskt genererad beskrivning">
            <a:extLst>
              <a:ext uri="{FF2B5EF4-FFF2-40B4-BE49-F238E27FC236}">
                <a16:creationId xmlns:a16="http://schemas.microsoft.com/office/drawing/2014/main" id="{05B003E8-5A07-B98F-9B0E-B86B914AD0F9}"/>
              </a:ext>
            </a:extLst>
          </p:cNvPr>
          <p:cNvPicPr>
            <a:picLocks noGrp="1" noChangeAspect="1"/>
          </p:cNvPicPr>
          <p:nvPr>
            <p:ph type="pic" sz="quarter" idx="10"/>
          </p:nvPr>
        </p:nvPicPr>
        <p:blipFill>
          <a:blip r:embed="rId3"/>
          <a:srcRect l="27732" r="27732"/>
          <a:stretch>
            <a:fillRect/>
          </a:stretch>
        </p:blipFill>
        <p:spPr/>
      </p:pic>
      <p:pic>
        <p:nvPicPr>
          <p:cNvPr id="4" name="Platshållare för bild 6" descr="En bild som visar klädsel, person, Människoansikte, möbler&#10;&#10;Automatiskt genererad beskrivning">
            <a:extLst>
              <a:ext uri="{FF2B5EF4-FFF2-40B4-BE49-F238E27FC236}">
                <a16:creationId xmlns:a16="http://schemas.microsoft.com/office/drawing/2014/main" id="{987CBF3A-5592-6D4B-4C95-F6C968BA3D6D}"/>
              </a:ext>
            </a:extLst>
          </p:cNvPr>
          <p:cNvPicPr>
            <a:picLocks noChangeAspect="1"/>
          </p:cNvPicPr>
          <p:nvPr/>
        </p:nvPicPr>
        <p:blipFill>
          <a:blip r:embed="rId4"/>
          <a:srcRect l="5463" r="5463"/>
          <a:stretch>
            <a:fillRect/>
          </a:stretch>
        </p:blipFill>
        <p:spPr>
          <a:xfrm>
            <a:off x="0" y="0"/>
            <a:ext cx="4594217" cy="5157048"/>
          </a:xfrm>
          <a:custGeom>
            <a:avLst/>
            <a:gdLst>
              <a:gd name="connsiteX0" fmla="*/ 0 w 6781799"/>
              <a:gd name="connsiteY0" fmla="*/ 0 h 6858000"/>
              <a:gd name="connsiteX1" fmla="*/ 3618136 w 6781799"/>
              <a:gd name="connsiteY1" fmla="*/ 0 h 6858000"/>
              <a:gd name="connsiteX2" fmla="*/ 6781799 w 6781799"/>
              <a:gd name="connsiteY2" fmla="*/ 6858000 h 6858000"/>
              <a:gd name="connsiteX3" fmla="*/ 0 w 6781799"/>
              <a:gd name="connsiteY3" fmla="*/ 6858000 h 6858000"/>
              <a:gd name="connsiteX0" fmla="*/ 0 w 6781799"/>
              <a:gd name="connsiteY0" fmla="*/ 18063 h 6876063"/>
              <a:gd name="connsiteX1" fmla="*/ 4160003 w 6781799"/>
              <a:gd name="connsiteY1" fmla="*/ 0 h 6876063"/>
              <a:gd name="connsiteX2" fmla="*/ 6781799 w 6781799"/>
              <a:gd name="connsiteY2" fmla="*/ 6876063 h 6876063"/>
              <a:gd name="connsiteX3" fmla="*/ 0 w 6781799"/>
              <a:gd name="connsiteY3" fmla="*/ 6876063 h 6876063"/>
              <a:gd name="connsiteX4" fmla="*/ 0 w 6781799"/>
              <a:gd name="connsiteY4" fmla="*/ 18063 h 6876063"/>
              <a:gd name="connsiteX0" fmla="*/ 0 w 6465711"/>
              <a:gd name="connsiteY0" fmla="*/ 18063 h 6876063"/>
              <a:gd name="connsiteX1" fmla="*/ 4160003 w 6465711"/>
              <a:gd name="connsiteY1" fmla="*/ 0 h 6876063"/>
              <a:gd name="connsiteX2" fmla="*/ 6465711 w 6465711"/>
              <a:gd name="connsiteY2" fmla="*/ 6876063 h 6876063"/>
              <a:gd name="connsiteX3" fmla="*/ 0 w 6465711"/>
              <a:gd name="connsiteY3" fmla="*/ 6876063 h 6876063"/>
              <a:gd name="connsiteX4" fmla="*/ 0 w 6465711"/>
              <a:gd name="connsiteY4" fmla="*/ 18063 h 6876063"/>
              <a:gd name="connsiteX0" fmla="*/ 0 w 6465711"/>
              <a:gd name="connsiteY0" fmla="*/ 9032 h 6867032"/>
              <a:gd name="connsiteX1" fmla="*/ 4403843 w 6465711"/>
              <a:gd name="connsiteY1" fmla="*/ 0 h 6867032"/>
              <a:gd name="connsiteX2" fmla="*/ 6465711 w 6465711"/>
              <a:gd name="connsiteY2" fmla="*/ 6867032 h 6867032"/>
              <a:gd name="connsiteX3" fmla="*/ 0 w 6465711"/>
              <a:gd name="connsiteY3" fmla="*/ 6867032 h 6867032"/>
              <a:gd name="connsiteX4" fmla="*/ 0 w 6465711"/>
              <a:gd name="connsiteY4" fmla="*/ 9032 h 6867032"/>
              <a:gd name="connsiteX0" fmla="*/ 0 w 6465711"/>
              <a:gd name="connsiteY0" fmla="*/ 18064 h 6876064"/>
              <a:gd name="connsiteX1" fmla="*/ 4792180 w 6465711"/>
              <a:gd name="connsiteY1" fmla="*/ 0 h 6876064"/>
              <a:gd name="connsiteX2" fmla="*/ 6465711 w 6465711"/>
              <a:gd name="connsiteY2" fmla="*/ 6876064 h 6876064"/>
              <a:gd name="connsiteX3" fmla="*/ 0 w 6465711"/>
              <a:gd name="connsiteY3" fmla="*/ 6876064 h 6876064"/>
              <a:gd name="connsiteX4" fmla="*/ 0 w 6465711"/>
              <a:gd name="connsiteY4" fmla="*/ 18064 h 6876064"/>
              <a:gd name="connsiteX0" fmla="*/ 0 w 6330244"/>
              <a:gd name="connsiteY0" fmla="*/ 18064 h 6876064"/>
              <a:gd name="connsiteX1" fmla="*/ 4792180 w 6330244"/>
              <a:gd name="connsiteY1" fmla="*/ 0 h 6876064"/>
              <a:gd name="connsiteX2" fmla="*/ 6330244 w 6330244"/>
              <a:gd name="connsiteY2" fmla="*/ 6876064 h 6876064"/>
              <a:gd name="connsiteX3" fmla="*/ 0 w 6330244"/>
              <a:gd name="connsiteY3" fmla="*/ 6876064 h 6876064"/>
              <a:gd name="connsiteX4" fmla="*/ 0 w 6330244"/>
              <a:gd name="connsiteY4" fmla="*/ 18064 h 6876064"/>
              <a:gd name="connsiteX0" fmla="*/ 0 w 6330244"/>
              <a:gd name="connsiteY0" fmla="*/ 9539 h 6867539"/>
              <a:gd name="connsiteX1" fmla="*/ 4587559 w 6330244"/>
              <a:gd name="connsiteY1" fmla="*/ 0 h 6867539"/>
              <a:gd name="connsiteX2" fmla="*/ 6330244 w 6330244"/>
              <a:gd name="connsiteY2" fmla="*/ 6867539 h 6867539"/>
              <a:gd name="connsiteX3" fmla="*/ 0 w 6330244"/>
              <a:gd name="connsiteY3" fmla="*/ 6867539 h 6867539"/>
              <a:gd name="connsiteX4" fmla="*/ 0 w 6330244"/>
              <a:gd name="connsiteY4" fmla="*/ 9539 h 6867539"/>
              <a:gd name="connsiteX0" fmla="*/ 0 w 6125623"/>
              <a:gd name="connsiteY0" fmla="*/ 9539 h 6876064"/>
              <a:gd name="connsiteX1" fmla="*/ 4587559 w 6125623"/>
              <a:gd name="connsiteY1" fmla="*/ 0 h 6876064"/>
              <a:gd name="connsiteX2" fmla="*/ 6125623 w 6125623"/>
              <a:gd name="connsiteY2" fmla="*/ 6876064 h 6876064"/>
              <a:gd name="connsiteX3" fmla="*/ 0 w 6125623"/>
              <a:gd name="connsiteY3" fmla="*/ 6867539 h 6876064"/>
              <a:gd name="connsiteX4" fmla="*/ 0 w 6125623"/>
              <a:gd name="connsiteY4" fmla="*/ 9539 h 68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5623" h="6876064">
                <a:moveTo>
                  <a:pt x="0" y="9539"/>
                </a:moveTo>
                <a:lnTo>
                  <a:pt x="4587559" y="0"/>
                </a:lnTo>
                <a:lnTo>
                  <a:pt x="6125623" y="6876064"/>
                </a:lnTo>
                <a:lnTo>
                  <a:pt x="0" y="6867539"/>
                </a:lnTo>
                <a:lnTo>
                  <a:pt x="0" y="9539"/>
                </a:lnTo>
                <a:close/>
              </a:path>
            </a:pathLst>
          </a:custGeom>
        </p:spPr>
      </p:pic>
    </p:spTree>
    <p:extLst>
      <p:ext uri="{BB962C8B-B14F-4D97-AF65-F5344CB8AC3E}">
        <p14:creationId xmlns:p14="http://schemas.microsoft.com/office/powerpoint/2010/main" val="3856439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6126C-27BD-E8FD-D3DB-8F1816538232}"/>
            </a:ext>
          </a:extLst>
        </p:cNvPr>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42B7672F-486D-D670-F44D-3439339480B3}"/>
              </a:ext>
            </a:extLst>
          </p:cNvPr>
          <p:cNvSpPr>
            <a:spLocks noGrp="1"/>
          </p:cNvSpPr>
          <p:nvPr>
            <p:ph type="body" sz="quarter" idx="11"/>
          </p:nvPr>
        </p:nvSpPr>
        <p:spPr/>
        <p:txBody>
          <a:bodyPr/>
          <a:lstStyle/>
          <a:p>
            <a:pPr algn="ctr"/>
            <a:r>
              <a:rPr lang="sv-SE" dirty="0">
                <a:solidFill>
                  <a:schemeClr val="accent3"/>
                </a:solidFill>
              </a:rPr>
              <a:t>Resultatet</a:t>
            </a:r>
          </a:p>
        </p:txBody>
      </p:sp>
      <p:sp>
        <p:nvSpPr>
          <p:cNvPr id="4" name="Platshållare för text 3">
            <a:extLst>
              <a:ext uri="{FF2B5EF4-FFF2-40B4-BE49-F238E27FC236}">
                <a16:creationId xmlns:a16="http://schemas.microsoft.com/office/drawing/2014/main" id="{C24E2220-B55E-2212-FC57-C449B8F49AFA}"/>
              </a:ext>
            </a:extLst>
          </p:cNvPr>
          <p:cNvSpPr>
            <a:spLocks noGrp="1"/>
          </p:cNvSpPr>
          <p:nvPr>
            <p:ph type="body" sz="quarter" idx="13"/>
          </p:nvPr>
        </p:nvSpPr>
        <p:spPr/>
        <p:txBody>
          <a:bodyPr/>
          <a:lstStyle/>
          <a:p>
            <a:endParaRPr lang="sv-SE"/>
          </a:p>
        </p:txBody>
      </p:sp>
    </p:spTree>
    <p:extLst>
      <p:ext uri="{BB962C8B-B14F-4D97-AF65-F5344CB8AC3E}">
        <p14:creationId xmlns:p14="http://schemas.microsoft.com/office/powerpoint/2010/main" val="1727256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AF962C68-8700-8C38-00D5-EDB2A8D3A39A}"/>
              </a:ext>
            </a:extLst>
          </p:cNvPr>
          <p:cNvSpPr>
            <a:spLocks noGrp="1"/>
          </p:cNvSpPr>
          <p:nvPr>
            <p:ph type="body" sz="quarter" idx="11"/>
          </p:nvPr>
        </p:nvSpPr>
        <p:spPr/>
        <p:txBody>
          <a:bodyPr/>
          <a:lstStyle/>
          <a:p>
            <a:r>
              <a:rPr lang="sv-SE" dirty="0"/>
              <a:t>Fundera enskilt</a:t>
            </a:r>
          </a:p>
        </p:txBody>
      </p:sp>
      <p:sp>
        <p:nvSpPr>
          <p:cNvPr id="4" name="Platshållare för text 3">
            <a:extLst>
              <a:ext uri="{FF2B5EF4-FFF2-40B4-BE49-F238E27FC236}">
                <a16:creationId xmlns:a16="http://schemas.microsoft.com/office/drawing/2014/main" id="{1BB2CA48-066E-C5B0-1EAB-9FC55A9C993A}"/>
              </a:ext>
            </a:extLst>
          </p:cNvPr>
          <p:cNvSpPr>
            <a:spLocks noGrp="1"/>
          </p:cNvSpPr>
          <p:nvPr>
            <p:ph type="body" sz="quarter" idx="12"/>
          </p:nvPr>
        </p:nvSpPr>
        <p:spPr>
          <a:xfrm>
            <a:off x="4401491" y="2176220"/>
            <a:ext cx="4064000" cy="2154041"/>
          </a:xfrm>
        </p:spPr>
        <p:txBody>
          <a:bodyPr/>
          <a:lstStyle/>
          <a:p>
            <a:pPr marL="342900" indent="-342900">
              <a:buFont typeface="Arial" panose="020B0604020202020204" pitchFamily="34" charset="0"/>
              <a:buChar char="•"/>
            </a:pPr>
            <a:r>
              <a:rPr lang="sv-SE" sz="1800" dirty="0"/>
              <a:t>Vad sticker ut?</a:t>
            </a:r>
          </a:p>
          <a:p>
            <a:pPr marL="342900" indent="-342900">
              <a:buFont typeface="Arial" panose="020B0604020202020204" pitchFamily="34" charset="0"/>
              <a:buChar char="•"/>
            </a:pPr>
            <a:r>
              <a:rPr lang="sv-SE" sz="1800" dirty="0"/>
              <a:t>Vad känner jag igen mig i?</a:t>
            </a:r>
          </a:p>
          <a:p>
            <a:pPr marL="342900" indent="-342900">
              <a:buFont typeface="Arial" panose="020B0604020202020204" pitchFamily="34" charset="0"/>
              <a:buChar char="•"/>
            </a:pPr>
            <a:r>
              <a:rPr lang="sv-SE" sz="1800" dirty="0"/>
              <a:t>Vad känner jag inte igen mig i?</a:t>
            </a:r>
          </a:p>
          <a:p>
            <a:r>
              <a:rPr lang="sv-SE" sz="1600" dirty="0"/>
              <a:t> </a:t>
            </a:r>
          </a:p>
        </p:txBody>
      </p:sp>
      <p:pic>
        <p:nvPicPr>
          <p:cNvPr id="13" name="Platshållare för bild 12">
            <a:extLst>
              <a:ext uri="{FF2B5EF4-FFF2-40B4-BE49-F238E27FC236}">
                <a16:creationId xmlns:a16="http://schemas.microsoft.com/office/drawing/2014/main" id="{B9D89959-05DB-6328-147C-297AD984FAA6}"/>
              </a:ext>
            </a:extLst>
          </p:cNvPr>
          <p:cNvPicPr>
            <a:picLocks noGrp="1" noChangeAspect="1"/>
          </p:cNvPicPr>
          <p:nvPr>
            <p:ph type="pic" sz="quarter" idx="10"/>
          </p:nvPr>
        </p:nvPicPr>
        <p:blipFill>
          <a:blip r:embed="rId3"/>
          <a:srcRect t="12931" b="12931"/>
          <a:stretch/>
        </p:blipFill>
        <p:spPr>
          <a:xfrm>
            <a:off x="-224996" y="-13548"/>
            <a:ext cx="4594217" cy="5157048"/>
          </a:xfrm>
        </p:spPr>
      </p:pic>
      <p:sp>
        <p:nvSpPr>
          <p:cNvPr id="2" name="textruta 1">
            <a:extLst>
              <a:ext uri="{FF2B5EF4-FFF2-40B4-BE49-F238E27FC236}">
                <a16:creationId xmlns:a16="http://schemas.microsoft.com/office/drawing/2014/main" id="{F40C3544-4AC9-5DF5-DDD4-A3E17635C18E}"/>
              </a:ext>
            </a:extLst>
          </p:cNvPr>
          <p:cNvSpPr txBox="1">
            <a:spLocks noGrp="1" noRot="1" noMove="1" noResize="1" noEditPoints="1" noAdjustHandles="1" noChangeArrowheads="1" noChangeShapeType="1"/>
          </p:cNvSpPr>
          <p:nvPr/>
        </p:nvSpPr>
        <p:spPr>
          <a:xfrm>
            <a:off x="109984" y="4768319"/>
            <a:ext cx="4576232" cy="246221"/>
          </a:xfrm>
          <a:prstGeom prst="rect">
            <a:avLst/>
          </a:prstGeom>
          <a:noFill/>
        </p:spPr>
        <p:txBody>
          <a:bodyPr wrap="square" lIns="91440" tIns="45720" rIns="91440" bIns="45720" anchor="t">
            <a:spAutoFit/>
          </a:bodyPr>
          <a:lstStyle/>
          <a:p>
            <a:r>
              <a:rPr lang="sv-SE" sz="1000" dirty="0">
                <a:solidFill>
                  <a:schemeClr val="tx1">
                    <a:lumMod val="50000"/>
                    <a:lumOff val="50000"/>
                  </a:schemeClr>
                </a:solidFill>
              </a:rPr>
              <a:t>www.prevent.se/enkater</a:t>
            </a:r>
            <a:endParaRPr lang="en-US" dirty="0">
              <a:solidFill>
                <a:schemeClr val="tx1">
                  <a:lumMod val="50000"/>
                  <a:lumOff val="50000"/>
                </a:schemeClr>
              </a:solidFill>
            </a:endParaRPr>
          </a:p>
        </p:txBody>
      </p:sp>
    </p:spTree>
    <p:extLst>
      <p:ext uri="{BB962C8B-B14F-4D97-AF65-F5344CB8AC3E}">
        <p14:creationId xmlns:p14="http://schemas.microsoft.com/office/powerpoint/2010/main" val="873894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348E7E1-29B7-1F4D-A56F-855DAAD0BD8D}"/>
              </a:ext>
            </a:extLst>
          </p:cNvPr>
          <p:cNvSpPr>
            <a:spLocks noGrp="1"/>
          </p:cNvSpPr>
          <p:nvPr>
            <p:ph type="body" sz="quarter" idx="11"/>
          </p:nvPr>
        </p:nvSpPr>
        <p:spPr>
          <a:xfrm>
            <a:off x="673545" y="972304"/>
            <a:ext cx="7065167" cy="1299409"/>
          </a:xfrm>
        </p:spPr>
        <p:txBody>
          <a:bodyPr/>
          <a:lstStyle/>
          <a:p>
            <a:r>
              <a:rPr lang="sv-SE" sz="5400" dirty="0">
                <a:solidFill>
                  <a:schemeClr val="accent3"/>
                </a:solidFill>
              </a:rPr>
              <a:t>Gruppindelning</a:t>
            </a:r>
          </a:p>
        </p:txBody>
      </p:sp>
      <p:sp>
        <p:nvSpPr>
          <p:cNvPr id="3" name="Platshållare för text 2">
            <a:extLst>
              <a:ext uri="{FF2B5EF4-FFF2-40B4-BE49-F238E27FC236}">
                <a16:creationId xmlns:a16="http://schemas.microsoft.com/office/drawing/2014/main" id="{57A6E10D-E2B2-70EC-983F-F7499EE76F0B}"/>
              </a:ext>
            </a:extLst>
          </p:cNvPr>
          <p:cNvSpPr>
            <a:spLocks noGrp="1"/>
          </p:cNvSpPr>
          <p:nvPr>
            <p:ph type="body" sz="quarter" idx="13"/>
          </p:nvPr>
        </p:nvSpPr>
        <p:spPr/>
        <p:txBody>
          <a:bodyPr/>
          <a:lstStyle/>
          <a:p>
            <a:pPr>
              <a:lnSpc>
                <a:spcPct val="150000"/>
              </a:lnSpc>
            </a:pPr>
            <a:r>
              <a:rPr lang="sv-SE" b="1" dirty="0">
                <a:solidFill>
                  <a:schemeClr val="accent3"/>
                </a:solidFill>
              </a:rPr>
              <a:t>Grupp 1</a:t>
            </a:r>
            <a:r>
              <a:rPr lang="sv-SE" dirty="0">
                <a:solidFill>
                  <a:schemeClr val="accent3"/>
                </a:solidFill>
              </a:rPr>
              <a:t>: </a:t>
            </a:r>
          </a:p>
          <a:p>
            <a:pPr>
              <a:lnSpc>
                <a:spcPct val="150000"/>
              </a:lnSpc>
            </a:pPr>
            <a:r>
              <a:rPr lang="sv-SE" b="1" dirty="0">
                <a:solidFill>
                  <a:schemeClr val="accent3"/>
                </a:solidFill>
              </a:rPr>
              <a:t>Grupp 2</a:t>
            </a:r>
            <a:r>
              <a:rPr lang="sv-SE" dirty="0">
                <a:solidFill>
                  <a:schemeClr val="accent3"/>
                </a:solidFill>
              </a:rPr>
              <a:t>: </a:t>
            </a:r>
          </a:p>
          <a:p>
            <a:pPr>
              <a:lnSpc>
                <a:spcPct val="150000"/>
              </a:lnSpc>
            </a:pPr>
            <a:r>
              <a:rPr lang="sv-SE" b="1" dirty="0">
                <a:solidFill>
                  <a:schemeClr val="accent3"/>
                </a:solidFill>
              </a:rPr>
              <a:t>Grupp 3</a:t>
            </a:r>
            <a:r>
              <a:rPr lang="sv-SE" dirty="0">
                <a:solidFill>
                  <a:schemeClr val="accent3"/>
                </a:solidFill>
              </a:rPr>
              <a:t>:</a:t>
            </a:r>
          </a:p>
        </p:txBody>
      </p:sp>
    </p:spTree>
    <p:extLst>
      <p:ext uri="{BB962C8B-B14F-4D97-AF65-F5344CB8AC3E}">
        <p14:creationId xmlns:p14="http://schemas.microsoft.com/office/powerpoint/2010/main" val="1182463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5147162C-EE60-54F5-91B9-36B64CDD94F9}"/>
              </a:ext>
            </a:extLst>
          </p:cNvPr>
          <p:cNvSpPr>
            <a:spLocks noGrp="1"/>
          </p:cNvSpPr>
          <p:nvPr>
            <p:ph type="body" sz="quarter" idx="11"/>
          </p:nvPr>
        </p:nvSpPr>
        <p:spPr>
          <a:xfrm>
            <a:off x="673544" y="972304"/>
            <a:ext cx="7065167" cy="1299409"/>
          </a:xfrm>
        </p:spPr>
        <p:txBody>
          <a:bodyPr/>
          <a:lstStyle/>
          <a:p>
            <a:r>
              <a:rPr lang="sv-SE" sz="5400" dirty="0">
                <a:solidFill>
                  <a:schemeClr val="accent3"/>
                </a:solidFill>
              </a:rPr>
              <a:t>Diskussionsfrågor</a:t>
            </a:r>
          </a:p>
          <a:p>
            <a:endParaRPr lang="sv-SE" dirty="0"/>
          </a:p>
        </p:txBody>
      </p:sp>
      <p:sp>
        <p:nvSpPr>
          <p:cNvPr id="3" name="Platshållare för text 2">
            <a:extLst>
              <a:ext uri="{FF2B5EF4-FFF2-40B4-BE49-F238E27FC236}">
                <a16:creationId xmlns:a16="http://schemas.microsoft.com/office/drawing/2014/main" id="{E3519AEC-F7C5-E404-E236-721CEF80086E}"/>
              </a:ext>
            </a:extLst>
          </p:cNvPr>
          <p:cNvSpPr>
            <a:spLocks noGrp="1"/>
          </p:cNvSpPr>
          <p:nvPr>
            <p:ph type="body" sz="quarter" idx="13"/>
          </p:nvPr>
        </p:nvSpPr>
        <p:spPr>
          <a:xfrm>
            <a:off x="673544" y="3437611"/>
            <a:ext cx="8079623" cy="450614"/>
          </a:xfrm>
        </p:spPr>
        <p:txBody>
          <a:bodyPr/>
          <a:lstStyle/>
          <a:p>
            <a:r>
              <a:rPr lang="sv-SE" b="1" dirty="0">
                <a:solidFill>
                  <a:schemeClr val="accent3"/>
                </a:solidFill>
              </a:rPr>
              <a:t>Vad är bra och ska bibehållas? </a:t>
            </a:r>
          </a:p>
          <a:p>
            <a:pPr marL="457200" indent="-457200">
              <a:buFont typeface="Arial" panose="020B0604020202020204" pitchFamily="34" charset="0"/>
              <a:buChar char="•"/>
            </a:pPr>
            <a:r>
              <a:rPr lang="sv-SE" dirty="0">
                <a:solidFill>
                  <a:schemeClr val="accent3"/>
                </a:solidFill>
              </a:rPr>
              <a:t>Varför fungerar det bra och hur kan vi bibehålla detta?</a:t>
            </a:r>
          </a:p>
          <a:p>
            <a:r>
              <a:rPr lang="sv-SE" b="1" dirty="0">
                <a:solidFill>
                  <a:schemeClr val="accent3"/>
                </a:solidFill>
              </a:rPr>
              <a:t>Vad behöver bli bättre? </a:t>
            </a:r>
          </a:p>
          <a:p>
            <a:pPr marL="457200" indent="-457200">
              <a:buFont typeface="Arial" panose="020B0604020202020204" pitchFamily="34" charset="0"/>
              <a:buChar char="•"/>
            </a:pPr>
            <a:r>
              <a:rPr lang="sv-SE" dirty="0">
                <a:solidFill>
                  <a:schemeClr val="accent3"/>
                </a:solidFill>
              </a:rPr>
              <a:t>Vad kan ligga bakom de sämre resultaten?</a:t>
            </a:r>
          </a:p>
          <a:p>
            <a:pPr marL="457200" indent="-457200">
              <a:buFont typeface="Arial" panose="020B0604020202020204" pitchFamily="34" charset="0"/>
              <a:buChar char="•"/>
            </a:pPr>
            <a:r>
              <a:rPr lang="sv-SE" dirty="0">
                <a:solidFill>
                  <a:schemeClr val="accent3"/>
                </a:solidFill>
              </a:rPr>
              <a:t>Förslag på åtgärder.</a:t>
            </a:r>
          </a:p>
          <a:p>
            <a:endParaRPr lang="sv-SE" dirty="0">
              <a:solidFill>
                <a:schemeClr val="accent3"/>
              </a:solidFill>
            </a:endParaRPr>
          </a:p>
          <a:p>
            <a:endParaRPr lang="sv-SE" dirty="0"/>
          </a:p>
        </p:txBody>
      </p:sp>
    </p:spTree>
    <p:extLst>
      <p:ext uri="{BB962C8B-B14F-4D97-AF65-F5344CB8AC3E}">
        <p14:creationId xmlns:p14="http://schemas.microsoft.com/office/powerpoint/2010/main" val="4024259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3">
            <a:extLst>
              <a:ext uri="{FF2B5EF4-FFF2-40B4-BE49-F238E27FC236}">
                <a16:creationId xmlns:a16="http://schemas.microsoft.com/office/drawing/2014/main" id="{DEB66C8F-C44F-26EC-712C-8FADEDB06690}"/>
              </a:ext>
            </a:extLst>
          </p:cNvPr>
          <p:cNvSpPr txBox="1">
            <a:spLocks/>
          </p:cNvSpPr>
          <p:nvPr/>
        </p:nvSpPr>
        <p:spPr>
          <a:xfrm>
            <a:off x="4401483" y="1054454"/>
            <a:ext cx="3995737" cy="1004518"/>
          </a:xfrm>
          <a:prstGeom prst="rect">
            <a:avLst/>
          </a:prstGeom>
        </p:spPr>
        <p:txBody>
          <a:bodyPr vert="horz" lIns="91440" tIns="45720" rIns="91440" bIns="45720" rtlCol="0" anchor="b">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None/>
            </a:pPr>
            <a:r>
              <a:rPr lang="en-US" sz="3600">
                <a:latin typeface="Georgia" panose="02040502050405020303" pitchFamily="18" charset="0"/>
                <a:cs typeface="Arial" panose="020B0604020202020204" pitchFamily="34" charset="0"/>
              </a:rPr>
              <a:t>Återsamling</a:t>
            </a:r>
          </a:p>
        </p:txBody>
      </p:sp>
      <p:sp>
        <p:nvSpPr>
          <p:cNvPr id="10" name="textruta 9">
            <a:extLst>
              <a:ext uri="{FF2B5EF4-FFF2-40B4-BE49-F238E27FC236}">
                <a16:creationId xmlns:a16="http://schemas.microsoft.com/office/drawing/2014/main" id="{12136B2E-A5DF-846E-85E0-829D886293C2}"/>
              </a:ext>
            </a:extLst>
          </p:cNvPr>
          <p:cNvSpPr txBox="1"/>
          <p:nvPr/>
        </p:nvSpPr>
        <p:spPr>
          <a:xfrm>
            <a:off x="4401491" y="2176220"/>
            <a:ext cx="3921242" cy="2143531"/>
          </a:xfrm>
          <a:prstGeom prst="rect">
            <a:avLst/>
          </a:prstGeom>
        </p:spPr>
        <p:txBody>
          <a:bodyPr vert="horz" lIns="91440" tIns="45720" rIns="91440" bIns="45720" rtlCol="0">
            <a:normAutofit/>
          </a:bodyPr>
          <a:lstStyle/>
          <a:p>
            <a:pPr marL="342900" indent="-342900" defTabSz="457200">
              <a:spcBef>
                <a:spcPct val="20000"/>
              </a:spcBef>
              <a:buFont typeface="Arial" panose="020B0604020202020204" pitchFamily="34" charset="0"/>
              <a:buChar char="•"/>
            </a:pPr>
            <a:r>
              <a:rPr lang="en-US" sz="1900" dirty="0">
                <a:solidFill>
                  <a:srgbClr val="000000"/>
                </a:solidFill>
              </a:rPr>
              <a:t>Vad är bra och ska bibehållas?</a:t>
            </a:r>
          </a:p>
          <a:p>
            <a:pPr marL="342900" indent="-342900" defTabSz="457200">
              <a:spcBef>
                <a:spcPct val="20000"/>
              </a:spcBef>
              <a:buFont typeface="Arial" panose="020B0604020202020204" pitchFamily="34" charset="0"/>
              <a:buChar char="•"/>
            </a:pPr>
            <a:r>
              <a:rPr lang="en-US" sz="1900" dirty="0">
                <a:solidFill>
                  <a:srgbClr val="000000"/>
                </a:solidFill>
              </a:rPr>
              <a:t>Vad ska vi fortsätta göra?</a:t>
            </a:r>
          </a:p>
          <a:p>
            <a:pPr defTabSz="457200">
              <a:spcBef>
                <a:spcPct val="20000"/>
              </a:spcBef>
            </a:pPr>
            <a:endParaRPr lang="en-US" sz="1900" dirty="0">
              <a:solidFill>
                <a:srgbClr val="000000"/>
              </a:solidFill>
            </a:endParaRPr>
          </a:p>
          <a:p>
            <a:pPr marL="342900" indent="-342900" defTabSz="457200">
              <a:spcBef>
                <a:spcPct val="20000"/>
              </a:spcBef>
              <a:buFont typeface="Arial" panose="020B0604020202020204" pitchFamily="34" charset="0"/>
              <a:buChar char="•"/>
            </a:pPr>
            <a:r>
              <a:rPr lang="en-US" sz="1900" dirty="0">
                <a:solidFill>
                  <a:srgbClr val="000000"/>
                </a:solidFill>
              </a:rPr>
              <a:t>Vad behöver bli bättre?</a:t>
            </a:r>
          </a:p>
          <a:p>
            <a:pPr marL="342900" indent="-342900" defTabSz="457200">
              <a:spcBef>
                <a:spcPct val="20000"/>
              </a:spcBef>
              <a:buFont typeface="Arial" panose="020B0604020202020204" pitchFamily="34" charset="0"/>
              <a:buChar char="•"/>
            </a:pPr>
            <a:r>
              <a:rPr lang="en-US" sz="1900" dirty="0">
                <a:solidFill>
                  <a:srgbClr val="000000"/>
                </a:solidFill>
              </a:rPr>
              <a:t>Vilka kan orsakerna vara?</a:t>
            </a:r>
          </a:p>
          <a:p>
            <a:pPr marL="285750" indent="-285750" defTabSz="457200">
              <a:spcBef>
                <a:spcPct val="20000"/>
              </a:spcBef>
              <a:buFont typeface="Arial" panose="020B0604020202020204" pitchFamily="34" charset="0"/>
              <a:buChar char="•"/>
            </a:pPr>
            <a:r>
              <a:rPr lang="en-US" sz="1900" dirty="0">
                <a:solidFill>
                  <a:srgbClr val="000000"/>
                </a:solidFill>
              </a:rPr>
              <a:t> Förslag på åtgärder?</a:t>
            </a:r>
          </a:p>
          <a:p>
            <a:pPr defTabSz="457200">
              <a:spcBef>
                <a:spcPct val="20000"/>
              </a:spcBef>
            </a:pPr>
            <a:endParaRPr lang="en-US" sz="2000" dirty="0">
              <a:solidFill>
                <a:srgbClr val="000000"/>
              </a:solidFill>
            </a:endParaRPr>
          </a:p>
          <a:p>
            <a:pPr defTabSz="457200">
              <a:spcBef>
                <a:spcPct val="20000"/>
              </a:spcBef>
            </a:pPr>
            <a:endParaRPr lang="en-US" sz="1200" dirty="0">
              <a:solidFill>
                <a:srgbClr val="000000"/>
              </a:solidFill>
            </a:endParaRPr>
          </a:p>
        </p:txBody>
      </p:sp>
      <p:pic>
        <p:nvPicPr>
          <p:cNvPr id="3" name="Bildobjekt 2" descr="Person som skriver på whiteboard">
            <a:extLst>
              <a:ext uri="{FF2B5EF4-FFF2-40B4-BE49-F238E27FC236}">
                <a16:creationId xmlns:a16="http://schemas.microsoft.com/office/drawing/2014/main" id="{A34DE117-0715-EB9F-1977-330F22A356C5}"/>
              </a:ext>
            </a:extLst>
          </p:cNvPr>
          <p:cNvPicPr>
            <a:picLocks noChangeAspect="1"/>
          </p:cNvPicPr>
          <p:nvPr/>
        </p:nvPicPr>
        <p:blipFill>
          <a:blip r:embed="rId3"/>
          <a:srcRect r="40536" b="1"/>
          <a:stretch/>
        </p:blipFill>
        <p:spPr>
          <a:xfrm>
            <a:off x="1" y="-7154"/>
            <a:ext cx="4594217" cy="5157048"/>
          </a:xfrm>
          <a:custGeom>
            <a:avLst/>
            <a:gdLst>
              <a:gd name="connsiteX0" fmla="*/ 0 w 6781799"/>
              <a:gd name="connsiteY0" fmla="*/ 0 h 6858000"/>
              <a:gd name="connsiteX1" fmla="*/ 3618136 w 6781799"/>
              <a:gd name="connsiteY1" fmla="*/ 0 h 6858000"/>
              <a:gd name="connsiteX2" fmla="*/ 6781799 w 6781799"/>
              <a:gd name="connsiteY2" fmla="*/ 6858000 h 6858000"/>
              <a:gd name="connsiteX3" fmla="*/ 0 w 6781799"/>
              <a:gd name="connsiteY3" fmla="*/ 6858000 h 6858000"/>
              <a:gd name="connsiteX0" fmla="*/ 0 w 6781799"/>
              <a:gd name="connsiteY0" fmla="*/ 18063 h 6876063"/>
              <a:gd name="connsiteX1" fmla="*/ 4160003 w 6781799"/>
              <a:gd name="connsiteY1" fmla="*/ 0 h 6876063"/>
              <a:gd name="connsiteX2" fmla="*/ 6781799 w 6781799"/>
              <a:gd name="connsiteY2" fmla="*/ 6876063 h 6876063"/>
              <a:gd name="connsiteX3" fmla="*/ 0 w 6781799"/>
              <a:gd name="connsiteY3" fmla="*/ 6876063 h 6876063"/>
              <a:gd name="connsiteX4" fmla="*/ 0 w 6781799"/>
              <a:gd name="connsiteY4" fmla="*/ 18063 h 6876063"/>
              <a:gd name="connsiteX0" fmla="*/ 0 w 6465711"/>
              <a:gd name="connsiteY0" fmla="*/ 18063 h 6876063"/>
              <a:gd name="connsiteX1" fmla="*/ 4160003 w 6465711"/>
              <a:gd name="connsiteY1" fmla="*/ 0 h 6876063"/>
              <a:gd name="connsiteX2" fmla="*/ 6465711 w 6465711"/>
              <a:gd name="connsiteY2" fmla="*/ 6876063 h 6876063"/>
              <a:gd name="connsiteX3" fmla="*/ 0 w 6465711"/>
              <a:gd name="connsiteY3" fmla="*/ 6876063 h 6876063"/>
              <a:gd name="connsiteX4" fmla="*/ 0 w 6465711"/>
              <a:gd name="connsiteY4" fmla="*/ 18063 h 6876063"/>
              <a:gd name="connsiteX0" fmla="*/ 0 w 6465711"/>
              <a:gd name="connsiteY0" fmla="*/ 9032 h 6867032"/>
              <a:gd name="connsiteX1" fmla="*/ 4403843 w 6465711"/>
              <a:gd name="connsiteY1" fmla="*/ 0 h 6867032"/>
              <a:gd name="connsiteX2" fmla="*/ 6465711 w 6465711"/>
              <a:gd name="connsiteY2" fmla="*/ 6867032 h 6867032"/>
              <a:gd name="connsiteX3" fmla="*/ 0 w 6465711"/>
              <a:gd name="connsiteY3" fmla="*/ 6867032 h 6867032"/>
              <a:gd name="connsiteX4" fmla="*/ 0 w 6465711"/>
              <a:gd name="connsiteY4" fmla="*/ 9032 h 6867032"/>
              <a:gd name="connsiteX0" fmla="*/ 0 w 6465711"/>
              <a:gd name="connsiteY0" fmla="*/ 18064 h 6876064"/>
              <a:gd name="connsiteX1" fmla="*/ 4792180 w 6465711"/>
              <a:gd name="connsiteY1" fmla="*/ 0 h 6876064"/>
              <a:gd name="connsiteX2" fmla="*/ 6465711 w 6465711"/>
              <a:gd name="connsiteY2" fmla="*/ 6876064 h 6876064"/>
              <a:gd name="connsiteX3" fmla="*/ 0 w 6465711"/>
              <a:gd name="connsiteY3" fmla="*/ 6876064 h 6876064"/>
              <a:gd name="connsiteX4" fmla="*/ 0 w 6465711"/>
              <a:gd name="connsiteY4" fmla="*/ 18064 h 6876064"/>
              <a:gd name="connsiteX0" fmla="*/ 0 w 6330244"/>
              <a:gd name="connsiteY0" fmla="*/ 18064 h 6876064"/>
              <a:gd name="connsiteX1" fmla="*/ 4792180 w 6330244"/>
              <a:gd name="connsiteY1" fmla="*/ 0 h 6876064"/>
              <a:gd name="connsiteX2" fmla="*/ 6330244 w 6330244"/>
              <a:gd name="connsiteY2" fmla="*/ 6876064 h 6876064"/>
              <a:gd name="connsiteX3" fmla="*/ 0 w 6330244"/>
              <a:gd name="connsiteY3" fmla="*/ 6876064 h 6876064"/>
              <a:gd name="connsiteX4" fmla="*/ 0 w 6330244"/>
              <a:gd name="connsiteY4" fmla="*/ 18064 h 6876064"/>
              <a:gd name="connsiteX0" fmla="*/ 0 w 6330244"/>
              <a:gd name="connsiteY0" fmla="*/ 9539 h 6867539"/>
              <a:gd name="connsiteX1" fmla="*/ 4587559 w 6330244"/>
              <a:gd name="connsiteY1" fmla="*/ 0 h 6867539"/>
              <a:gd name="connsiteX2" fmla="*/ 6330244 w 6330244"/>
              <a:gd name="connsiteY2" fmla="*/ 6867539 h 6867539"/>
              <a:gd name="connsiteX3" fmla="*/ 0 w 6330244"/>
              <a:gd name="connsiteY3" fmla="*/ 6867539 h 6867539"/>
              <a:gd name="connsiteX4" fmla="*/ 0 w 6330244"/>
              <a:gd name="connsiteY4" fmla="*/ 9539 h 6867539"/>
              <a:gd name="connsiteX0" fmla="*/ 0 w 6125623"/>
              <a:gd name="connsiteY0" fmla="*/ 9539 h 6876064"/>
              <a:gd name="connsiteX1" fmla="*/ 4587559 w 6125623"/>
              <a:gd name="connsiteY1" fmla="*/ 0 h 6876064"/>
              <a:gd name="connsiteX2" fmla="*/ 6125623 w 6125623"/>
              <a:gd name="connsiteY2" fmla="*/ 6876064 h 6876064"/>
              <a:gd name="connsiteX3" fmla="*/ 0 w 6125623"/>
              <a:gd name="connsiteY3" fmla="*/ 6867539 h 6876064"/>
              <a:gd name="connsiteX4" fmla="*/ 0 w 6125623"/>
              <a:gd name="connsiteY4" fmla="*/ 9539 h 68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5623" h="6876064">
                <a:moveTo>
                  <a:pt x="0" y="9539"/>
                </a:moveTo>
                <a:lnTo>
                  <a:pt x="4587559" y="0"/>
                </a:lnTo>
                <a:lnTo>
                  <a:pt x="6125623" y="6876064"/>
                </a:lnTo>
                <a:lnTo>
                  <a:pt x="0" y="6867539"/>
                </a:lnTo>
                <a:lnTo>
                  <a:pt x="0" y="9539"/>
                </a:lnTo>
                <a:close/>
              </a:path>
            </a:pathLst>
          </a:custGeom>
          <a:noFill/>
        </p:spPr>
      </p:pic>
    </p:spTree>
    <p:extLst>
      <p:ext uri="{BB962C8B-B14F-4D97-AF65-F5344CB8AC3E}">
        <p14:creationId xmlns:p14="http://schemas.microsoft.com/office/powerpoint/2010/main" val="4098491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27A596E-2DCE-3AC4-096F-70BBBD09C3EB}"/>
              </a:ext>
            </a:extLst>
          </p:cNvPr>
          <p:cNvSpPr>
            <a:spLocks noGrp="1"/>
          </p:cNvSpPr>
          <p:nvPr>
            <p:ph type="body" sz="quarter" idx="11"/>
          </p:nvPr>
        </p:nvSpPr>
        <p:spPr/>
        <p:txBody>
          <a:bodyPr/>
          <a:lstStyle/>
          <a:p>
            <a:r>
              <a:rPr lang="sv-SE" sz="5400" dirty="0">
                <a:solidFill>
                  <a:schemeClr val="accent3"/>
                </a:solidFill>
              </a:rPr>
              <a:t>Vad ska vi arbeta vidare med?</a:t>
            </a:r>
          </a:p>
          <a:p>
            <a:endParaRPr lang="sv-SE" dirty="0"/>
          </a:p>
        </p:txBody>
      </p:sp>
      <p:sp>
        <p:nvSpPr>
          <p:cNvPr id="3" name="Platshållare för text 2">
            <a:extLst>
              <a:ext uri="{FF2B5EF4-FFF2-40B4-BE49-F238E27FC236}">
                <a16:creationId xmlns:a16="http://schemas.microsoft.com/office/drawing/2014/main" id="{5E757336-C7E8-F941-6698-EB440B3761EA}"/>
              </a:ext>
            </a:extLst>
          </p:cNvPr>
          <p:cNvSpPr>
            <a:spLocks noGrp="1"/>
          </p:cNvSpPr>
          <p:nvPr>
            <p:ph type="body" sz="quarter" idx="13"/>
          </p:nvPr>
        </p:nvSpPr>
        <p:spPr>
          <a:xfrm>
            <a:off x="673545" y="3629341"/>
            <a:ext cx="7796910" cy="450614"/>
          </a:xfrm>
        </p:spPr>
        <p:txBody>
          <a:bodyPr/>
          <a:lstStyle/>
          <a:p>
            <a:r>
              <a:rPr lang="sv-SE" dirty="0">
                <a:solidFill>
                  <a:schemeClr val="accent3"/>
                </a:solidFill>
              </a:rPr>
              <a:t>Diskutera förslagen</a:t>
            </a:r>
          </a:p>
          <a:p>
            <a:r>
              <a:rPr lang="sv-SE" dirty="0">
                <a:solidFill>
                  <a:schemeClr val="accent3"/>
                </a:solidFill>
              </a:rPr>
              <a:t>Prioritera bland förslagen</a:t>
            </a:r>
          </a:p>
          <a:p>
            <a:r>
              <a:rPr lang="sv-SE" dirty="0">
                <a:solidFill>
                  <a:schemeClr val="accent3"/>
                </a:solidFill>
              </a:rPr>
              <a:t>Ta fram en handlingsplan</a:t>
            </a:r>
          </a:p>
          <a:p>
            <a:endParaRPr lang="sv-SE" dirty="0"/>
          </a:p>
        </p:txBody>
      </p:sp>
    </p:spTree>
    <p:extLst>
      <p:ext uri="{BB962C8B-B14F-4D97-AF65-F5344CB8AC3E}">
        <p14:creationId xmlns:p14="http://schemas.microsoft.com/office/powerpoint/2010/main" val="1438563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5E68D-782D-5A4D-5D06-DC7BB9D43709}"/>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D0090D87-188A-EA27-AC59-5BD04B8FF288}"/>
              </a:ext>
            </a:extLst>
          </p:cNvPr>
          <p:cNvSpPr>
            <a:spLocks noGrp="1"/>
          </p:cNvSpPr>
          <p:nvPr>
            <p:ph type="body" sz="quarter" idx="11"/>
          </p:nvPr>
        </p:nvSpPr>
        <p:spPr>
          <a:xfrm>
            <a:off x="4686216" y="1764036"/>
            <a:ext cx="3995737" cy="2557708"/>
          </a:xfrm>
        </p:spPr>
        <p:txBody>
          <a:bodyPr/>
          <a:lstStyle/>
          <a:p>
            <a:endParaRPr lang="sv-SE" sz="1600" dirty="0">
              <a:latin typeface="+mj-lt"/>
            </a:endParaRPr>
          </a:p>
          <a:p>
            <a:endParaRPr lang="sv-SE" sz="1600" dirty="0">
              <a:latin typeface="+mj-lt"/>
            </a:endParaRPr>
          </a:p>
        </p:txBody>
      </p:sp>
      <p:sp>
        <p:nvSpPr>
          <p:cNvPr id="4" name="Platshållare för text 3">
            <a:extLst>
              <a:ext uri="{FF2B5EF4-FFF2-40B4-BE49-F238E27FC236}">
                <a16:creationId xmlns:a16="http://schemas.microsoft.com/office/drawing/2014/main" id="{ECE7F44C-6401-953E-5DE0-FD98AB1627CB}"/>
              </a:ext>
            </a:extLst>
          </p:cNvPr>
          <p:cNvSpPr>
            <a:spLocks noGrp="1"/>
          </p:cNvSpPr>
          <p:nvPr>
            <p:ph type="body" sz="quarter" idx="12"/>
          </p:nvPr>
        </p:nvSpPr>
        <p:spPr>
          <a:xfrm>
            <a:off x="4617953" y="1017143"/>
            <a:ext cx="4064000" cy="1010377"/>
          </a:xfrm>
        </p:spPr>
        <p:txBody>
          <a:bodyPr/>
          <a:lstStyle/>
          <a:p>
            <a:r>
              <a:rPr lang="sv-SE" sz="3600" dirty="0">
                <a:latin typeface="Georgia" panose="02040502050405020303" pitchFamily="18" charset="0"/>
              </a:rPr>
              <a:t>Handlingsplanen</a:t>
            </a:r>
          </a:p>
        </p:txBody>
      </p:sp>
      <p:sp>
        <p:nvSpPr>
          <p:cNvPr id="2" name="textruta 1">
            <a:extLst>
              <a:ext uri="{FF2B5EF4-FFF2-40B4-BE49-F238E27FC236}">
                <a16:creationId xmlns:a16="http://schemas.microsoft.com/office/drawing/2014/main" id="{A568E90A-9A17-AAD5-13BA-EF221DC44541}"/>
              </a:ext>
            </a:extLst>
          </p:cNvPr>
          <p:cNvSpPr txBox="1">
            <a:spLocks noGrp="1" noRot="1" noMove="1" noResize="1" noEditPoints="1" noAdjustHandles="1" noChangeArrowheads="1" noChangeShapeType="1"/>
          </p:cNvSpPr>
          <p:nvPr/>
        </p:nvSpPr>
        <p:spPr>
          <a:xfrm>
            <a:off x="109984" y="4768319"/>
            <a:ext cx="4576232" cy="246221"/>
          </a:xfrm>
          <a:prstGeom prst="rect">
            <a:avLst/>
          </a:prstGeom>
          <a:noFill/>
        </p:spPr>
        <p:txBody>
          <a:bodyPr wrap="square">
            <a:spAutoFit/>
          </a:bodyPr>
          <a:lstStyle/>
          <a:p>
            <a:r>
              <a:rPr lang="sv-SE" sz="1000">
                <a:solidFill>
                  <a:schemeClr val="tx1">
                    <a:lumMod val="50000"/>
                    <a:lumOff val="50000"/>
                  </a:schemeClr>
                </a:solidFill>
                <a:hlinkClick r:id="rId3">
                  <a:extLst>
                    <a:ext uri="{A12FA001-AC4F-418D-AE19-62706E023703}">
                      <ahyp:hlinkClr xmlns:ahyp="http://schemas.microsoft.com/office/drawing/2018/hyperlinkcolor" val="tx"/>
                    </a:ext>
                  </a:extLst>
                </a:hlinkClick>
              </a:rPr>
              <a:t>prevent.se/jobba-med-arbetsmiljo/enkater/osa-enkaten</a:t>
            </a:r>
            <a:endParaRPr lang="sv-SE" sz="1000">
              <a:solidFill>
                <a:schemeClr val="tx1">
                  <a:lumMod val="50000"/>
                  <a:lumOff val="50000"/>
                </a:schemeClr>
              </a:solidFill>
            </a:endParaRPr>
          </a:p>
        </p:txBody>
      </p:sp>
      <p:sp>
        <p:nvSpPr>
          <p:cNvPr id="11" name="Platshållare för text 2">
            <a:extLst>
              <a:ext uri="{FF2B5EF4-FFF2-40B4-BE49-F238E27FC236}">
                <a16:creationId xmlns:a16="http://schemas.microsoft.com/office/drawing/2014/main" id="{78914862-68CA-0318-11F0-C6F477BD11CC}"/>
              </a:ext>
            </a:extLst>
          </p:cNvPr>
          <p:cNvSpPr txBox="1">
            <a:spLocks/>
          </p:cNvSpPr>
          <p:nvPr/>
        </p:nvSpPr>
        <p:spPr>
          <a:xfrm>
            <a:off x="4814934" y="1764034"/>
            <a:ext cx="4213451" cy="2923579"/>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lang="en-US" sz="1200" kern="1200" dirty="0" smtClean="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200000"/>
              </a:lnSpc>
              <a:buFont typeface="Arial" panose="020B0604020202020204" pitchFamily="34" charset="0"/>
              <a:buChar char="•"/>
            </a:pPr>
            <a:r>
              <a:rPr lang="sv-SE" sz="1800" dirty="0"/>
              <a:t>Vad ska göras</a:t>
            </a:r>
          </a:p>
          <a:p>
            <a:pPr marL="285750" indent="-285750">
              <a:lnSpc>
                <a:spcPct val="200000"/>
              </a:lnSpc>
              <a:buFont typeface="Arial" panose="020B0604020202020204" pitchFamily="34" charset="0"/>
              <a:buChar char="•"/>
            </a:pPr>
            <a:r>
              <a:rPr lang="sv-SE" sz="1800" dirty="0"/>
              <a:t>Hur det ska göras</a:t>
            </a:r>
          </a:p>
          <a:p>
            <a:pPr marL="285750" indent="-285750">
              <a:lnSpc>
                <a:spcPct val="200000"/>
              </a:lnSpc>
              <a:buFont typeface="Arial" panose="020B0604020202020204" pitchFamily="34" charset="0"/>
              <a:buChar char="•"/>
            </a:pPr>
            <a:r>
              <a:rPr lang="sv-SE" sz="1800" dirty="0"/>
              <a:t>Vem som är ansvarig</a:t>
            </a:r>
          </a:p>
          <a:p>
            <a:pPr marL="285750" indent="-285750">
              <a:lnSpc>
                <a:spcPct val="200000"/>
              </a:lnSpc>
              <a:buFont typeface="Arial" panose="020B0604020202020204" pitchFamily="34" charset="0"/>
              <a:buChar char="•"/>
            </a:pPr>
            <a:r>
              <a:rPr lang="sv-SE" sz="1800" dirty="0"/>
              <a:t>När det ska vara klart</a:t>
            </a:r>
          </a:p>
          <a:p>
            <a:endParaRPr lang="sv-SE" sz="1600" dirty="0"/>
          </a:p>
        </p:txBody>
      </p:sp>
      <p:pic>
        <p:nvPicPr>
          <p:cNvPr id="16" name="Platshållare för bild 15" descr="En bild som visar text, skärmbild, Teckensnitt, nummer&#10;&#10;AI-genererat innehåll kan vara felaktigt.">
            <a:extLst>
              <a:ext uri="{FF2B5EF4-FFF2-40B4-BE49-F238E27FC236}">
                <a16:creationId xmlns:a16="http://schemas.microsoft.com/office/drawing/2014/main" id="{BA7BDDCE-FE7E-39F9-9B8B-4224C8E8CECA}"/>
              </a:ext>
            </a:extLst>
          </p:cNvPr>
          <p:cNvPicPr>
            <a:picLocks noGrp="1" noChangeAspect="1"/>
          </p:cNvPicPr>
          <p:nvPr>
            <p:ph type="pic" sz="quarter" idx="10"/>
          </p:nvPr>
        </p:nvPicPr>
        <p:blipFill>
          <a:blip r:embed="rId4"/>
          <a:srcRect l="29109" r="29109"/>
          <a:stretch>
            <a:fillRect/>
          </a:stretch>
        </p:blipFill>
        <p:spPr/>
      </p:pic>
    </p:spTree>
    <p:extLst>
      <p:ext uri="{BB962C8B-B14F-4D97-AF65-F5344CB8AC3E}">
        <p14:creationId xmlns:p14="http://schemas.microsoft.com/office/powerpoint/2010/main" val="2545891345"/>
      </p:ext>
    </p:extLst>
  </p:cSld>
  <p:clrMapOvr>
    <a:masterClrMapping/>
  </p:clrMapOvr>
</p:sld>
</file>

<file path=ppt/theme/theme1.xml><?xml version="1.0" encoding="utf-8"?>
<a:theme xmlns:a="http://schemas.openxmlformats.org/drawingml/2006/main" name="Prevent-mall-190115">
  <a:themeElements>
    <a:clrScheme name="Egen 10">
      <a:dk1>
        <a:srgbClr val="000000"/>
      </a:dk1>
      <a:lt1>
        <a:srgbClr val="FFFFFF"/>
      </a:lt1>
      <a:dk2>
        <a:srgbClr val="B54D1C"/>
      </a:dk2>
      <a:lt2>
        <a:srgbClr val="D8EBDF"/>
      </a:lt2>
      <a:accent1>
        <a:srgbClr val="6C5861"/>
      </a:accent1>
      <a:accent2>
        <a:srgbClr val="D3BFB6"/>
      </a:accent2>
      <a:accent3>
        <a:srgbClr val="004E2B"/>
      </a:accent3>
      <a:accent4>
        <a:srgbClr val="BECEDA"/>
      </a:accent4>
      <a:accent5>
        <a:srgbClr val="003E6E"/>
      </a:accent5>
      <a:accent6>
        <a:srgbClr val="4398BA"/>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4" id="{E83375C9-838B-424C-86CF-E8ECD24FBB86}" vid="{51B7E654-A8C6-429F-B343-43F88BB5A0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095BAEA839415846A4F6ACCFEEB0CF5C" ma:contentTypeVersion="15" ma:contentTypeDescription="Skapa ett nytt dokument." ma:contentTypeScope="" ma:versionID="00efa650d8e867b9cb3ee39abff69071">
  <xsd:schema xmlns:xsd="http://www.w3.org/2001/XMLSchema" xmlns:xs="http://www.w3.org/2001/XMLSchema" xmlns:p="http://schemas.microsoft.com/office/2006/metadata/properties" xmlns:ns2="7018c176-b73f-4112-a09a-980f87396424" xmlns:ns3="eec4e3f8-bf34-4254-895e-d92ac174346e" targetNamespace="http://schemas.microsoft.com/office/2006/metadata/properties" ma:root="true" ma:fieldsID="3ac1ee26b6657b4d52cfebe6f36fd4bc" ns2:_="" ns3:_="">
    <xsd:import namespace="7018c176-b73f-4112-a09a-980f87396424"/>
    <xsd:import namespace="eec4e3f8-bf34-4254-895e-d92ac174346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18c176-b73f-4112-a09a-980f873964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markeringar" ma:readOnly="false" ma:fieldId="{5cf76f15-5ced-4ddc-b409-7134ff3c332f}" ma:taxonomyMulti="true" ma:sspId="67a4a378-d94e-4693-a8f9-75e639d18210"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ec4e3f8-bf34-4254-895e-d92ac174346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5b72b11-e348-4aa7-862f-a760888803cd}" ma:internalName="TaxCatchAll" ma:showField="CatchAllData" ma:web="eec4e3f8-bf34-4254-895e-d92ac174346e">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018c176-b73f-4112-a09a-980f87396424">
      <Terms xmlns="http://schemas.microsoft.com/office/infopath/2007/PartnerControls"/>
    </lcf76f155ced4ddcb4097134ff3c332f>
    <TaxCatchAll xmlns="eec4e3f8-bf34-4254-895e-d92ac174346e" xsi:nil="true"/>
  </documentManagement>
</p:properties>
</file>

<file path=customXml/itemProps1.xml><?xml version="1.0" encoding="utf-8"?>
<ds:datastoreItem xmlns:ds="http://schemas.openxmlformats.org/officeDocument/2006/customXml" ds:itemID="{0FBE3818-A616-4A4C-B300-E85A0951E411}">
  <ds:schemaRefs>
    <ds:schemaRef ds:uri="http://schemas.microsoft.com/sharepoint/v3/contenttype/forms"/>
  </ds:schemaRefs>
</ds:datastoreItem>
</file>

<file path=customXml/itemProps2.xml><?xml version="1.0" encoding="utf-8"?>
<ds:datastoreItem xmlns:ds="http://schemas.openxmlformats.org/officeDocument/2006/customXml" ds:itemID="{FE25586A-2226-45E5-9C2D-38C8C184C6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18c176-b73f-4112-a09a-980f87396424"/>
    <ds:schemaRef ds:uri="eec4e3f8-bf34-4254-895e-d92ac17434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7E6B63-E2BC-405B-AB5C-3BC7CE9EAA00}">
  <ds:schemaRefs>
    <ds:schemaRef ds:uri="http://schemas.microsoft.com/office/2006/documentManagement/types"/>
    <ds:schemaRef ds:uri="http://purl.org/dc/terms/"/>
    <ds:schemaRef ds:uri="http://schemas.microsoft.com/office/infopath/2007/PartnerControls"/>
    <ds:schemaRef ds:uri="http://www.w3.org/XML/1998/namespace"/>
    <ds:schemaRef ds:uri="http://schemas.openxmlformats.org/package/2006/metadata/core-properties"/>
    <ds:schemaRef ds:uri="4974c851-ce3f-4b1e-8050-a77ab0579ec2"/>
    <ds:schemaRef ds:uri="http://purl.org/dc/dcmitype/"/>
    <ds:schemaRef ds:uri="f551f7be-6e34-43d5-90d0-9c38dcb17acb"/>
    <ds:schemaRef ds:uri="http://schemas.microsoft.com/office/2006/metadata/properties"/>
    <ds:schemaRef ds:uri="http://purl.org/dc/elements/1.1/"/>
    <ds:schemaRef ds:uri="7018c176-b73f-4112-a09a-980f87396424"/>
    <ds:schemaRef ds:uri="eec4e3f8-bf34-4254-895e-d92ac174346e"/>
  </ds:schemaRefs>
</ds:datastoreItem>
</file>

<file path=docProps/app.xml><?xml version="1.0" encoding="utf-8"?>
<Properties xmlns="http://schemas.openxmlformats.org/officeDocument/2006/extended-properties" xmlns:vt="http://schemas.openxmlformats.org/officeDocument/2006/docPropsVTypes">
  <Template>Prevent 2022</Template>
  <TotalTime>11310</TotalTime>
  <Words>554</Words>
  <Application>Microsoft Office PowerPoint</Application>
  <PresentationFormat>On-screen Show (16:9)</PresentationFormat>
  <Paragraphs>76</Paragraphs>
  <Slides>9</Slides>
  <Notes>8</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Prevent-mall-190115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Åsa Lindelöf</dc:creator>
  <cp:lastModifiedBy>Lisa Markström</cp:lastModifiedBy>
  <cp:revision>12</cp:revision>
  <dcterms:created xsi:type="dcterms:W3CDTF">2023-08-23T12:13:57Z</dcterms:created>
  <dcterms:modified xsi:type="dcterms:W3CDTF">2025-10-29T11:47:16Z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0x010100095BAEA839415846A4F6ACCFEEB0CF5C</vt:lpwstr>
  </property>
</Properties>
</file>