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6"/>
  </p:notesMasterIdLst>
  <p:sldIdLst>
    <p:sldId id="256" r:id="rId5"/>
    <p:sldId id="257" r:id="rId6"/>
    <p:sldId id="258" r:id="rId7"/>
    <p:sldId id="262" r:id="rId8"/>
    <p:sldId id="268" r:id="rId9"/>
    <p:sldId id="263" r:id="rId10"/>
    <p:sldId id="264" r:id="rId11"/>
    <p:sldId id="265" r:id="rId12"/>
    <p:sldId id="266" r:id="rId13"/>
    <p:sldId id="259" r:id="rId14"/>
    <p:sldId id="261" r:id="rId15"/>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1pPr>
    <a:lvl2pPr marL="0" marR="0" indent="22860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2pPr>
    <a:lvl3pPr marL="0" marR="0" indent="45720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3pPr>
    <a:lvl4pPr marL="0" marR="0" indent="68580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4pPr>
    <a:lvl5pPr marL="0" marR="0" indent="91440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5pPr>
    <a:lvl6pPr marL="0" marR="0" indent="114300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6pPr>
    <a:lvl7pPr marL="0" marR="0" indent="137160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7pPr>
    <a:lvl8pPr marL="0" marR="0" indent="160020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8pPr>
    <a:lvl9pPr marL="0" marR="0" indent="182880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wholeTbl>
    <a:band2H>
      <a:tcTxStyle/>
      <a:tcStyle>
        <a:tcBdr/>
        <a:fill>
          <a:solidFill>
            <a:srgbClr val="E3E5E8"/>
          </a:solidFill>
        </a:fill>
      </a:tcStyle>
    </a:band2H>
    <a:firstCol>
      <a:tcTxStyle b="on" i="off">
        <a:font>
          <a:latin typeface="Helvetica Neue"/>
          <a:ea typeface="Helvetica Neue"/>
          <a:cs typeface="Helvetica Neue"/>
        </a:font>
        <a:schemeClr val="accent1"/>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hueOff val="5241165"/>
              <a:lumOff val="-63537"/>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chemeClr val="accent1"/>
          </a:solidFill>
        </a:fill>
      </a:tcStyle>
    </a:lastRow>
    <a:firstRow>
      <a:tcTxStyle b="on" i="off">
        <a:font>
          <a:latin typeface="Helvetica Neue"/>
          <a:ea typeface="Helvetica Neue"/>
          <a:cs typeface="Helvetica Neue"/>
        </a:font>
        <a:schemeClr val="accent1"/>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chemeClr val="accent2">
              <a:lumOff val="9080"/>
            </a:schemeClr>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chemeClr val="accent1"/>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1DB100"/>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lumOff val="9080"/>
            </a:schemeClr>
          </a:solidFill>
        </a:fill>
      </a:tcStyle>
    </a:lastRow>
    <a:firstRow>
      <a:tcTxStyle b="off" i="off">
        <a:font>
          <a:latin typeface="Helvetica Neue Medium"/>
          <a:ea typeface="Helvetica Neue Medium"/>
          <a:cs typeface="Helvetica Neue Medium"/>
        </a:font>
        <a:schemeClr val="accent1"/>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chemeClr val="accent1"/>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chemeClr val="accent1"/>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chemeClr val="accent1"/>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2">
              <a:lumOff val="9080"/>
            </a:schemeClr>
          </a:solidFill>
        </a:fill>
      </a:tcStyle>
    </a:wholeTbl>
    <a:band2H>
      <a:tcTxStyle/>
      <a:tcStyle>
        <a:tcBdr/>
        <a:fill>
          <a:solidFill>
            <a:srgbClr val="DADBDA"/>
          </a:solidFill>
        </a:fill>
      </a:tcStyle>
    </a:band2H>
    <a:firstCol>
      <a:tcTxStyle b="on" i="off">
        <a:font>
          <a:latin typeface="Helvetica Neue"/>
          <a:ea typeface="Helvetica Neue"/>
          <a:cs typeface="Helvetica Neue"/>
        </a:font>
        <a:schemeClr val="accent1"/>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953667"/>
              <a:satOff val="71921"/>
              <a:lumOff val="-51368"/>
            </a:schemeClr>
          </a:solidFill>
        </a:fill>
      </a:tcStyle>
    </a:firstCol>
    <a:lastRow>
      <a:tcTxStyle b="on" i="off">
        <a:font>
          <a:latin typeface="Helvetica Neue"/>
          <a:ea typeface="Helvetica Neue"/>
          <a:cs typeface="Helvetica Neue"/>
        </a:font>
        <a:schemeClr val="accent1"/>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chemeClr val="accent1"/>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chemeClr val="accent1"/>
              </a:solidFill>
              <a:prstDash val="solid"/>
              <a:miter lim="400000"/>
            </a:ln>
          </a:left>
          <a:right>
            <a:ln w="3175" cap="flat">
              <a:solidFill>
                <a:schemeClr val="accent1"/>
              </a:solidFill>
              <a:prstDash val="solid"/>
              <a:miter lim="400000"/>
            </a:ln>
          </a:right>
          <a:top>
            <a:ln w="3175" cap="flat">
              <a:solidFill>
                <a:schemeClr val="accent1"/>
              </a:solidFill>
              <a:prstDash val="solid"/>
              <a:miter lim="400000"/>
            </a:ln>
          </a:top>
          <a:bottom>
            <a:ln w="3175" cap="flat">
              <a:solidFill>
                <a:schemeClr val="accent1"/>
              </a:solidFill>
              <a:prstDash val="solid"/>
              <a:miter lim="400000"/>
            </a:ln>
          </a:bottom>
          <a:insideH>
            <a:ln w="3175" cap="flat">
              <a:solidFill>
                <a:schemeClr val="accent1"/>
              </a:solidFill>
              <a:prstDash val="solid"/>
              <a:miter lim="400000"/>
            </a:ln>
          </a:insideH>
          <a:insideV>
            <a:ln w="3175" cap="flat">
              <a:solidFill>
                <a:schemeClr val="accent1"/>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chemeClr val="accent1"/>
      </a:tcTxStyle>
      <a:tcStyle>
        <a:tcBdr>
          <a:left>
            <a:ln w="3175" cap="flat">
              <a:solidFill>
                <a:schemeClr val="accent1"/>
              </a:solidFill>
              <a:prstDash val="solid"/>
              <a:miter lim="400000"/>
            </a:ln>
          </a:left>
          <a:right>
            <a:ln w="3175" cap="flat">
              <a:solidFill>
                <a:schemeClr val="accent1"/>
              </a:solidFill>
              <a:prstDash val="solid"/>
              <a:miter lim="400000"/>
            </a:ln>
          </a:right>
          <a:top>
            <a:ln w="3175" cap="flat">
              <a:solidFill>
                <a:schemeClr val="accent1"/>
              </a:solidFill>
              <a:prstDash val="solid"/>
              <a:miter lim="400000"/>
            </a:ln>
          </a:top>
          <a:bottom>
            <a:ln w="3175" cap="flat">
              <a:solidFill>
                <a:schemeClr val="accent1"/>
              </a:solidFill>
              <a:prstDash val="solid"/>
              <a:miter lim="400000"/>
            </a:ln>
          </a:bottom>
          <a:insideH>
            <a:ln w="3175" cap="flat">
              <a:solidFill>
                <a:schemeClr val="accent1"/>
              </a:solidFill>
              <a:prstDash val="solid"/>
              <a:miter lim="400000"/>
            </a:ln>
          </a:insideH>
          <a:insideV>
            <a:ln w="3175" cap="flat">
              <a:solidFill>
                <a:schemeClr val="accent1"/>
              </a:solidFill>
              <a:prstDash val="solid"/>
              <a:miter lim="400000"/>
            </a:ln>
          </a:insideV>
        </a:tcBdr>
        <a:fill>
          <a:solidFill>
            <a:srgbClr val="53585F"/>
          </a:solidFill>
        </a:fill>
      </a:tcStyle>
    </a:firstCol>
    <a:lastRow>
      <a:tcTxStyle b="on" i="off">
        <a:font>
          <a:latin typeface="Helvetica Neue"/>
          <a:ea typeface="Helvetica Neue"/>
          <a:cs typeface="Helvetica Neue"/>
        </a:font>
        <a:schemeClr val="accent1"/>
      </a:tcTxStyle>
      <a:tcStyle>
        <a:tcBdr>
          <a:left>
            <a:ln w="3175" cap="flat">
              <a:solidFill>
                <a:schemeClr val="accent1"/>
              </a:solidFill>
              <a:prstDash val="solid"/>
              <a:miter lim="400000"/>
            </a:ln>
          </a:left>
          <a:right>
            <a:ln w="3175" cap="flat">
              <a:solidFill>
                <a:schemeClr val="accent1"/>
              </a:solidFill>
              <a:prstDash val="solid"/>
              <a:miter lim="400000"/>
            </a:ln>
          </a:right>
          <a:top>
            <a:ln w="3175" cap="flat">
              <a:solidFill>
                <a:schemeClr val="accent1"/>
              </a:solidFill>
              <a:prstDash val="solid"/>
              <a:miter lim="400000"/>
            </a:ln>
          </a:top>
          <a:bottom>
            <a:ln w="3175" cap="flat">
              <a:solidFill>
                <a:schemeClr val="accent1"/>
              </a:solidFill>
              <a:prstDash val="solid"/>
              <a:miter lim="400000"/>
            </a:ln>
          </a:bottom>
          <a:insideH>
            <a:ln w="3175" cap="flat">
              <a:solidFill>
                <a:schemeClr val="accent1"/>
              </a:solidFill>
              <a:prstDash val="solid"/>
              <a:miter lim="400000"/>
            </a:ln>
          </a:insideH>
          <a:insideV>
            <a:ln w="3175" cap="flat">
              <a:solidFill>
                <a:schemeClr val="accent1"/>
              </a:solidFill>
              <a:prstDash val="solid"/>
              <a:miter lim="400000"/>
            </a:ln>
          </a:insideV>
        </a:tcBdr>
        <a:fill>
          <a:solidFill>
            <a:srgbClr val="798089"/>
          </a:solidFill>
        </a:fill>
      </a:tcStyle>
    </a:lastRow>
    <a:firstRow>
      <a:tcTxStyle b="on" i="off">
        <a:font>
          <a:latin typeface="Helvetica Neue"/>
          <a:ea typeface="Helvetica Neue"/>
          <a:cs typeface="Helvetica Neue"/>
        </a:font>
        <a:schemeClr val="accent1"/>
      </a:tcTxStyle>
      <a:tcStyle>
        <a:tcBdr>
          <a:left>
            <a:ln w="3175" cap="flat">
              <a:solidFill>
                <a:schemeClr val="accent1"/>
              </a:solidFill>
              <a:prstDash val="solid"/>
              <a:miter lim="400000"/>
            </a:ln>
          </a:left>
          <a:right>
            <a:ln w="3175" cap="flat">
              <a:solidFill>
                <a:schemeClr val="accent1"/>
              </a:solidFill>
              <a:prstDash val="solid"/>
              <a:miter lim="400000"/>
            </a:ln>
          </a:right>
          <a:top>
            <a:ln w="3175" cap="flat">
              <a:solidFill>
                <a:schemeClr val="accent1"/>
              </a:solidFill>
              <a:prstDash val="solid"/>
              <a:miter lim="400000"/>
            </a:ln>
          </a:top>
          <a:bottom>
            <a:ln w="3175" cap="flat">
              <a:solidFill>
                <a:schemeClr val="accent1"/>
              </a:solidFill>
              <a:prstDash val="solid"/>
              <a:miter lim="400000"/>
            </a:ln>
          </a:bottom>
          <a:insideH>
            <a:ln w="3175" cap="flat">
              <a:solidFill>
                <a:schemeClr val="accent1"/>
              </a:solidFill>
              <a:prstDash val="solid"/>
              <a:miter lim="400000"/>
            </a:ln>
          </a:insideH>
          <a:insideV>
            <a:ln w="3175" cap="flat">
              <a:solidFill>
                <a:schemeClr val="accent1"/>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6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xfrm>
            <a:off x="1143000" y="685800"/>
            <a:ext cx="4572000" cy="3429000"/>
          </a:xfrm>
          <a:prstGeom prst="rect">
            <a:avLst/>
          </a:prstGeom>
        </p:spPr>
        <p:txBody>
          <a:bodyPr/>
          <a:lstStyle/>
          <a:p>
            <a:endParaRPr/>
          </a:p>
        </p:txBody>
      </p:sp>
      <p:sp>
        <p:nvSpPr>
          <p:cNvPr id="527" name="Shape 5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xfrm>
            <a:off x="381000" y="685800"/>
            <a:ext cx="6096000" cy="3429000"/>
          </a:xfrm>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381000" y="685800"/>
            <a:ext cx="60960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xfrm>
            <a:off x="381000" y="685800"/>
            <a:ext cx="6096000" cy="3429000"/>
          </a:xfrm>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86526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19676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87957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endParaRPr dirty="0"/>
          </a:p>
          <a:p>
            <a:r>
              <a:rPr dirty="0" err="1"/>
              <a:t>Hur</a:t>
            </a:r>
            <a:r>
              <a:rPr dirty="0"/>
              <a:t> </a:t>
            </a:r>
            <a:r>
              <a:rPr dirty="0" err="1"/>
              <a:t>arbetar</a:t>
            </a:r>
            <a:r>
              <a:rPr dirty="0"/>
              <a:t> vi med </a:t>
            </a:r>
            <a:r>
              <a:rPr dirty="0" err="1"/>
              <a:t>initiativ</a:t>
            </a:r>
            <a:r>
              <a:rPr dirty="0"/>
              <a:t> </a:t>
            </a:r>
            <a:r>
              <a:rPr dirty="0" err="1"/>
              <a:t>och</a:t>
            </a:r>
            <a:r>
              <a:rPr dirty="0"/>
              <a:t> </a:t>
            </a:r>
            <a:r>
              <a:rPr dirty="0" err="1"/>
              <a:t>arbete</a:t>
            </a:r>
            <a:r>
              <a:rPr dirty="0"/>
              <a:t>. </a:t>
            </a:r>
          </a:p>
          <a:p>
            <a:endParaRPr dirty="0"/>
          </a:p>
          <a:p>
            <a:r>
              <a:rPr dirty="0" err="1"/>
              <a:t>Ej</a:t>
            </a:r>
            <a:r>
              <a:rPr dirty="0"/>
              <a:t> </a:t>
            </a:r>
            <a:r>
              <a:rPr dirty="0" err="1"/>
              <a:t>utropstecken</a:t>
            </a:r>
            <a:r>
              <a:rPr dirty="0"/>
              <a:t> </a:t>
            </a:r>
            <a:r>
              <a:rPr dirty="0" err="1"/>
              <a:t>i</a:t>
            </a:r>
            <a:r>
              <a:rPr dirty="0"/>
              <a:t> text</a:t>
            </a:r>
          </a:p>
          <a:p>
            <a:r>
              <a:rPr dirty="0" err="1"/>
              <a:t>Utropstecken</a:t>
            </a:r>
            <a:r>
              <a:rPr dirty="0"/>
              <a:t> </a:t>
            </a:r>
            <a:r>
              <a:rPr dirty="0" err="1"/>
              <a:t>i</a:t>
            </a:r>
            <a:r>
              <a:rPr dirty="0"/>
              <a:t> </a:t>
            </a:r>
            <a:r>
              <a:rPr dirty="0" err="1"/>
              <a:t>logga</a:t>
            </a:r>
            <a:endParaRPr dirty="0"/>
          </a:p>
          <a:p>
            <a:endParaRPr dirty="0"/>
          </a:p>
          <a:p>
            <a:r>
              <a:rPr dirty="0" err="1"/>
              <a:t>Plocka</a:t>
            </a:r>
            <a:r>
              <a:rPr dirty="0"/>
              <a:t> </a:t>
            </a:r>
            <a:r>
              <a:rPr dirty="0" err="1"/>
              <a:t>bort</a:t>
            </a:r>
            <a:r>
              <a:rPr dirty="0"/>
              <a:t> </a:t>
            </a:r>
            <a:r>
              <a:rPr dirty="0" err="1"/>
              <a:t>preventslogotype</a:t>
            </a:r>
            <a:r>
              <a:rPr dirty="0"/>
              <a:t>, </a:t>
            </a:r>
            <a:r>
              <a:rPr dirty="0" err="1"/>
              <a:t>på</a:t>
            </a:r>
            <a:r>
              <a:rPr dirty="0"/>
              <a:t> </a:t>
            </a:r>
            <a:r>
              <a:rPr dirty="0" err="1"/>
              <a:t>framsidan</a:t>
            </a:r>
            <a:r>
              <a:rPr dirty="0"/>
              <a:t>. </a:t>
            </a:r>
          </a:p>
          <a:p>
            <a:r>
              <a:rPr dirty="0" err="1"/>
              <a:t>Kanske</a:t>
            </a:r>
            <a:r>
              <a:rPr dirty="0"/>
              <a:t> ha med </a:t>
            </a:r>
            <a:r>
              <a:rPr dirty="0" err="1"/>
              <a:t>alla</a:t>
            </a:r>
            <a:r>
              <a:rPr dirty="0"/>
              <a:t> 12 </a:t>
            </a:r>
            <a:r>
              <a:rPr dirty="0" err="1"/>
              <a:t>organisation</a:t>
            </a:r>
            <a:r>
              <a:rPr dirty="0"/>
              <a:t>.</a:t>
            </a:r>
          </a:p>
          <a:p>
            <a:endParaRPr dirty="0"/>
          </a:p>
          <a:p>
            <a:r>
              <a:rPr dirty="0" err="1"/>
              <a:t>Korta</a:t>
            </a:r>
            <a:r>
              <a:rPr dirty="0"/>
              <a:t> </a:t>
            </a:r>
            <a:r>
              <a:rPr dirty="0" err="1"/>
              <a:t>ner</a:t>
            </a:r>
            <a:r>
              <a:rPr dirty="0"/>
              <a:t> </a:t>
            </a:r>
            <a:r>
              <a:rPr dirty="0" err="1"/>
              <a:t>och</a:t>
            </a:r>
            <a:r>
              <a:rPr dirty="0"/>
              <a:t> ta </a:t>
            </a:r>
            <a:r>
              <a:rPr dirty="0" err="1"/>
              <a:t>bort</a:t>
            </a:r>
            <a:r>
              <a:rPr dirty="0"/>
              <a:t> </a:t>
            </a:r>
            <a:r>
              <a:rPr dirty="0" err="1"/>
              <a:t>mycket</a:t>
            </a:r>
            <a:r>
              <a:rPr dirty="0"/>
              <a:t>.</a:t>
            </a:r>
          </a:p>
        </p:txBody>
      </p:sp>
    </p:spTree>
    <p:extLst>
      <p:ext uri="{BB962C8B-B14F-4D97-AF65-F5344CB8AC3E}">
        <p14:creationId xmlns:p14="http://schemas.microsoft.com/office/powerpoint/2010/main" val="151666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5034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0666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Empty">
    <p:spTree>
      <p:nvGrpSpPr>
        <p:cNvPr id="1" name=""/>
        <p:cNvGrpSpPr/>
        <p:nvPr/>
      </p:nvGrpSpPr>
      <p:grpSpPr>
        <a:xfrm>
          <a:off x="0" y="0"/>
          <a:ext cx="0" cy="0"/>
          <a:chOff x="0" y="0"/>
          <a:chExt cx="0" cy="0"/>
        </a:xfrm>
      </p:grpSpPr>
      <p:sp>
        <p:nvSpPr>
          <p:cNvPr id="12"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1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onger text">
    <p:spTree>
      <p:nvGrpSpPr>
        <p:cNvPr id="1" name=""/>
        <p:cNvGrpSpPr/>
        <p:nvPr/>
      </p:nvGrpSpPr>
      <p:grpSpPr>
        <a:xfrm>
          <a:off x="0" y="0"/>
          <a:ext cx="0" cy="0"/>
          <a:chOff x="0" y="0"/>
          <a:chExt cx="0" cy="0"/>
        </a:xfrm>
      </p:grpSpPr>
      <p:sp>
        <p:nvSpPr>
          <p:cNvPr id="114"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11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6" name="Lorem ipsum dolor sit amet…"/>
          <p:cNvSpPr txBox="1">
            <a:spLocks noGrp="1"/>
          </p:cNvSpPr>
          <p:nvPr>
            <p:ph type="body" idx="14"/>
          </p:nvPr>
        </p:nvSpPr>
        <p:spPr>
          <a:xfrm>
            <a:off x="770974" y="1233983"/>
            <a:ext cx="13760022" cy="6676034"/>
          </a:xfrm>
          <a:prstGeom prst="rect">
            <a:avLst/>
          </a:prstGeom>
        </p:spPr>
        <p:txBody>
          <a:bodyPr anchor="ctr"/>
          <a:lstStyle/>
          <a:p>
            <a:pP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pPr>
            <a:endParaRPr/>
          </a:p>
          <a:p>
            <a:pPr>
              <a:lnSpc>
                <a:spcPct val="80000"/>
              </a:lnSpc>
              <a:spcBef>
                <a:spcPts val="0"/>
              </a:spcBef>
              <a:defRPr sz="3200" b="0" spc="-128">
                <a:solidFill>
                  <a:schemeClr val="accent1">
                    <a:hueOff val="3924486"/>
                    <a:satOff val="-99526"/>
                    <a:lumOff val="-73890"/>
                  </a:schemeClr>
                </a:solidFill>
                <a:latin typeface="+mn-lt"/>
                <a:ea typeface="+mn-ea"/>
                <a:cs typeface="+mn-cs"/>
                <a:sym typeface="GT Walsheim Regular"/>
              </a:defRPr>
            </a:pPr>
            <a:r>
              <a:t>Lorem ipsum dolor sit amet, consectetur adipiscing elit. Curabitur porttitor, ipsum molestie cursus vehicula, massa felis rutrum quam, at tincidunt nunc enim in nulla. </a:t>
            </a:r>
          </a:p>
          <a:p>
            <a:pPr>
              <a:lnSpc>
                <a:spcPct val="80000"/>
              </a:lnSpc>
              <a:spcBef>
                <a:spcPts val="0"/>
              </a:spcBef>
              <a:defRPr sz="3200" b="0" spc="-128">
                <a:solidFill>
                  <a:schemeClr val="accent1">
                    <a:hueOff val="3924486"/>
                    <a:satOff val="-99526"/>
                    <a:lumOff val="-73890"/>
                  </a:schemeClr>
                </a:solidFill>
                <a:latin typeface="+mn-lt"/>
                <a:ea typeface="+mn-ea"/>
                <a:cs typeface="+mn-cs"/>
                <a:sym typeface="GT Walsheim Regular"/>
              </a:defRPr>
            </a:pPr>
            <a:endParaRPr/>
          </a:p>
          <a:p>
            <a:pPr>
              <a:lnSpc>
                <a:spcPct val="80000"/>
              </a:lnSpc>
              <a:spcBef>
                <a:spcPts val="0"/>
              </a:spcBef>
              <a:defRPr sz="3200" b="0" spc="-128">
                <a:solidFill>
                  <a:schemeClr val="accent1">
                    <a:hueOff val="3924486"/>
                    <a:satOff val="-99526"/>
                    <a:lumOff val="-73890"/>
                  </a:schemeClr>
                </a:solidFill>
                <a:latin typeface="+mn-lt"/>
                <a:ea typeface="+mn-ea"/>
                <a:cs typeface="+mn-cs"/>
                <a:sym typeface="GT Walsheim Regular"/>
              </a:defRPr>
            </a:pPr>
            <a:r>
              <a:t>Nulla neque enim, bibendum eget sapien in, congue lobortis ante. Donec nec accumsan quam, in vestibulum eros. Cras cursus mi sed ultrices finibus. Sed elementum tincidunt quam, ut sagittis justo tincidunt non. </a:t>
            </a:r>
          </a:p>
          <a:p>
            <a:pPr>
              <a:lnSpc>
                <a:spcPct val="80000"/>
              </a:lnSpc>
              <a:spcBef>
                <a:spcPts val="0"/>
              </a:spcBef>
              <a:defRPr sz="3200" b="0" spc="-128">
                <a:solidFill>
                  <a:schemeClr val="accent1">
                    <a:hueOff val="3924486"/>
                    <a:satOff val="-99526"/>
                    <a:lumOff val="-73890"/>
                  </a:schemeClr>
                </a:solidFill>
                <a:latin typeface="+mn-lt"/>
                <a:ea typeface="+mn-ea"/>
                <a:cs typeface="+mn-cs"/>
                <a:sym typeface="GT Walsheim Regular"/>
              </a:defRPr>
            </a:pPr>
            <a:endParaRPr/>
          </a:p>
          <a:p>
            <a:pPr>
              <a:lnSpc>
                <a:spcPct val="80000"/>
              </a:lnSpc>
              <a:spcBef>
                <a:spcPts val="0"/>
              </a:spcBef>
              <a:defRPr sz="3200" b="0" spc="-128">
                <a:solidFill>
                  <a:schemeClr val="accent1">
                    <a:hueOff val="3924486"/>
                    <a:satOff val="-99526"/>
                    <a:lumOff val="-73890"/>
                  </a:schemeClr>
                </a:solidFill>
                <a:latin typeface="+mn-lt"/>
                <a:ea typeface="+mn-ea"/>
                <a:cs typeface="+mn-cs"/>
                <a:sym typeface="GT Walsheim Regular"/>
              </a:defRPr>
            </a:pPr>
            <a:r>
              <a:t>Praesent aliquam quis augue suscipit fringilla. Vivamus quis sapien ultricies, venenatis velit id, maximus ligula. Donec fermentum eros at dignissim porta.</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onger text img">
    <p:spTree>
      <p:nvGrpSpPr>
        <p:cNvPr id="1" name=""/>
        <p:cNvGrpSpPr/>
        <p:nvPr/>
      </p:nvGrpSpPr>
      <p:grpSpPr>
        <a:xfrm>
          <a:off x="0" y="0"/>
          <a:ext cx="0" cy="0"/>
          <a:chOff x="0" y="0"/>
          <a:chExt cx="0" cy="0"/>
        </a:xfrm>
      </p:grpSpPr>
      <p:sp>
        <p:nvSpPr>
          <p:cNvPr id="123"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12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5" name="Lorem ipsum dolor sit amet…"/>
          <p:cNvSpPr txBox="1">
            <a:spLocks noGrp="1"/>
          </p:cNvSpPr>
          <p:nvPr>
            <p:ph type="body" sz="half" idx="14"/>
          </p:nvPr>
        </p:nvSpPr>
        <p:spPr>
          <a:xfrm>
            <a:off x="770974" y="1233983"/>
            <a:ext cx="8244584" cy="6676034"/>
          </a:xfrm>
          <a:prstGeom prst="rect">
            <a:avLst/>
          </a:prstGeom>
        </p:spPr>
        <p:txBody>
          <a:bodyPr anchor="ctr"/>
          <a:lstStyle/>
          <a:p>
            <a:pPr defTabSz="718184">
              <a:lnSpc>
                <a:spcPct val="80000"/>
              </a:lnSpc>
              <a:spcBef>
                <a:spcPts val="0"/>
              </a:spcBef>
              <a:defRPr sz="3654" b="0" spc="-146">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defTabSz="718184">
              <a:lnSpc>
                <a:spcPct val="80000"/>
              </a:lnSpc>
              <a:spcBef>
                <a:spcPts val="0"/>
              </a:spcBef>
              <a:defRPr sz="3654" b="0" spc="-146">
                <a:solidFill>
                  <a:schemeClr val="accent2">
                    <a:hueOff val="11864045"/>
                    <a:satOff val="95926"/>
                    <a:lumOff val="-38155"/>
                  </a:schemeClr>
                </a:solidFill>
                <a:latin typeface="GT Walsheim Bold"/>
                <a:ea typeface="GT Walsheim Bold"/>
                <a:cs typeface="GT Walsheim Bold"/>
                <a:sym typeface="GT Walsheim Bold"/>
              </a:defRPr>
            </a:pPr>
            <a:endParaRPr/>
          </a:p>
          <a:p>
            <a:pPr defTabSz="718184">
              <a:lnSpc>
                <a:spcPct val="80000"/>
              </a:lnSpc>
              <a:spcBef>
                <a:spcPts val="0"/>
              </a:spcBef>
              <a:defRPr sz="2784" b="0" spc="-111">
                <a:solidFill>
                  <a:schemeClr val="accent1">
                    <a:hueOff val="3924486"/>
                    <a:satOff val="-99526"/>
                    <a:lumOff val="-73890"/>
                  </a:schemeClr>
                </a:solidFill>
                <a:latin typeface="+mn-lt"/>
                <a:ea typeface="+mn-ea"/>
                <a:cs typeface="+mn-cs"/>
                <a:sym typeface="GT Walsheim Regular"/>
              </a:defRPr>
            </a:pPr>
            <a:r>
              <a:t>Lorem ipsum dolor sit amet, consectetur adipiscing elit. Curabitur porttitor, ipsum molestie cursus vehicula, massa felis rutrum quam, at tincidunt nunc enim in nulla. </a:t>
            </a:r>
          </a:p>
          <a:p>
            <a:pPr defTabSz="718184">
              <a:lnSpc>
                <a:spcPct val="80000"/>
              </a:lnSpc>
              <a:spcBef>
                <a:spcPts val="0"/>
              </a:spcBef>
              <a:defRPr sz="2784" b="0" spc="-111">
                <a:solidFill>
                  <a:schemeClr val="accent1">
                    <a:hueOff val="3924486"/>
                    <a:satOff val="-99526"/>
                    <a:lumOff val="-73890"/>
                  </a:schemeClr>
                </a:solidFill>
                <a:latin typeface="+mn-lt"/>
                <a:ea typeface="+mn-ea"/>
                <a:cs typeface="+mn-cs"/>
                <a:sym typeface="GT Walsheim Regular"/>
              </a:defRPr>
            </a:pPr>
            <a:endParaRPr/>
          </a:p>
          <a:p>
            <a:pPr defTabSz="718184">
              <a:lnSpc>
                <a:spcPct val="80000"/>
              </a:lnSpc>
              <a:spcBef>
                <a:spcPts val="0"/>
              </a:spcBef>
              <a:defRPr sz="2784" b="0" spc="-111">
                <a:solidFill>
                  <a:schemeClr val="accent1">
                    <a:hueOff val="3924486"/>
                    <a:satOff val="-99526"/>
                    <a:lumOff val="-73890"/>
                  </a:schemeClr>
                </a:solidFill>
                <a:latin typeface="+mn-lt"/>
                <a:ea typeface="+mn-ea"/>
                <a:cs typeface="+mn-cs"/>
                <a:sym typeface="GT Walsheim Regular"/>
              </a:defRPr>
            </a:pPr>
            <a:r>
              <a:t>Nulla neque enim, bibendum eget sapien in, congue lobortis ante. Donec nec accumsan quam, in vestibulum eros. Cras cursus mi sed ultrices finibus. Sed elementum tincidunt quam, ut sagittis justo tincidunt non. </a:t>
            </a:r>
          </a:p>
          <a:p>
            <a:pPr defTabSz="718184">
              <a:lnSpc>
                <a:spcPct val="80000"/>
              </a:lnSpc>
              <a:spcBef>
                <a:spcPts val="0"/>
              </a:spcBef>
              <a:defRPr sz="2784" b="0" spc="-111">
                <a:solidFill>
                  <a:schemeClr val="accent1">
                    <a:hueOff val="3924486"/>
                    <a:satOff val="-99526"/>
                    <a:lumOff val="-73890"/>
                  </a:schemeClr>
                </a:solidFill>
                <a:latin typeface="+mn-lt"/>
                <a:ea typeface="+mn-ea"/>
                <a:cs typeface="+mn-cs"/>
                <a:sym typeface="GT Walsheim Regular"/>
              </a:defRPr>
            </a:pPr>
            <a:endParaRPr/>
          </a:p>
          <a:p>
            <a:pPr defTabSz="718184">
              <a:lnSpc>
                <a:spcPct val="80000"/>
              </a:lnSpc>
              <a:spcBef>
                <a:spcPts val="0"/>
              </a:spcBef>
              <a:defRPr sz="2784" b="0" spc="-111">
                <a:solidFill>
                  <a:schemeClr val="accent1">
                    <a:hueOff val="3924486"/>
                    <a:satOff val="-99526"/>
                    <a:lumOff val="-73890"/>
                  </a:schemeClr>
                </a:solidFill>
                <a:latin typeface="+mn-lt"/>
                <a:ea typeface="+mn-ea"/>
                <a:cs typeface="+mn-cs"/>
                <a:sym typeface="GT Walsheim Regular"/>
              </a:defRPr>
            </a:pPr>
            <a:r>
              <a:t>Praesent aliquam quis augue suscipit fringilla. Vivamus quis sapien ultricies, venenatis velit id, maximus ligula. Donec fermentum eros at dignissim porta.</a:t>
            </a:r>
          </a:p>
        </p:txBody>
      </p:sp>
      <p:sp>
        <p:nvSpPr>
          <p:cNvPr id="126" name="Ersätt-1280x720.gif"/>
          <p:cNvSpPr>
            <a:spLocks noGrp="1"/>
          </p:cNvSpPr>
          <p:nvPr>
            <p:ph type="pic" sz="half" idx="15"/>
          </p:nvPr>
        </p:nvSpPr>
        <p:spPr>
          <a:xfrm>
            <a:off x="9819514" y="1838038"/>
            <a:ext cx="5461927" cy="546192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onger text w img">
    <p:spTree>
      <p:nvGrpSpPr>
        <p:cNvPr id="1" name=""/>
        <p:cNvGrpSpPr/>
        <p:nvPr/>
      </p:nvGrpSpPr>
      <p:grpSpPr>
        <a:xfrm>
          <a:off x="0" y="0"/>
          <a:ext cx="0" cy="0"/>
          <a:chOff x="0" y="0"/>
          <a:chExt cx="0" cy="0"/>
        </a:xfrm>
      </p:grpSpPr>
      <p:sp>
        <p:nvSpPr>
          <p:cNvPr id="133" name="Ersätt-1280x720.gif"/>
          <p:cNvSpPr>
            <a:spLocks noGrp="1"/>
          </p:cNvSpPr>
          <p:nvPr>
            <p:ph type="pic" idx="13"/>
          </p:nvPr>
        </p:nvSpPr>
        <p:spPr>
          <a:xfrm>
            <a:off x="8136466" y="-1"/>
            <a:ext cx="8128001" cy="9144001"/>
          </a:xfrm>
          <a:prstGeom prst="rect">
            <a:avLst/>
          </a:prstGeom>
          <a:ln w="177800">
            <a:solidFill>
              <a:schemeClr val="accent1"/>
            </a:solidFill>
          </a:ln>
        </p:spPr>
        <p:txBody>
          <a:bodyPr lIns="91439" tIns="45719" rIns="91439" bIns="45719">
            <a:noAutofit/>
          </a:bodyPr>
          <a:lstStyle/>
          <a:p>
            <a:endParaRPr/>
          </a:p>
        </p:txBody>
      </p:sp>
      <p:sp>
        <p:nvSpPr>
          <p:cNvPr id="134" name="Namn på kapitlet"/>
          <p:cNvSpPr txBox="1">
            <a:spLocks noGrp="1"/>
          </p:cNvSpPr>
          <p:nvPr>
            <p:ph type="body" sz="quarter" idx="14"/>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135"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136" name="Morbi lectus leo, tincidunt non sem quis, tincidunt tempus velit."/>
          <p:cNvSpPr txBox="1">
            <a:spLocks noGrp="1"/>
          </p:cNvSpPr>
          <p:nvPr>
            <p:ph type="body" sz="quarter" idx="15"/>
          </p:nvPr>
        </p:nvSpPr>
        <p:spPr>
          <a:xfrm>
            <a:off x="770974" y="1381251"/>
            <a:ext cx="6134960" cy="959275"/>
          </a:xfrm>
          <a:prstGeom prst="rect">
            <a:avLst/>
          </a:prstGeom>
        </p:spPr>
        <p:txBody>
          <a:bodyPr anchor="b">
            <a:spAutoFit/>
          </a:bodyPr>
          <a:lstStyle>
            <a:lvl1pPr>
              <a:lnSpc>
                <a:spcPct val="80000"/>
              </a:lnSpc>
              <a:spcBef>
                <a:spcPts val="0"/>
              </a:spcBef>
              <a:defRPr sz="2800" b="0" spc="-84">
                <a:solidFill>
                  <a:schemeClr val="accent1">
                    <a:hueOff val="3924486"/>
                    <a:satOff val="-99526"/>
                    <a:lumOff val="-73890"/>
                  </a:schemeClr>
                </a:solidFill>
                <a:latin typeface="GT Walsheim Bold"/>
                <a:ea typeface="GT Walsheim Bold"/>
                <a:cs typeface="GT Walsheim Bold"/>
                <a:sym typeface="GT Walsheim Bold"/>
              </a:defRPr>
            </a:lvl1pPr>
          </a:lstStyle>
          <a:p>
            <a:r>
              <a:t>Morbi lectus leo, tincidunt non sem quis, tincidunt tempus velit.</a:t>
            </a:r>
          </a:p>
        </p:txBody>
      </p:sp>
      <p:sp>
        <p:nvSpPr>
          <p:cNvPr id="137" name="Lorem ipsum dolor sit amet, consectetur adipiscing elit. Curabitur porttitor, ipsum molestie cursus vehicula, massa felis rutrum quam, at tincidunt nunc enim in nulla.…"/>
          <p:cNvSpPr txBox="1">
            <a:spLocks noGrp="1"/>
          </p:cNvSpPr>
          <p:nvPr>
            <p:ph type="body" sz="half" idx="16"/>
          </p:nvPr>
        </p:nvSpPr>
        <p:spPr>
          <a:xfrm>
            <a:off x="770974" y="2687902"/>
            <a:ext cx="6134960" cy="5568163"/>
          </a:xfrm>
          <a:prstGeom prst="rect">
            <a:avLst/>
          </a:prstGeom>
        </p:spPr>
        <p:txBody>
          <a:bodyPr/>
          <a:lstStyle/>
          <a:p>
            <a:pP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Lorem ipsum dolor sit amet, consectetur adipiscing elit. Curabitur porttitor, ipsum molestie cursus vehicula, massa felis rutrum quam, at tincidunt nunc enim in nulla. </a:t>
            </a:r>
          </a:p>
          <a:p>
            <a:pP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endParaRPr/>
          </a:p>
          <a:p>
            <a:pP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Nulla neque enim, bibendum eget sapien in, congue lobortis ante. Donec nec accumsan quam, in vestibulum eros. Cras cursus mi sed ultrices finibus. Sed elementum tincidunt quam, ut sagittis justo tincidunt non. </a:t>
            </a:r>
          </a:p>
          <a:p>
            <a:pP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endParaRPr/>
          </a:p>
          <a:p>
            <a:pP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Praesent aliquam quis augue suscipit fringilla. Vivamus quis sapien ultricies, venenatis velit id, maximus ligula. Donec fermentum eros at dignissim porta.</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Left &amp; right">
    <p:spTree>
      <p:nvGrpSpPr>
        <p:cNvPr id="1" name=""/>
        <p:cNvGrpSpPr/>
        <p:nvPr/>
      </p:nvGrpSpPr>
      <p:grpSpPr>
        <a:xfrm>
          <a:off x="0" y="0"/>
          <a:ext cx="0" cy="0"/>
          <a:chOff x="0" y="0"/>
          <a:chExt cx="0" cy="0"/>
        </a:xfrm>
      </p:grpSpPr>
      <p:sp>
        <p:nvSpPr>
          <p:cNvPr id="144"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14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6" name="Text som står här uppe. Kanske en hypotes eller ett angreppssätt."/>
          <p:cNvSpPr txBox="1">
            <a:spLocks noGrp="1"/>
          </p:cNvSpPr>
          <p:nvPr>
            <p:ph type="body" sz="quarter" idx="14"/>
          </p:nvPr>
        </p:nvSpPr>
        <p:spPr>
          <a:xfrm>
            <a:off x="770974" y="1612900"/>
            <a:ext cx="6292731" cy="3464420"/>
          </a:xfrm>
          <a:prstGeom prst="rect">
            <a:avLst/>
          </a:prstGeom>
        </p:spPr>
        <p:txBody>
          <a:bodyPr/>
          <a:lstStyle>
            <a:lvl1pPr>
              <a:lnSpc>
                <a:spcPct val="80000"/>
              </a:lnSpc>
              <a:spcBef>
                <a:spcPts val="0"/>
              </a:spcBef>
              <a:defRPr sz="4200" b="0" spc="-168">
                <a:solidFill>
                  <a:schemeClr val="accent1">
                    <a:hueOff val="3924486"/>
                    <a:satOff val="-99526"/>
                    <a:lumOff val="-73890"/>
                  </a:schemeClr>
                </a:solidFill>
                <a:latin typeface="GT Walsheim Bold"/>
                <a:ea typeface="GT Walsheim Bold"/>
                <a:cs typeface="GT Walsheim Bold"/>
                <a:sym typeface="GT Walsheim Bold"/>
              </a:defRPr>
            </a:lvl1pPr>
          </a:lstStyle>
          <a:p>
            <a:r>
              <a:t>Text som står här uppe. Kanske en hypotes eller ett angreppssätt.</a:t>
            </a:r>
          </a:p>
        </p:txBody>
      </p:sp>
      <p:sp>
        <p:nvSpPr>
          <p:cNvPr id="147" name="Och en uppföljning. Svar på det ovan, eller en brygga till nästa slide."/>
          <p:cNvSpPr txBox="1">
            <a:spLocks noGrp="1"/>
          </p:cNvSpPr>
          <p:nvPr>
            <p:ph type="body" sz="quarter" idx="15"/>
          </p:nvPr>
        </p:nvSpPr>
        <p:spPr>
          <a:xfrm>
            <a:off x="9488189" y="3983034"/>
            <a:ext cx="5849620" cy="3464420"/>
          </a:xfrm>
          <a:prstGeom prst="rect">
            <a:avLst/>
          </a:prstGeom>
        </p:spPr>
        <p:txBody>
          <a:bodyPr anchor="b"/>
          <a:lstStyle>
            <a:lvl1pPr algn="r">
              <a:lnSpc>
                <a:spcPct val="80000"/>
              </a:lnSpc>
              <a:spcBef>
                <a:spcPts val="0"/>
              </a:spcBef>
              <a:defRPr sz="4200" b="0" spc="-168">
                <a:solidFill>
                  <a:schemeClr val="accent1">
                    <a:hueOff val="3924486"/>
                    <a:satOff val="-99526"/>
                    <a:lumOff val="-73890"/>
                  </a:schemeClr>
                </a:solidFill>
                <a:latin typeface="+mn-lt"/>
                <a:ea typeface="+mn-ea"/>
                <a:cs typeface="+mn-cs"/>
                <a:sym typeface="GT Walsheim Regular"/>
              </a:defRPr>
            </a:lvl1pPr>
          </a:lstStyle>
          <a:p>
            <a:r>
              <a:t>Och en uppföljning. Svar på det ovan, eller en brygga till nästa slide.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mg fullscreen">
    <p:spTree>
      <p:nvGrpSpPr>
        <p:cNvPr id="1" name=""/>
        <p:cNvGrpSpPr/>
        <p:nvPr/>
      </p:nvGrpSpPr>
      <p:grpSpPr>
        <a:xfrm>
          <a:off x="0" y="0"/>
          <a:ext cx="0" cy="0"/>
          <a:chOff x="0" y="0"/>
          <a:chExt cx="0" cy="0"/>
        </a:xfrm>
      </p:grpSpPr>
      <p:sp>
        <p:nvSpPr>
          <p:cNvPr id="154"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155" name="Ersätt-1280x720.gif"/>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56" name="Text describing the image, if needed. Lorem ipsum dolor sit amet, consectetur adipiscing elit"/>
          <p:cNvSpPr txBox="1">
            <a:spLocks noGrp="1"/>
          </p:cNvSpPr>
          <p:nvPr>
            <p:ph type="body" sz="quarter" idx="14"/>
          </p:nvPr>
        </p:nvSpPr>
        <p:spPr>
          <a:xfrm>
            <a:off x="616718" y="7531338"/>
            <a:ext cx="3714653" cy="1066801"/>
          </a:xfrm>
          <a:prstGeom prst="rect">
            <a:avLst/>
          </a:prstGeom>
          <a:solidFill>
            <a:schemeClr val="accent6">
              <a:hueOff val="2786578"/>
              <a:satOff val="12982"/>
              <a:lumOff val="7454"/>
            </a:schemeClr>
          </a:solidFill>
        </p:spPr>
        <p:txBody>
          <a:bodyPr lIns="177800" tIns="177800" rIns="177800" bIns="177800" anchor="b"/>
          <a:lstStyle>
            <a:lvl1pPr>
              <a:lnSpc>
                <a:spcPct val="90000"/>
              </a:lnSpc>
              <a:spcBef>
                <a:spcPts val="0"/>
              </a:spcBef>
              <a:defRPr sz="1400" b="0" spc="-42">
                <a:solidFill>
                  <a:schemeClr val="accent1">
                    <a:hueOff val="3924486"/>
                    <a:satOff val="-99526"/>
                    <a:lumOff val="-73890"/>
                  </a:schemeClr>
                </a:solidFill>
                <a:latin typeface="+mn-lt"/>
                <a:ea typeface="+mn-ea"/>
                <a:cs typeface="+mn-cs"/>
                <a:sym typeface="GT Walsheim Regular"/>
              </a:defRPr>
            </a:lvl1pPr>
          </a:lstStyle>
          <a:p>
            <a:r>
              <a:t>Text describing the image, if needed. Lorem ipsum dolor sit amet, consectetur adipiscing elit</a:t>
            </a:r>
          </a:p>
        </p:txBody>
      </p:sp>
      <p:sp>
        <p:nvSpPr>
          <p:cNvPr id="157" name="Namn på kapitlet"/>
          <p:cNvSpPr txBox="1">
            <a:spLocks noGrp="1"/>
          </p:cNvSpPr>
          <p:nvPr>
            <p:ph type="body" sz="quarter" idx="15"/>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mg big copy">
    <p:spTree>
      <p:nvGrpSpPr>
        <p:cNvPr id="1" name=""/>
        <p:cNvGrpSpPr/>
        <p:nvPr/>
      </p:nvGrpSpPr>
      <p:grpSpPr>
        <a:xfrm>
          <a:off x="0" y="0"/>
          <a:ext cx="0" cy="0"/>
          <a:chOff x="0" y="0"/>
          <a:chExt cx="0" cy="0"/>
        </a:xfrm>
      </p:grpSpPr>
      <p:sp>
        <p:nvSpPr>
          <p:cNvPr id="164" name="Ersätt-1280x720.gif"/>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65" name="Namn på kapitlet"/>
          <p:cNvSpPr txBox="1">
            <a:spLocks noGrp="1"/>
          </p:cNvSpPr>
          <p:nvPr>
            <p:ph type="body" sz="quarter" idx="14"/>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
        <p:nvSpPr>
          <p:cNvPr id="166"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167" name="Lorem ipsum dolor sit, consectetur adipiscing"/>
          <p:cNvSpPr txBox="1">
            <a:spLocks noGrp="1"/>
          </p:cNvSpPr>
          <p:nvPr>
            <p:ph type="body" sz="half" idx="15"/>
          </p:nvPr>
        </p:nvSpPr>
        <p:spPr>
          <a:xfrm>
            <a:off x="1655606" y="2972223"/>
            <a:ext cx="12944787" cy="3199554"/>
          </a:xfrm>
          <a:prstGeom prst="rect">
            <a:avLst/>
          </a:prstGeom>
        </p:spPr>
        <p:txBody>
          <a:bodyPr anchor="ctr"/>
          <a:lstStyle>
            <a:lvl1pPr algn="ctr">
              <a:lnSpc>
                <a:spcPct val="80000"/>
              </a:lnSpc>
              <a:spcBef>
                <a:spcPts val="0"/>
              </a:spcBef>
              <a:defRPr sz="9600" b="0" spc="-384">
                <a:solidFill>
                  <a:schemeClr val="accent1"/>
                </a:solidFill>
                <a:latin typeface="GT Walsheim Bold"/>
                <a:ea typeface="GT Walsheim Bold"/>
                <a:cs typeface="GT Walsheim Bold"/>
                <a:sym typeface="GT Walsheim Bold"/>
              </a:defRPr>
            </a:lvl1pPr>
          </a:lstStyle>
          <a:p>
            <a:r>
              <a:t>Lorem ipsum dolor sit, consectetur adipiscing</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mg with headline">
    <p:spTree>
      <p:nvGrpSpPr>
        <p:cNvPr id="1" name=""/>
        <p:cNvGrpSpPr/>
        <p:nvPr/>
      </p:nvGrpSpPr>
      <p:grpSpPr>
        <a:xfrm>
          <a:off x="0" y="0"/>
          <a:ext cx="0" cy="0"/>
          <a:chOff x="0" y="0"/>
          <a:chExt cx="0" cy="0"/>
        </a:xfrm>
      </p:grpSpPr>
      <p:sp>
        <p:nvSpPr>
          <p:cNvPr id="174" name="Ersätt-1280x720.gif"/>
          <p:cNvSpPr>
            <a:spLocks noGrp="1"/>
          </p:cNvSpPr>
          <p:nvPr>
            <p:ph type="pic" idx="13"/>
          </p:nvPr>
        </p:nvSpPr>
        <p:spPr>
          <a:xfrm>
            <a:off x="0" y="3737537"/>
            <a:ext cx="16256000" cy="5327395"/>
          </a:xfrm>
          <a:prstGeom prst="rect">
            <a:avLst/>
          </a:prstGeom>
        </p:spPr>
        <p:txBody>
          <a:bodyPr lIns="91439" tIns="45719" rIns="91439" bIns="45719">
            <a:noAutofit/>
          </a:bodyPr>
          <a:lstStyle/>
          <a:p>
            <a:endParaRPr/>
          </a:p>
        </p:txBody>
      </p:sp>
      <p:sp>
        <p:nvSpPr>
          <p:cNvPr id="175" name="Namn på kapitlet"/>
          <p:cNvSpPr txBox="1">
            <a:spLocks noGrp="1"/>
          </p:cNvSpPr>
          <p:nvPr>
            <p:ph type="body" sz="quarter" idx="14"/>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176"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177" name="Lorem ipsum dolor sit"/>
          <p:cNvSpPr txBox="1">
            <a:spLocks noGrp="1"/>
          </p:cNvSpPr>
          <p:nvPr>
            <p:ph type="body" idx="15"/>
          </p:nvPr>
        </p:nvSpPr>
        <p:spPr>
          <a:xfrm>
            <a:off x="2183301" y="-4622800"/>
            <a:ext cx="11889398" cy="6369223"/>
          </a:xfrm>
          <a:prstGeom prst="rect">
            <a:avLst/>
          </a:prstGeom>
        </p:spPr>
        <p:txBody>
          <a:bodyPr anchor="b"/>
          <a:lstStyle>
            <a:lvl1pPr algn="ct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lvl1pPr>
          </a:lstStyle>
          <a:p>
            <a:r>
              <a:t>Lorem ipsum dolor sit</a:t>
            </a:r>
          </a:p>
        </p:txBody>
      </p:sp>
      <p:sp>
        <p:nvSpPr>
          <p:cNvPr id="178" name="Lorem ipsum dolor sit amet, consectetur adipiscing elit. Curabitur porttitor."/>
          <p:cNvSpPr txBox="1">
            <a:spLocks noGrp="1"/>
          </p:cNvSpPr>
          <p:nvPr>
            <p:ph type="body" sz="quarter" idx="16"/>
          </p:nvPr>
        </p:nvSpPr>
        <p:spPr>
          <a:xfrm>
            <a:off x="2183301" y="1799166"/>
            <a:ext cx="11889398" cy="1559106"/>
          </a:xfrm>
          <a:prstGeom prst="rect">
            <a:avLst/>
          </a:prstGeom>
        </p:spPr>
        <p:txBody>
          <a:bodyPr/>
          <a:lstStyle>
            <a:lvl1pPr algn="ctr">
              <a:lnSpc>
                <a:spcPct val="80000"/>
              </a:lnSpc>
              <a:spcBef>
                <a:spcPts val="0"/>
              </a:spcBef>
              <a:defRPr sz="4200" b="0" spc="-168">
                <a:solidFill>
                  <a:schemeClr val="accent1">
                    <a:hueOff val="3924486"/>
                    <a:satOff val="-99526"/>
                    <a:lumOff val="-73890"/>
                  </a:schemeClr>
                </a:solidFill>
                <a:latin typeface="GT Walsheim Bold"/>
                <a:ea typeface="GT Walsheim Bold"/>
                <a:cs typeface="GT Walsheim Bold"/>
                <a:sym typeface="GT Walsheim Bold"/>
              </a:defRPr>
            </a:lvl1pPr>
          </a:lstStyle>
          <a:p>
            <a:r>
              <a:t>Lorem ipsum dolor sit amet, consectetur adipiscing elit. Curabitur porttitor.</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entered with copy ">
    <p:spTree>
      <p:nvGrpSpPr>
        <p:cNvPr id="1" name=""/>
        <p:cNvGrpSpPr/>
        <p:nvPr/>
      </p:nvGrpSpPr>
      <p:grpSpPr>
        <a:xfrm>
          <a:off x="0" y="0"/>
          <a:ext cx="0" cy="0"/>
          <a:chOff x="0" y="0"/>
          <a:chExt cx="0" cy="0"/>
        </a:xfrm>
      </p:grpSpPr>
      <p:sp>
        <p:nvSpPr>
          <p:cNvPr id="185"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18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7" name="Lorem ipsum dolor sit…"/>
          <p:cNvSpPr txBox="1">
            <a:spLocks noGrp="1"/>
          </p:cNvSpPr>
          <p:nvPr>
            <p:ph type="body" sz="half" idx="14"/>
          </p:nvPr>
        </p:nvSpPr>
        <p:spPr>
          <a:xfrm>
            <a:off x="1046277" y="2876351"/>
            <a:ext cx="14163446" cy="3391298"/>
          </a:xfrm>
          <a:prstGeom prst="rect">
            <a:avLst/>
          </a:prstGeom>
        </p:spPr>
        <p:txBody>
          <a:bodyPr anchor="ctr"/>
          <a:lstStyle/>
          <a:p>
            <a:pPr algn="ctr" defTabSz="808990">
              <a:lnSpc>
                <a:spcPct val="80000"/>
              </a:lnSpc>
              <a:spcBef>
                <a:spcPts val="0"/>
              </a:spcBef>
              <a:defRPr sz="7056" b="0" spc="-282">
                <a:solidFill>
                  <a:schemeClr val="accent2">
                    <a:hueOff val="11864045"/>
                    <a:satOff val="95926"/>
                    <a:lumOff val="-38155"/>
                  </a:schemeClr>
                </a:solidFill>
                <a:latin typeface="GT Walsheim Bold"/>
                <a:ea typeface="GT Walsheim Bold"/>
                <a:cs typeface="GT Walsheim Bold"/>
                <a:sym typeface="GT Walsheim Bold"/>
              </a:defRPr>
            </a:pPr>
            <a:r>
              <a:t>Lorem ipsum dolor sit</a:t>
            </a:r>
          </a:p>
          <a:p>
            <a:pPr algn="ctr" defTabSz="808990">
              <a:lnSpc>
                <a:spcPct val="80000"/>
              </a:lnSpc>
              <a:spcBef>
                <a:spcPts val="0"/>
              </a:spcBef>
              <a:defRPr sz="7056" b="0" spc="-282">
                <a:solidFill>
                  <a:schemeClr val="accent1">
                    <a:hueOff val="3924486"/>
                    <a:satOff val="-99526"/>
                    <a:lumOff val="-73890"/>
                  </a:schemeClr>
                </a:solidFill>
                <a:latin typeface="GT Walsheim Bold"/>
                <a:ea typeface="GT Walsheim Bold"/>
                <a:cs typeface="GT Walsheim Bold"/>
                <a:sym typeface="GT Walsheim Bold"/>
              </a:defRPr>
            </a:pPr>
            <a:r>
              <a:t>Morbi lectus leo, tincidunt non sem quis, tincidunt tempus velit</a:t>
            </a:r>
          </a:p>
        </p:txBody>
      </p:sp>
      <p:sp>
        <p:nvSpPr>
          <p:cNvPr id="188" name="Anean dictum iaculis nulla venenatis commodo. Phasellus eget dui a quam convallis tincidunt at at nunc. Morbi enim turpis, venenatis eget faucibus nec."/>
          <p:cNvSpPr txBox="1">
            <a:spLocks noGrp="1"/>
          </p:cNvSpPr>
          <p:nvPr>
            <p:ph type="body" sz="quarter" idx="15"/>
          </p:nvPr>
        </p:nvSpPr>
        <p:spPr>
          <a:xfrm>
            <a:off x="1247989" y="6327080"/>
            <a:ext cx="13760022" cy="2118420"/>
          </a:xfrm>
          <a:prstGeom prst="rect">
            <a:avLst/>
          </a:prstGeom>
        </p:spPr>
        <p:txBody>
          <a:bodyPr anchor="b"/>
          <a:lstStyle>
            <a:lvl1pPr algn="ctr">
              <a:lnSpc>
                <a:spcPct val="80000"/>
              </a:lnSpc>
              <a:spcBef>
                <a:spcPts val="0"/>
              </a:spcBef>
              <a:defRPr sz="3200" b="0" spc="-128">
                <a:solidFill>
                  <a:schemeClr val="accent1">
                    <a:hueOff val="3924486"/>
                    <a:satOff val="-99526"/>
                    <a:lumOff val="-73890"/>
                  </a:schemeClr>
                </a:solidFill>
                <a:latin typeface="+mn-lt"/>
                <a:ea typeface="+mn-ea"/>
                <a:cs typeface="+mn-cs"/>
                <a:sym typeface="GT Walsheim Regular"/>
              </a:defRPr>
            </a:lvl1pPr>
          </a:lstStyle>
          <a:p>
            <a:r>
              <a:t>Anean dictum iaculis nulla venenatis commodo. Phasellus eget dui a quam convallis tincidunt at at nunc. Morbi enim turpis, venenatis eget faucibus nec.</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entered with copy blue">
    <p:bg>
      <p:bgPr>
        <a:solidFill>
          <a:schemeClr val="accent2">
            <a:hueOff val="11864045"/>
            <a:satOff val="95926"/>
            <a:lumOff val="-38155"/>
          </a:schemeClr>
        </a:solidFill>
        <a:effectLst/>
      </p:bgPr>
    </p:bg>
    <p:spTree>
      <p:nvGrpSpPr>
        <p:cNvPr id="1" name=""/>
        <p:cNvGrpSpPr/>
        <p:nvPr/>
      </p:nvGrpSpPr>
      <p:grpSpPr>
        <a:xfrm>
          <a:off x="0" y="0"/>
          <a:ext cx="0" cy="0"/>
          <a:chOff x="0" y="0"/>
          <a:chExt cx="0" cy="0"/>
        </a:xfrm>
      </p:grpSpPr>
      <p:sp>
        <p:nvSpPr>
          <p:cNvPr id="195"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
        <p:nvSpPr>
          <p:cNvPr id="196"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197" name="Anean dictum iaculis nulla venenatis commodo. Phasellus eget dui a quam convallis tincidunt at at nunc. Morbi enim turpis, venenatis eget faucibus nec."/>
          <p:cNvSpPr txBox="1">
            <a:spLocks noGrp="1"/>
          </p:cNvSpPr>
          <p:nvPr>
            <p:ph type="body" sz="quarter" idx="14"/>
          </p:nvPr>
        </p:nvSpPr>
        <p:spPr>
          <a:xfrm>
            <a:off x="1247989" y="6327080"/>
            <a:ext cx="13760022" cy="2118420"/>
          </a:xfrm>
          <a:prstGeom prst="rect">
            <a:avLst/>
          </a:prstGeom>
        </p:spPr>
        <p:txBody>
          <a:bodyPr anchor="b"/>
          <a:lstStyle>
            <a:lvl1pPr algn="ctr">
              <a:lnSpc>
                <a:spcPct val="80000"/>
              </a:lnSpc>
              <a:spcBef>
                <a:spcPts val="0"/>
              </a:spcBef>
              <a:defRPr sz="3200" b="0" spc="-128">
                <a:solidFill>
                  <a:schemeClr val="accent1"/>
                </a:solidFill>
                <a:latin typeface="+mn-lt"/>
                <a:ea typeface="+mn-ea"/>
                <a:cs typeface="+mn-cs"/>
                <a:sym typeface="GT Walsheim Regular"/>
              </a:defRPr>
            </a:lvl1pPr>
          </a:lstStyle>
          <a:p>
            <a:r>
              <a:t>Anean dictum iaculis nulla venenatis commodo. Phasellus eget dui a quam convallis tincidunt at at nunc. Morbi enim turpis, venenatis eget faucibus nec.</a:t>
            </a:r>
          </a:p>
        </p:txBody>
      </p:sp>
      <p:sp>
        <p:nvSpPr>
          <p:cNvPr id="198" name="Lorem ipsum dolor sit amet"/>
          <p:cNvSpPr txBox="1">
            <a:spLocks noGrp="1"/>
          </p:cNvSpPr>
          <p:nvPr>
            <p:ph type="body" sz="half" idx="15"/>
          </p:nvPr>
        </p:nvSpPr>
        <p:spPr>
          <a:xfrm>
            <a:off x="1046277" y="2876351"/>
            <a:ext cx="14163446" cy="3391298"/>
          </a:xfrm>
          <a:prstGeom prst="rect">
            <a:avLst/>
          </a:prstGeom>
        </p:spPr>
        <p:txBody>
          <a:bodyPr anchor="ctr"/>
          <a:lstStyle>
            <a:lvl1pPr algn="ctr">
              <a:lnSpc>
                <a:spcPct val="80000"/>
              </a:lnSpc>
              <a:spcBef>
                <a:spcPts val="0"/>
              </a:spcBef>
              <a:defRPr sz="7200" b="0" spc="-288">
                <a:solidFill>
                  <a:schemeClr val="accent1"/>
                </a:solidFill>
                <a:latin typeface="GT Walsheim Bold"/>
                <a:ea typeface="GT Walsheim Bold"/>
                <a:cs typeface="GT Walsheim Bold"/>
                <a:sym typeface="GT Walsheim Bold"/>
              </a:defRPr>
            </a:lvl1pPr>
          </a:lstStyle>
          <a:p>
            <a:r>
              <a:t>Lorem ipsum dolor sit amet</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entered with copy red">
    <p:bg>
      <p:bgPr>
        <a:solidFill>
          <a:schemeClr val="accent5">
            <a:hueOff val="-407945"/>
            <a:satOff val="99600"/>
            <a:lumOff val="-20232"/>
          </a:schemeClr>
        </a:solidFill>
        <a:effectLst/>
      </p:bgPr>
    </p:bg>
    <p:spTree>
      <p:nvGrpSpPr>
        <p:cNvPr id="1" name=""/>
        <p:cNvGrpSpPr/>
        <p:nvPr/>
      </p:nvGrpSpPr>
      <p:grpSpPr>
        <a:xfrm>
          <a:off x="0" y="0"/>
          <a:ext cx="0" cy="0"/>
          <a:chOff x="0" y="0"/>
          <a:chExt cx="0" cy="0"/>
        </a:xfrm>
      </p:grpSpPr>
      <p:sp>
        <p:nvSpPr>
          <p:cNvPr id="205"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
        <p:nvSpPr>
          <p:cNvPr id="206"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207" name="Lorem ipsum dolor sit amet"/>
          <p:cNvSpPr txBox="1">
            <a:spLocks noGrp="1"/>
          </p:cNvSpPr>
          <p:nvPr>
            <p:ph type="body" sz="half" idx="14"/>
          </p:nvPr>
        </p:nvSpPr>
        <p:spPr>
          <a:xfrm>
            <a:off x="1046277" y="2876351"/>
            <a:ext cx="14163446" cy="3391298"/>
          </a:xfrm>
          <a:prstGeom prst="rect">
            <a:avLst/>
          </a:prstGeom>
        </p:spPr>
        <p:txBody>
          <a:bodyPr anchor="ctr"/>
          <a:lstStyle>
            <a:lvl1pPr algn="ctr">
              <a:lnSpc>
                <a:spcPct val="80000"/>
              </a:lnSpc>
              <a:spcBef>
                <a:spcPts val="0"/>
              </a:spcBef>
              <a:defRPr sz="7200" b="0" spc="-288">
                <a:solidFill>
                  <a:schemeClr val="accent1"/>
                </a:solidFill>
                <a:latin typeface="GT Walsheim Bold"/>
                <a:ea typeface="GT Walsheim Bold"/>
                <a:cs typeface="GT Walsheim Bold"/>
                <a:sym typeface="GT Walsheim Bold"/>
              </a:defRPr>
            </a:lvl1pPr>
          </a:lstStyle>
          <a:p>
            <a:r>
              <a:t>Lorem ipsum dolor sit amet</a:t>
            </a:r>
          </a:p>
        </p:txBody>
      </p:sp>
      <p:sp>
        <p:nvSpPr>
          <p:cNvPr id="208" name="Anean dictum iaculis nulla venenatis commodo. Phasellus eget dui a quam convallis tincidunt at at nunc. Morbi enim turpis, venenatis eget faucibus nec."/>
          <p:cNvSpPr txBox="1">
            <a:spLocks noGrp="1"/>
          </p:cNvSpPr>
          <p:nvPr>
            <p:ph type="body" sz="quarter" idx="15"/>
          </p:nvPr>
        </p:nvSpPr>
        <p:spPr>
          <a:xfrm>
            <a:off x="1247989" y="6327080"/>
            <a:ext cx="13760022" cy="2118420"/>
          </a:xfrm>
          <a:prstGeom prst="rect">
            <a:avLst/>
          </a:prstGeom>
        </p:spPr>
        <p:txBody>
          <a:bodyPr anchor="b"/>
          <a:lstStyle>
            <a:lvl1pPr algn="ctr">
              <a:lnSpc>
                <a:spcPct val="80000"/>
              </a:lnSpc>
              <a:spcBef>
                <a:spcPts val="0"/>
              </a:spcBef>
              <a:defRPr sz="3200" b="0" spc="-128">
                <a:solidFill>
                  <a:schemeClr val="accent1"/>
                </a:solidFill>
                <a:latin typeface="+mn-lt"/>
                <a:ea typeface="+mn-ea"/>
                <a:cs typeface="+mn-cs"/>
                <a:sym typeface="GT Walsheim Regular"/>
              </a:defRPr>
            </a:lvl1pPr>
          </a:lstStyle>
          <a:p>
            <a:r>
              <a:t>Anean dictum iaculis nulla venenatis commodo. Phasellus eget dui a quam convallis tincidunt at at nunc. Morbi enim turpis, venenatis eget faucibus nec.</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lors">
    <p:spTree>
      <p:nvGrpSpPr>
        <p:cNvPr id="1" name=""/>
        <p:cNvGrpSpPr/>
        <p:nvPr/>
      </p:nvGrpSpPr>
      <p:grpSpPr>
        <a:xfrm>
          <a:off x="0" y="0"/>
          <a:ext cx="0" cy="0"/>
          <a:chOff x="0" y="0"/>
          <a:chExt cx="0" cy="0"/>
        </a:xfrm>
      </p:grpSpPr>
      <p:sp>
        <p:nvSpPr>
          <p:cNvPr id="20"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21" name="Diabildsnummer"/>
          <p:cNvSpPr txBox="1">
            <a:spLocks noGrp="1"/>
          </p:cNvSpPr>
          <p:nvPr>
            <p:ph type="sldNum" sz="quarter" idx="2"/>
          </p:nvPr>
        </p:nvSpPr>
        <p:spPr>
          <a:xfrm>
            <a:off x="15599733" y="8561916"/>
            <a:ext cx="291660" cy="397935"/>
          </a:xfrm>
          <a:prstGeom prst="rect">
            <a:avLst/>
          </a:prstGeom>
        </p:spPr>
        <p:txBody>
          <a:bodyPr/>
          <a:lstStyle>
            <a:lvl1pPr>
              <a:defRPr sz="1800"/>
            </a:lvl1pPr>
          </a:lstStyle>
          <a:p>
            <a:fld id="{86CB4B4D-7CA3-9044-876B-883B54F8677D}" type="slidenum">
              <a:t>‹#›</a:t>
            </a:fld>
            <a:endParaRPr/>
          </a:p>
        </p:txBody>
      </p:sp>
      <p:sp>
        <p:nvSpPr>
          <p:cNvPr id="22" name="Cirkel"/>
          <p:cNvSpPr/>
          <p:nvPr/>
        </p:nvSpPr>
        <p:spPr>
          <a:xfrm>
            <a:off x="4609587" y="2403276"/>
            <a:ext cx="3575448" cy="3575448"/>
          </a:xfrm>
          <a:prstGeom prst="ellipse">
            <a:avLst/>
          </a:prstGeom>
          <a:solidFill>
            <a:schemeClr val="accent1">
              <a:hueOff val="3924486"/>
              <a:satOff val="-99526"/>
              <a:lumOff val="-73890"/>
            </a:schemeClr>
          </a:solidFill>
          <a:ln w="3175">
            <a:miter lim="400000"/>
          </a:ln>
        </p:spPr>
        <p:txBody>
          <a:bodyPr lIns="0" tIns="0" rIns="0" bIns="0" anchor="ctr"/>
          <a:lstStyle/>
          <a:p>
            <a:pPr algn="ctr" defTabSz="550333">
              <a:lnSpc>
                <a:spcPct val="100000"/>
              </a:lnSpc>
              <a:defRPr sz="2000" spc="0">
                <a:solidFill>
                  <a:srgbClr val="4C4D4D"/>
                </a:solidFill>
                <a:latin typeface="Helvetica Neue Medium"/>
                <a:ea typeface="Helvetica Neue Medium"/>
                <a:cs typeface="Helvetica Neue Medium"/>
                <a:sym typeface="Helvetica Neue Medium"/>
              </a:defRPr>
            </a:pPr>
            <a:endParaRPr/>
          </a:p>
        </p:txBody>
      </p:sp>
      <p:pic>
        <p:nvPicPr>
          <p:cNvPr id="23" name="Bild" descr="Bild"/>
          <p:cNvPicPr>
            <a:picLocks noChangeAspect="1"/>
          </p:cNvPicPr>
          <p:nvPr/>
        </p:nvPicPr>
        <p:blipFill>
          <a:blip r:embed="rId2"/>
          <a:stretch>
            <a:fillRect/>
          </a:stretch>
        </p:blipFill>
        <p:spPr>
          <a:xfrm>
            <a:off x="12318984" y="3121761"/>
            <a:ext cx="2138479" cy="2138478"/>
          </a:xfrm>
          <a:prstGeom prst="rect">
            <a:avLst/>
          </a:prstGeom>
          <a:ln w="3175">
            <a:miter lim="400000"/>
          </a:ln>
        </p:spPr>
      </p:pic>
      <p:pic>
        <p:nvPicPr>
          <p:cNvPr id="24" name="Bild" descr="Bild"/>
          <p:cNvPicPr>
            <a:picLocks noChangeAspect="1"/>
          </p:cNvPicPr>
          <p:nvPr/>
        </p:nvPicPr>
        <p:blipFill>
          <a:blip r:embed="rId3"/>
          <a:stretch>
            <a:fillRect/>
          </a:stretch>
        </p:blipFill>
        <p:spPr>
          <a:xfrm>
            <a:off x="1392253" y="2030751"/>
            <a:ext cx="4320498" cy="4320498"/>
          </a:xfrm>
          <a:prstGeom prst="rect">
            <a:avLst/>
          </a:prstGeom>
          <a:ln w="3175">
            <a:miter lim="400000"/>
          </a:ln>
        </p:spPr>
      </p:pic>
      <p:pic>
        <p:nvPicPr>
          <p:cNvPr id="25" name="Bild" descr="Bild"/>
          <p:cNvPicPr>
            <a:picLocks noChangeAspect="1"/>
          </p:cNvPicPr>
          <p:nvPr/>
        </p:nvPicPr>
        <p:blipFill>
          <a:blip r:embed="rId4"/>
          <a:stretch>
            <a:fillRect/>
          </a:stretch>
        </p:blipFill>
        <p:spPr>
          <a:xfrm>
            <a:off x="10354717" y="3121761"/>
            <a:ext cx="2138479" cy="2138478"/>
          </a:xfrm>
          <a:prstGeom prst="rect">
            <a:avLst/>
          </a:prstGeom>
          <a:ln w="3175">
            <a:miter lim="400000"/>
          </a:ln>
        </p:spPr>
      </p:pic>
      <p:pic>
        <p:nvPicPr>
          <p:cNvPr id="26" name="Bild" descr="Bild"/>
          <p:cNvPicPr>
            <a:picLocks noChangeAspect="1"/>
          </p:cNvPicPr>
          <p:nvPr/>
        </p:nvPicPr>
        <p:blipFill>
          <a:blip r:embed="rId5"/>
          <a:stretch>
            <a:fillRect/>
          </a:stretch>
        </p:blipFill>
        <p:spPr>
          <a:xfrm>
            <a:off x="8361528" y="3121761"/>
            <a:ext cx="2138479" cy="2138478"/>
          </a:xfrm>
          <a:prstGeom prst="rect">
            <a:avLst/>
          </a:prstGeom>
          <a:ln w="3175">
            <a:miter lim="400000"/>
          </a:ln>
        </p:spPr>
      </p:pic>
      <p:sp>
        <p:nvSpPr>
          <p:cNvPr id="27" name="Färg:…"/>
          <p:cNvSpPr txBox="1"/>
          <p:nvPr/>
        </p:nvSpPr>
        <p:spPr>
          <a:xfrm>
            <a:off x="3075601" y="6731000"/>
            <a:ext cx="953687" cy="145457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ormAutofit/>
          </a:bodyPr>
          <a:lstStyle/>
          <a:p>
            <a:pPr>
              <a:defRPr sz="1800" spc="-72">
                <a:solidFill>
                  <a:srgbClr val="5E5E5E"/>
                </a:solidFill>
                <a:latin typeface="+mn-lt"/>
                <a:ea typeface="+mn-ea"/>
                <a:cs typeface="+mn-cs"/>
                <a:sym typeface="GT Walsheim Regular"/>
              </a:defRPr>
            </a:pPr>
            <a:r>
              <a:t>Färg:</a:t>
            </a:r>
          </a:p>
          <a:p>
            <a:pPr>
              <a:defRPr sz="1800" spc="-72">
                <a:solidFill>
                  <a:srgbClr val="5E5E5E"/>
                </a:solidFill>
                <a:latin typeface="+mn-lt"/>
                <a:ea typeface="+mn-ea"/>
                <a:cs typeface="+mn-cs"/>
                <a:sym typeface="GT Walsheim Regular"/>
              </a:defRPr>
            </a:pPr>
            <a:r>
              <a:t>#049FE0</a:t>
            </a:r>
          </a:p>
          <a:p>
            <a:pPr>
              <a:defRPr sz="1800" spc="-72">
                <a:solidFill>
                  <a:srgbClr val="5E5E5E"/>
                </a:solidFill>
                <a:latin typeface="+mn-lt"/>
                <a:ea typeface="+mn-ea"/>
                <a:cs typeface="+mn-cs"/>
                <a:sym typeface="GT Walsheim Regular"/>
              </a:defRPr>
            </a:pPr>
            <a:r>
              <a:t>R: 3</a:t>
            </a:r>
          </a:p>
          <a:p>
            <a:pPr>
              <a:defRPr sz="1800" spc="-72">
                <a:solidFill>
                  <a:srgbClr val="5E5E5E"/>
                </a:solidFill>
                <a:latin typeface="+mn-lt"/>
                <a:ea typeface="+mn-ea"/>
                <a:cs typeface="+mn-cs"/>
                <a:sym typeface="GT Walsheim Regular"/>
              </a:defRPr>
            </a:pPr>
            <a:r>
              <a:t>G: 160</a:t>
            </a:r>
          </a:p>
          <a:p>
            <a:pPr>
              <a:defRPr sz="1800" spc="-72">
                <a:solidFill>
                  <a:srgbClr val="5E5E5E"/>
                </a:solidFill>
                <a:latin typeface="+mn-lt"/>
                <a:ea typeface="+mn-ea"/>
                <a:cs typeface="+mn-cs"/>
                <a:sym typeface="GT Walsheim Regular"/>
              </a:defRPr>
            </a:pPr>
            <a:r>
              <a:t>B: 224</a:t>
            </a:r>
          </a:p>
        </p:txBody>
      </p:sp>
      <p:sp>
        <p:nvSpPr>
          <p:cNvPr id="28" name="Färg:…"/>
          <p:cNvSpPr txBox="1"/>
          <p:nvPr/>
        </p:nvSpPr>
        <p:spPr>
          <a:xfrm>
            <a:off x="5925725" y="6731000"/>
            <a:ext cx="943171" cy="145457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ormAutofit/>
          </a:bodyPr>
          <a:lstStyle/>
          <a:p>
            <a:pPr>
              <a:defRPr sz="1800" spc="-72">
                <a:solidFill>
                  <a:srgbClr val="5E5E5E"/>
                </a:solidFill>
                <a:latin typeface="+mn-lt"/>
                <a:ea typeface="+mn-ea"/>
                <a:cs typeface="+mn-cs"/>
                <a:sym typeface="GT Walsheim Regular"/>
              </a:defRPr>
            </a:pPr>
            <a:r>
              <a:t>Färg:</a:t>
            </a:r>
          </a:p>
          <a:p>
            <a:pPr>
              <a:defRPr sz="1800" spc="-72">
                <a:solidFill>
                  <a:srgbClr val="5E5E5E"/>
                </a:solidFill>
                <a:latin typeface="+mn-lt"/>
                <a:ea typeface="+mn-ea"/>
                <a:cs typeface="+mn-cs"/>
                <a:sym typeface="GT Walsheim Regular"/>
              </a:defRPr>
            </a:pPr>
            <a:r>
              <a:t>#424343</a:t>
            </a:r>
          </a:p>
          <a:p>
            <a:pPr>
              <a:defRPr sz="1800" spc="-72">
                <a:solidFill>
                  <a:srgbClr val="5E5E5E"/>
                </a:solidFill>
                <a:latin typeface="+mn-lt"/>
                <a:ea typeface="+mn-ea"/>
                <a:cs typeface="+mn-cs"/>
                <a:sym typeface="GT Walsheim Regular"/>
              </a:defRPr>
            </a:pPr>
            <a:r>
              <a:t>R: 66</a:t>
            </a:r>
          </a:p>
          <a:p>
            <a:pPr>
              <a:defRPr sz="1800" spc="-72">
                <a:solidFill>
                  <a:srgbClr val="5E5E5E"/>
                </a:solidFill>
                <a:latin typeface="+mn-lt"/>
                <a:ea typeface="+mn-ea"/>
                <a:cs typeface="+mn-cs"/>
                <a:sym typeface="GT Walsheim Regular"/>
              </a:defRPr>
            </a:pPr>
            <a:r>
              <a:t>G: 67</a:t>
            </a:r>
          </a:p>
          <a:p>
            <a:pPr>
              <a:defRPr sz="1800" spc="-72">
                <a:solidFill>
                  <a:srgbClr val="5E5E5E"/>
                </a:solidFill>
                <a:latin typeface="+mn-lt"/>
                <a:ea typeface="+mn-ea"/>
                <a:cs typeface="+mn-cs"/>
                <a:sym typeface="GT Walsheim Regular"/>
              </a:defRPr>
            </a:pPr>
            <a:r>
              <a:t>B: 67</a:t>
            </a:r>
          </a:p>
        </p:txBody>
      </p:sp>
      <p:sp>
        <p:nvSpPr>
          <p:cNvPr id="29" name="Färg:…"/>
          <p:cNvSpPr txBox="1"/>
          <p:nvPr/>
        </p:nvSpPr>
        <p:spPr>
          <a:xfrm>
            <a:off x="8944836" y="6731000"/>
            <a:ext cx="971746" cy="145457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ormAutofit/>
          </a:bodyPr>
          <a:lstStyle/>
          <a:p>
            <a:pPr>
              <a:defRPr sz="1800" spc="-72">
                <a:solidFill>
                  <a:srgbClr val="5E5E5E"/>
                </a:solidFill>
                <a:latin typeface="+mn-lt"/>
                <a:ea typeface="+mn-ea"/>
                <a:cs typeface="+mn-cs"/>
                <a:sym typeface="GT Walsheim Regular"/>
              </a:defRPr>
            </a:pPr>
            <a:r>
              <a:t>Färg:</a:t>
            </a:r>
          </a:p>
          <a:p>
            <a:pPr>
              <a:defRPr sz="1800" spc="-72">
                <a:solidFill>
                  <a:srgbClr val="5E5E5E"/>
                </a:solidFill>
                <a:latin typeface="+mn-lt"/>
                <a:ea typeface="+mn-ea"/>
                <a:cs typeface="+mn-cs"/>
                <a:sym typeface="GT Walsheim Regular"/>
              </a:defRPr>
            </a:pPr>
            <a:r>
              <a:t>#7BE3D6</a:t>
            </a:r>
          </a:p>
          <a:p>
            <a:pPr>
              <a:defRPr sz="1800" spc="-72">
                <a:solidFill>
                  <a:srgbClr val="5E5E5E"/>
                </a:solidFill>
                <a:latin typeface="+mn-lt"/>
                <a:ea typeface="+mn-ea"/>
                <a:cs typeface="+mn-cs"/>
                <a:sym typeface="GT Walsheim Regular"/>
              </a:defRPr>
            </a:pPr>
            <a:r>
              <a:t>R: 123</a:t>
            </a:r>
          </a:p>
          <a:p>
            <a:pPr>
              <a:defRPr sz="1800" spc="-72">
                <a:solidFill>
                  <a:srgbClr val="5E5E5E"/>
                </a:solidFill>
                <a:latin typeface="+mn-lt"/>
                <a:ea typeface="+mn-ea"/>
                <a:cs typeface="+mn-cs"/>
                <a:sym typeface="GT Walsheim Regular"/>
              </a:defRPr>
            </a:pPr>
            <a:r>
              <a:t>G: 228</a:t>
            </a:r>
          </a:p>
          <a:p>
            <a:pPr>
              <a:defRPr sz="1800" spc="-72">
                <a:solidFill>
                  <a:srgbClr val="5E5E5E"/>
                </a:solidFill>
                <a:latin typeface="+mn-lt"/>
                <a:ea typeface="+mn-ea"/>
                <a:cs typeface="+mn-cs"/>
                <a:sym typeface="GT Walsheim Regular"/>
              </a:defRPr>
            </a:pPr>
            <a:r>
              <a:t>B: 214</a:t>
            </a:r>
          </a:p>
        </p:txBody>
      </p:sp>
      <p:sp>
        <p:nvSpPr>
          <p:cNvPr id="30" name="Färg:…"/>
          <p:cNvSpPr txBox="1"/>
          <p:nvPr/>
        </p:nvSpPr>
        <p:spPr>
          <a:xfrm>
            <a:off x="10956200" y="6731000"/>
            <a:ext cx="935398" cy="145457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ormAutofit/>
          </a:bodyPr>
          <a:lstStyle/>
          <a:p>
            <a:pPr>
              <a:defRPr sz="1800" spc="-72">
                <a:solidFill>
                  <a:srgbClr val="5E5E5E"/>
                </a:solidFill>
                <a:latin typeface="+mn-lt"/>
                <a:ea typeface="+mn-ea"/>
                <a:cs typeface="+mn-cs"/>
                <a:sym typeface="GT Walsheim Regular"/>
              </a:defRPr>
            </a:pPr>
            <a:r>
              <a:t>Färg:</a:t>
            </a:r>
          </a:p>
          <a:p>
            <a:pPr>
              <a:defRPr sz="1800" spc="-72">
                <a:solidFill>
                  <a:srgbClr val="5E5E5E"/>
                </a:solidFill>
                <a:latin typeface="+mn-lt"/>
                <a:ea typeface="+mn-ea"/>
                <a:cs typeface="+mn-cs"/>
                <a:sym typeface="GT Walsheim Regular"/>
              </a:defRPr>
            </a:pPr>
            <a:r>
              <a:t>#FF4E62</a:t>
            </a:r>
          </a:p>
          <a:p>
            <a:pPr>
              <a:defRPr sz="1800" spc="-72">
                <a:solidFill>
                  <a:srgbClr val="5E5E5E"/>
                </a:solidFill>
                <a:latin typeface="+mn-lt"/>
                <a:ea typeface="+mn-ea"/>
                <a:cs typeface="+mn-cs"/>
                <a:sym typeface="GT Walsheim Regular"/>
              </a:defRPr>
            </a:pPr>
            <a:r>
              <a:t>R: 255</a:t>
            </a:r>
          </a:p>
          <a:p>
            <a:pPr>
              <a:defRPr sz="1800" spc="-72">
                <a:solidFill>
                  <a:srgbClr val="5E5E5E"/>
                </a:solidFill>
                <a:latin typeface="+mn-lt"/>
                <a:ea typeface="+mn-ea"/>
                <a:cs typeface="+mn-cs"/>
                <a:sym typeface="GT Walsheim Regular"/>
              </a:defRPr>
            </a:pPr>
            <a:r>
              <a:t>G: 78</a:t>
            </a:r>
          </a:p>
          <a:p>
            <a:pPr>
              <a:defRPr sz="1800" spc="-72">
                <a:solidFill>
                  <a:srgbClr val="5E5E5E"/>
                </a:solidFill>
                <a:latin typeface="+mn-lt"/>
                <a:ea typeface="+mn-ea"/>
                <a:cs typeface="+mn-cs"/>
                <a:sym typeface="GT Walsheim Regular"/>
              </a:defRPr>
            </a:pPr>
            <a:r>
              <a:t>B: 98</a:t>
            </a:r>
          </a:p>
        </p:txBody>
      </p:sp>
      <p:sp>
        <p:nvSpPr>
          <p:cNvPr id="31" name="Färg:…"/>
          <p:cNvSpPr txBox="1"/>
          <p:nvPr/>
        </p:nvSpPr>
        <p:spPr>
          <a:xfrm>
            <a:off x="12912923" y="6731000"/>
            <a:ext cx="950486" cy="145457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ormAutofit/>
          </a:bodyPr>
          <a:lstStyle/>
          <a:p>
            <a:pPr>
              <a:defRPr sz="1800" spc="-72">
                <a:solidFill>
                  <a:srgbClr val="5E5E5E"/>
                </a:solidFill>
                <a:latin typeface="+mn-lt"/>
                <a:ea typeface="+mn-ea"/>
                <a:cs typeface="+mn-cs"/>
                <a:sym typeface="GT Walsheim Regular"/>
              </a:defRPr>
            </a:pPr>
            <a:r>
              <a:t>Färg:</a:t>
            </a:r>
          </a:p>
          <a:p>
            <a:pPr>
              <a:defRPr sz="1800" spc="-72">
                <a:solidFill>
                  <a:srgbClr val="5E5E5E"/>
                </a:solidFill>
                <a:latin typeface="+mn-lt"/>
                <a:ea typeface="+mn-ea"/>
                <a:cs typeface="+mn-cs"/>
                <a:sym typeface="GT Walsheim Regular"/>
              </a:defRPr>
            </a:pPr>
            <a:r>
              <a:t>#95EBFA</a:t>
            </a:r>
          </a:p>
          <a:p>
            <a:pPr>
              <a:defRPr sz="1800" spc="-72">
                <a:solidFill>
                  <a:srgbClr val="5E5E5E"/>
                </a:solidFill>
                <a:latin typeface="+mn-lt"/>
                <a:ea typeface="+mn-ea"/>
                <a:cs typeface="+mn-cs"/>
                <a:sym typeface="GT Walsheim Regular"/>
              </a:defRPr>
            </a:pPr>
            <a:r>
              <a:t>R: 149</a:t>
            </a:r>
          </a:p>
          <a:p>
            <a:pPr>
              <a:defRPr sz="1800" spc="-72">
                <a:solidFill>
                  <a:srgbClr val="5E5E5E"/>
                </a:solidFill>
                <a:latin typeface="+mn-lt"/>
                <a:ea typeface="+mn-ea"/>
                <a:cs typeface="+mn-cs"/>
                <a:sym typeface="GT Walsheim Regular"/>
              </a:defRPr>
            </a:pPr>
            <a:r>
              <a:t>G: 235</a:t>
            </a:r>
          </a:p>
          <a:p>
            <a:pPr>
              <a:defRPr sz="1800" spc="-72">
                <a:solidFill>
                  <a:srgbClr val="5E5E5E"/>
                </a:solidFill>
                <a:latin typeface="+mn-lt"/>
                <a:ea typeface="+mn-ea"/>
                <a:cs typeface="+mn-cs"/>
                <a:sym typeface="GT Walsheim Regular"/>
              </a:defRPr>
            </a:pPr>
            <a:r>
              <a:t>B: 250</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15"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21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7" name="Lorem ipsum dolor sit amet"/>
          <p:cNvSpPr txBox="1">
            <a:spLocks noGrp="1"/>
          </p:cNvSpPr>
          <p:nvPr>
            <p:ph type="body" sz="half" idx="14"/>
          </p:nvPr>
        </p:nvSpPr>
        <p:spPr>
          <a:xfrm>
            <a:off x="770974" y="1384300"/>
            <a:ext cx="13690172" cy="2683272"/>
          </a:xfrm>
          <a:prstGeom prst="rect">
            <a:avLst/>
          </a:prstGeom>
        </p:spPr>
        <p:txBody>
          <a:bodyPr anchor="b"/>
          <a:lstStyle>
            <a:lvl1pPr>
              <a:lnSpc>
                <a:spcPct val="80000"/>
              </a:lnSpc>
              <a:spcBef>
                <a:spcPts val="0"/>
              </a:spcBef>
              <a:defRPr sz="7200" b="0" spc="-288">
                <a:solidFill>
                  <a:schemeClr val="accent2">
                    <a:hueOff val="11864045"/>
                    <a:satOff val="95926"/>
                    <a:lumOff val="-38155"/>
                  </a:schemeClr>
                </a:solidFill>
                <a:latin typeface="GT Walsheim Bold"/>
                <a:ea typeface="GT Walsheim Bold"/>
                <a:cs typeface="GT Walsheim Bold"/>
                <a:sym typeface="GT Walsheim Bold"/>
              </a:defRPr>
            </a:lvl1pPr>
          </a:lstStyle>
          <a:p>
            <a:r>
              <a:t>Lorem ipsum dolor sit amet</a:t>
            </a:r>
          </a:p>
        </p:txBody>
      </p:sp>
      <p:sp>
        <p:nvSpPr>
          <p:cNvPr id="218" name="Lorem…"/>
          <p:cNvSpPr txBox="1">
            <a:spLocks noGrp="1"/>
          </p:cNvSpPr>
          <p:nvPr>
            <p:ph type="body" sz="half" idx="15"/>
          </p:nvPr>
        </p:nvSpPr>
        <p:spPr>
          <a:xfrm>
            <a:off x="770974" y="4508500"/>
            <a:ext cx="12925989" cy="3648671"/>
          </a:xfrm>
          <a:prstGeom prst="rect">
            <a:avLst/>
          </a:prstGeom>
        </p:spPr>
        <p:txBody>
          <a:bodyPr/>
          <a:lstStyle/>
          <a:p>
            <a:pPr marL="279400" indent="-279400">
              <a:lnSpc>
                <a:spcPct val="90000"/>
              </a:lnSpc>
              <a:spcBef>
                <a:spcPts val="0"/>
              </a:spcBef>
              <a:buSzPct val="75000"/>
              <a:buChar char="•"/>
              <a:defRPr sz="4200" b="0" spc="-168">
                <a:solidFill>
                  <a:schemeClr val="accent1">
                    <a:hueOff val="3924486"/>
                    <a:satOff val="-99526"/>
                    <a:lumOff val="-73890"/>
                  </a:schemeClr>
                </a:solidFill>
                <a:latin typeface="+mn-lt"/>
                <a:ea typeface="+mn-ea"/>
                <a:cs typeface="+mn-cs"/>
                <a:sym typeface="GT Walsheim Regular"/>
              </a:defRPr>
            </a:pPr>
            <a:r>
              <a:t>Lorem</a:t>
            </a:r>
          </a:p>
          <a:p>
            <a:pPr marL="279400" indent="-279400">
              <a:lnSpc>
                <a:spcPct val="90000"/>
              </a:lnSpc>
              <a:spcBef>
                <a:spcPts val="0"/>
              </a:spcBef>
              <a:buSzPct val="75000"/>
              <a:buChar char="•"/>
              <a:defRPr sz="4200" b="0" spc="-168">
                <a:solidFill>
                  <a:schemeClr val="accent1">
                    <a:hueOff val="3924486"/>
                    <a:satOff val="-99526"/>
                    <a:lumOff val="-73890"/>
                  </a:schemeClr>
                </a:solidFill>
                <a:latin typeface="+mn-lt"/>
                <a:ea typeface="+mn-ea"/>
                <a:cs typeface="+mn-cs"/>
                <a:sym typeface="GT Walsheim Regular"/>
              </a:defRPr>
            </a:pPr>
            <a:r>
              <a:t>Ipsum</a:t>
            </a:r>
          </a:p>
          <a:p>
            <a:pPr marL="279400" indent="-279400">
              <a:lnSpc>
                <a:spcPct val="90000"/>
              </a:lnSpc>
              <a:spcBef>
                <a:spcPts val="0"/>
              </a:spcBef>
              <a:buSzPct val="75000"/>
              <a:buChar char="•"/>
              <a:defRPr sz="4200" b="0" spc="-168">
                <a:solidFill>
                  <a:schemeClr val="accent1">
                    <a:hueOff val="3924486"/>
                    <a:satOff val="-99526"/>
                    <a:lumOff val="-73890"/>
                  </a:schemeClr>
                </a:solidFill>
                <a:latin typeface="+mn-lt"/>
                <a:ea typeface="+mn-ea"/>
                <a:cs typeface="+mn-cs"/>
                <a:sym typeface="GT Walsheim Regular"/>
              </a:defRPr>
            </a:pPr>
            <a:r>
              <a:t>Dolor</a:t>
            </a:r>
          </a:p>
          <a:p>
            <a:pPr marL="279400" indent="-279400">
              <a:lnSpc>
                <a:spcPct val="90000"/>
              </a:lnSpc>
              <a:spcBef>
                <a:spcPts val="0"/>
              </a:spcBef>
              <a:buSzPct val="75000"/>
              <a:buChar char="•"/>
              <a:defRPr sz="4200" b="0" spc="-168">
                <a:solidFill>
                  <a:schemeClr val="accent1">
                    <a:hueOff val="3924486"/>
                    <a:satOff val="-99526"/>
                    <a:lumOff val="-73890"/>
                  </a:schemeClr>
                </a:solidFill>
                <a:latin typeface="+mn-lt"/>
                <a:ea typeface="+mn-ea"/>
                <a:cs typeface="+mn-cs"/>
                <a:sym typeface="GT Walsheim Regular"/>
              </a:defRPr>
            </a:pPr>
            <a:r>
              <a:t>Sit</a:t>
            </a:r>
          </a:p>
          <a:p>
            <a:pPr marL="279400" indent="-279400">
              <a:lnSpc>
                <a:spcPct val="90000"/>
              </a:lnSpc>
              <a:spcBef>
                <a:spcPts val="0"/>
              </a:spcBef>
              <a:buSzPct val="75000"/>
              <a:buChar char="•"/>
              <a:defRPr sz="4200" b="0" spc="-168">
                <a:solidFill>
                  <a:schemeClr val="accent1">
                    <a:hueOff val="3924486"/>
                    <a:satOff val="-99526"/>
                    <a:lumOff val="-73890"/>
                  </a:schemeClr>
                </a:solidFill>
                <a:latin typeface="+mn-lt"/>
                <a:ea typeface="+mn-ea"/>
                <a:cs typeface="+mn-cs"/>
                <a:sym typeface="GT Walsheim Regular"/>
              </a:defRPr>
            </a:pPr>
            <a:r>
              <a:t>Amet</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ullets blue">
    <p:bg>
      <p:bgPr>
        <a:solidFill>
          <a:schemeClr val="accent2">
            <a:hueOff val="11864045"/>
            <a:satOff val="95926"/>
            <a:lumOff val="-38155"/>
          </a:schemeClr>
        </a:solidFill>
        <a:effectLst/>
      </p:bgPr>
    </p:bg>
    <p:spTree>
      <p:nvGrpSpPr>
        <p:cNvPr id="1" name=""/>
        <p:cNvGrpSpPr/>
        <p:nvPr/>
      </p:nvGrpSpPr>
      <p:grpSpPr>
        <a:xfrm>
          <a:off x="0" y="0"/>
          <a:ext cx="0" cy="0"/>
          <a:chOff x="0" y="0"/>
          <a:chExt cx="0" cy="0"/>
        </a:xfrm>
      </p:grpSpPr>
      <p:sp>
        <p:nvSpPr>
          <p:cNvPr id="225"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
        <p:nvSpPr>
          <p:cNvPr id="226"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227" name="Lorem ipsum dolor sit amet"/>
          <p:cNvSpPr txBox="1">
            <a:spLocks noGrp="1"/>
          </p:cNvSpPr>
          <p:nvPr>
            <p:ph type="body" sz="half" idx="14"/>
          </p:nvPr>
        </p:nvSpPr>
        <p:spPr>
          <a:xfrm>
            <a:off x="770974" y="1384300"/>
            <a:ext cx="13690172" cy="2683272"/>
          </a:xfrm>
          <a:prstGeom prst="rect">
            <a:avLst/>
          </a:prstGeom>
        </p:spPr>
        <p:txBody>
          <a:bodyPr anchor="b"/>
          <a:lstStyle>
            <a:lvl1pPr>
              <a:lnSpc>
                <a:spcPct val="80000"/>
              </a:lnSpc>
              <a:spcBef>
                <a:spcPts val="0"/>
              </a:spcBef>
              <a:defRPr sz="7200" b="0" spc="-288">
                <a:solidFill>
                  <a:schemeClr val="accent1"/>
                </a:solidFill>
                <a:latin typeface="GT Walsheim Bold"/>
                <a:ea typeface="GT Walsheim Bold"/>
                <a:cs typeface="GT Walsheim Bold"/>
                <a:sym typeface="GT Walsheim Bold"/>
              </a:defRPr>
            </a:lvl1pPr>
          </a:lstStyle>
          <a:p>
            <a:r>
              <a:t>Lorem ipsum dolor sit amet</a:t>
            </a:r>
          </a:p>
        </p:txBody>
      </p:sp>
      <p:sp>
        <p:nvSpPr>
          <p:cNvPr id="228" name="Lorem…"/>
          <p:cNvSpPr txBox="1">
            <a:spLocks noGrp="1"/>
          </p:cNvSpPr>
          <p:nvPr>
            <p:ph type="body" sz="half" idx="15"/>
          </p:nvPr>
        </p:nvSpPr>
        <p:spPr>
          <a:xfrm>
            <a:off x="770974" y="4508500"/>
            <a:ext cx="12925989" cy="3648671"/>
          </a:xfrm>
          <a:prstGeom prst="rect">
            <a:avLst/>
          </a:prstGeom>
        </p:spPr>
        <p:txBody>
          <a:bodyPr/>
          <a:lstStyle/>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Lorem</a:t>
            </a:r>
          </a:p>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Ipsum</a:t>
            </a:r>
          </a:p>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Dolor</a:t>
            </a:r>
          </a:p>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Sit</a:t>
            </a:r>
          </a:p>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Amet</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ullets red">
    <p:bg>
      <p:bgPr>
        <a:solidFill>
          <a:schemeClr val="accent5">
            <a:hueOff val="-407945"/>
            <a:satOff val="99600"/>
            <a:lumOff val="-20232"/>
          </a:schemeClr>
        </a:solidFill>
        <a:effectLst/>
      </p:bgPr>
    </p:bg>
    <p:spTree>
      <p:nvGrpSpPr>
        <p:cNvPr id="1" name=""/>
        <p:cNvGrpSpPr/>
        <p:nvPr/>
      </p:nvGrpSpPr>
      <p:grpSpPr>
        <a:xfrm>
          <a:off x="0" y="0"/>
          <a:ext cx="0" cy="0"/>
          <a:chOff x="0" y="0"/>
          <a:chExt cx="0" cy="0"/>
        </a:xfrm>
      </p:grpSpPr>
      <p:sp>
        <p:nvSpPr>
          <p:cNvPr id="235"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
        <p:nvSpPr>
          <p:cNvPr id="236"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237" name="Lorem ipsum dolor sit amet"/>
          <p:cNvSpPr txBox="1">
            <a:spLocks noGrp="1"/>
          </p:cNvSpPr>
          <p:nvPr>
            <p:ph type="body" sz="half" idx="14"/>
          </p:nvPr>
        </p:nvSpPr>
        <p:spPr>
          <a:xfrm>
            <a:off x="770974" y="1384300"/>
            <a:ext cx="13690172" cy="2683272"/>
          </a:xfrm>
          <a:prstGeom prst="rect">
            <a:avLst/>
          </a:prstGeom>
        </p:spPr>
        <p:txBody>
          <a:bodyPr anchor="b"/>
          <a:lstStyle>
            <a:lvl1pPr>
              <a:lnSpc>
                <a:spcPct val="80000"/>
              </a:lnSpc>
              <a:spcBef>
                <a:spcPts val="0"/>
              </a:spcBef>
              <a:defRPr sz="7200" b="0" spc="-288">
                <a:solidFill>
                  <a:schemeClr val="accent1"/>
                </a:solidFill>
                <a:latin typeface="GT Walsheim Bold"/>
                <a:ea typeface="GT Walsheim Bold"/>
                <a:cs typeface="GT Walsheim Bold"/>
                <a:sym typeface="GT Walsheim Bold"/>
              </a:defRPr>
            </a:lvl1pPr>
          </a:lstStyle>
          <a:p>
            <a:r>
              <a:t>Lorem ipsum dolor sit amet</a:t>
            </a:r>
          </a:p>
        </p:txBody>
      </p:sp>
      <p:sp>
        <p:nvSpPr>
          <p:cNvPr id="238" name="Lorem…"/>
          <p:cNvSpPr txBox="1">
            <a:spLocks noGrp="1"/>
          </p:cNvSpPr>
          <p:nvPr>
            <p:ph type="body" sz="half" idx="15"/>
          </p:nvPr>
        </p:nvSpPr>
        <p:spPr>
          <a:xfrm>
            <a:off x="770974" y="4508500"/>
            <a:ext cx="12925989" cy="3648671"/>
          </a:xfrm>
          <a:prstGeom prst="rect">
            <a:avLst/>
          </a:prstGeom>
        </p:spPr>
        <p:txBody>
          <a:bodyPr/>
          <a:lstStyle/>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Lorem</a:t>
            </a:r>
          </a:p>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Ipsum</a:t>
            </a:r>
          </a:p>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Dolor</a:t>
            </a:r>
          </a:p>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Sit</a:t>
            </a:r>
          </a:p>
          <a:p>
            <a:pPr marL="279400" indent="-279400">
              <a:lnSpc>
                <a:spcPct val="90000"/>
              </a:lnSpc>
              <a:spcBef>
                <a:spcPts val="0"/>
              </a:spcBef>
              <a:buSzPct val="75000"/>
              <a:buChar char="•"/>
              <a:defRPr sz="4200" b="0" spc="-168">
                <a:solidFill>
                  <a:schemeClr val="accent1"/>
                </a:solidFill>
                <a:latin typeface="+mn-lt"/>
                <a:ea typeface="+mn-ea"/>
                <a:cs typeface="+mn-cs"/>
                <a:sym typeface="GT Walsheim Regular"/>
              </a:defRPr>
            </a:pPr>
            <a:r>
              <a:t>Amet</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245"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24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7" name="Lorem ipsum dolor sit amet.…"/>
          <p:cNvSpPr txBox="1">
            <a:spLocks noGrp="1"/>
          </p:cNvSpPr>
          <p:nvPr>
            <p:ph type="body" sz="quarter" idx="14"/>
          </p:nvPr>
        </p:nvSpPr>
        <p:spPr>
          <a:xfrm>
            <a:off x="3802453" y="5162410"/>
            <a:ext cx="3900618" cy="3442098"/>
          </a:xfrm>
          <a:prstGeom prst="rect">
            <a:avLst/>
          </a:prstGeom>
        </p:spPr>
        <p:txBody>
          <a:bodyPr/>
          <a:lstStyle/>
          <a:p>
            <a:pPr algn="ct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a:lnSpc>
                <a:spcPct val="80000"/>
              </a:lnSpc>
              <a:defRPr sz="1400" b="0" spc="-42">
                <a:solidFill>
                  <a:srgbClr val="3F7ECA"/>
                </a:solidFill>
                <a:latin typeface="GT Walsheim Bold"/>
                <a:ea typeface="GT Walsheim Bold"/>
                <a:cs typeface="GT Walsheim Bold"/>
                <a:sym typeface="GT Walsheim Bold"/>
              </a:defRPr>
            </a:pPr>
            <a:endParaRPr/>
          </a:p>
          <a:p>
            <a:pPr algn="ct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
        <p:nvSpPr>
          <p:cNvPr id="248" name="Ersätt-1280x720.gif"/>
          <p:cNvSpPr>
            <a:spLocks noGrp="1"/>
          </p:cNvSpPr>
          <p:nvPr>
            <p:ph type="pic" sz="quarter" idx="15"/>
          </p:nvPr>
        </p:nvSpPr>
        <p:spPr>
          <a:xfrm>
            <a:off x="4031713" y="1369603"/>
            <a:ext cx="3442197" cy="344219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49" name="Ersätt-1280x720.gif"/>
          <p:cNvSpPr>
            <a:spLocks noGrp="1"/>
          </p:cNvSpPr>
          <p:nvPr>
            <p:ph type="pic" sz="quarter" idx="16"/>
          </p:nvPr>
        </p:nvSpPr>
        <p:spPr>
          <a:xfrm>
            <a:off x="8782189" y="1369603"/>
            <a:ext cx="3442198" cy="344219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50" name="Lorem ipsum dolor sit amet.…"/>
          <p:cNvSpPr txBox="1">
            <a:spLocks noGrp="1"/>
          </p:cNvSpPr>
          <p:nvPr>
            <p:ph type="body" sz="quarter" idx="17"/>
          </p:nvPr>
        </p:nvSpPr>
        <p:spPr>
          <a:xfrm>
            <a:off x="8552929" y="5162410"/>
            <a:ext cx="3900618" cy="3442098"/>
          </a:xfrm>
          <a:prstGeom prst="rect">
            <a:avLst/>
          </a:prstGeom>
        </p:spPr>
        <p:txBody>
          <a:bodyPr/>
          <a:lstStyle/>
          <a:p>
            <a:pPr algn="ct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a:lnSpc>
                <a:spcPct val="80000"/>
              </a:lnSpc>
              <a:defRPr sz="1400" b="0" spc="-42">
                <a:solidFill>
                  <a:srgbClr val="3F7ECA"/>
                </a:solidFill>
                <a:latin typeface="GT Walsheim Bold"/>
                <a:ea typeface="GT Walsheim Bold"/>
                <a:cs typeface="GT Walsheim Bold"/>
                <a:sym typeface="GT Walsheim Bold"/>
              </a:defRPr>
            </a:pPr>
            <a:endParaRPr/>
          </a:p>
          <a:p>
            <a:pPr algn="ct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257"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25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9" name="Ersätt-1280x720.gif"/>
          <p:cNvSpPr>
            <a:spLocks noGrp="1"/>
          </p:cNvSpPr>
          <p:nvPr>
            <p:ph type="pic" sz="quarter" idx="14"/>
          </p:nvPr>
        </p:nvSpPr>
        <p:spPr>
          <a:xfrm>
            <a:off x="6406951" y="1369603"/>
            <a:ext cx="3442197" cy="344219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60" name="Ersätt-1280x720.gif"/>
          <p:cNvSpPr>
            <a:spLocks noGrp="1"/>
          </p:cNvSpPr>
          <p:nvPr>
            <p:ph type="pic" sz="quarter" idx="15"/>
          </p:nvPr>
        </p:nvSpPr>
        <p:spPr>
          <a:xfrm>
            <a:off x="11272024" y="1369603"/>
            <a:ext cx="3442197" cy="344219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61" name="Ersätt-1280x720.gif"/>
          <p:cNvSpPr>
            <a:spLocks noGrp="1"/>
          </p:cNvSpPr>
          <p:nvPr>
            <p:ph type="pic" sz="quarter" idx="16"/>
          </p:nvPr>
        </p:nvSpPr>
        <p:spPr>
          <a:xfrm>
            <a:off x="1541878" y="1369603"/>
            <a:ext cx="3442197" cy="344219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62" name="Lorem ipsum dolor sit amet.…"/>
          <p:cNvSpPr txBox="1">
            <a:spLocks noGrp="1"/>
          </p:cNvSpPr>
          <p:nvPr>
            <p:ph type="body" sz="quarter" idx="17"/>
          </p:nvPr>
        </p:nvSpPr>
        <p:spPr>
          <a:xfrm>
            <a:off x="1312618" y="5162410"/>
            <a:ext cx="3900618" cy="3442098"/>
          </a:xfrm>
          <a:prstGeom prst="rect">
            <a:avLst/>
          </a:prstGeom>
        </p:spPr>
        <p:txBody>
          <a:bodyPr/>
          <a:lstStyle/>
          <a:p>
            <a:pPr algn="ct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a:lnSpc>
                <a:spcPct val="80000"/>
              </a:lnSpc>
              <a:defRPr sz="1400" b="0" spc="-42">
                <a:solidFill>
                  <a:srgbClr val="3F7ECA"/>
                </a:solidFill>
                <a:latin typeface="GT Walsheim Bold"/>
                <a:ea typeface="GT Walsheim Bold"/>
                <a:cs typeface="GT Walsheim Bold"/>
                <a:sym typeface="GT Walsheim Bold"/>
              </a:defRPr>
            </a:pPr>
            <a:endParaRPr/>
          </a:p>
          <a:p>
            <a:pPr algn="ct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
        <p:nvSpPr>
          <p:cNvPr id="263" name="Lorem ipsum dolor sit amet.…"/>
          <p:cNvSpPr txBox="1">
            <a:spLocks noGrp="1"/>
          </p:cNvSpPr>
          <p:nvPr>
            <p:ph type="body" sz="quarter" idx="18"/>
          </p:nvPr>
        </p:nvSpPr>
        <p:spPr>
          <a:xfrm>
            <a:off x="6177691" y="5162410"/>
            <a:ext cx="3900618" cy="3442098"/>
          </a:xfrm>
          <a:prstGeom prst="rect">
            <a:avLst/>
          </a:prstGeom>
        </p:spPr>
        <p:txBody>
          <a:bodyPr/>
          <a:lstStyle/>
          <a:p>
            <a:pPr algn="ct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a:lnSpc>
                <a:spcPct val="80000"/>
              </a:lnSpc>
              <a:defRPr sz="1400" b="0" spc="-42">
                <a:solidFill>
                  <a:srgbClr val="3F7ECA"/>
                </a:solidFill>
                <a:latin typeface="GT Walsheim Bold"/>
                <a:ea typeface="GT Walsheim Bold"/>
                <a:cs typeface="GT Walsheim Bold"/>
                <a:sym typeface="GT Walsheim Bold"/>
              </a:defRPr>
            </a:pPr>
            <a:endParaRPr/>
          </a:p>
          <a:p>
            <a:pPr algn="ct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
        <p:nvSpPr>
          <p:cNvPr id="264" name="Lorem ipsum dolor sit amet.…"/>
          <p:cNvSpPr txBox="1">
            <a:spLocks noGrp="1"/>
          </p:cNvSpPr>
          <p:nvPr>
            <p:ph type="body" sz="quarter" idx="19"/>
          </p:nvPr>
        </p:nvSpPr>
        <p:spPr>
          <a:xfrm>
            <a:off x="11042764" y="5162410"/>
            <a:ext cx="3900618" cy="3442098"/>
          </a:xfrm>
          <a:prstGeom prst="rect">
            <a:avLst/>
          </a:prstGeom>
        </p:spPr>
        <p:txBody>
          <a:bodyPr/>
          <a:lstStyle/>
          <a:p>
            <a:pPr algn="ct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a:lnSpc>
                <a:spcPct val="80000"/>
              </a:lnSpc>
              <a:defRPr sz="1400" b="0" spc="-42">
                <a:solidFill>
                  <a:srgbClr val="3F7ECA"/>
                </a:solidFill>
                <a:latin typeface="GT Walsheim Bold"/>
                <a:ea typeface="GT Walsheim Bold"/>
                <a:cs typeface="GT Walsheim Bold"/>
                <a:sym typeface="GT Walsheim Bold"/>
              </a:defRPr>
            </a:pPr>
            <a:endParaRPr/>
          </a:p>
          <a:p>
            <a:pPr algn="ct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4">
    <p:spTree>
      <p:nvGrpSpPr>
        <p:cNvPr id="1" name=""/>
        <p:cNvGrpSpPr/>
        <p:nvPr/>
      </p:nvGrpSpPr>
      <p:grpSpPr>
        <a:xfrm>
          <a:off x="0" y="0"/>
          <a:ext cx="0" cy="0"/>
          <a:chOff x="0" y="0"/>
          <a:chExt cx="0" cy="0"/>
        </a:xfrm>
      </p:grpSpPr>
      <p:sp>
        <p:nvSpPr>
          <p:cNvPr id="271" name="Lorem ipsum dolor sit amet.…"/>
          <p:cNvSpPr txBox="1">
            <a:spLocks noGrp="1"/>
          </p:cNvSpPr>
          <p:nvPr>
            <p:ph type="body" sz="quarter" idx="13"/>
          </p:nvPr>
        </p:nvSpPr>
        <p:spPr>
          <a:xfrm>
            <a:off x="1287747" y="5162410"/>
            <a:ext cx="2550856" cy="3442098"/>
          </a:xfrm>
          <a:prstGeom prst="rect">
            <a:avLst/>
          </a:prstGeom>
        </p:spPr>
        <p:txBody>
          <a:bodyPr/>
          <a:lstStyle/>
          <a:p>
            <a:pPr algn="ctr" defTabSz="726440">
              <a:lnSpc>
                <a:spcPct val="80000"/>
              </a:lnSpc>
              <a:spcBef>
                <a:spcPts val="0"/>
              </a:spcBef>
              <a:defRPr sz="3696" b="0" spc="-147">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defTabSz="726440">
              <a:lnSpc>
                <a:spcPct val="80000"/>
              </a:lnSpc>
              <a:spcBef>
                <a:spcPts val="1400"/>
              </a:spcBef>
              <a:defRPr sz="1232" b="0" spc="-36">
                <a:solidFill>
                  <a:srgbClr val="3F7ECA"/>
                </a:solidFill>
                <a:latin typeface="GT Walsheim Bold"/>
                <a:ea typeface="GT Walsheim Bold"/>
                <a:cs typeface="GT Walsheim Bold"/>
                <a:sym typeface="GT Walsheim Bold"/>
              </a:defRPr>
            </a:pPr>
            <a:endParaRPr/>
          </a:p>
          <a:p>
            <a:pPr algn="ctr" defTabSz="726440">
              <a:lnSpc>
                <a:spcPct val="90000"/>
              </a:lnSpc>
              <a:spcBef>
                <a:spcPts val="0"/>
              </a:spcBef>
              <a:defRPr sz="1936" b="0" spc="-58">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
        <p:nvSpPr>
          <p:cNvPr id="272" name="Namn på kapitlet"/>
          <p:cNvSpPr txBox="1">
            <a:spLocks noGrp="1"/>
          </p:cNvSpPr>
          <p:nvPr>
            <p:ph type="body" sz="quarter" idx="14"/>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27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4" name="Ersätt-1280x720.gif"/>
          <p:cNvSpPr>
            <a:spLocks noGrp="1"/>
          </p:cNvSpPr>
          <p:nvPr>
            <p:ph type="pic" sz="quarter" idx="15"/>
          </p:nvPr>
        </p:nvSpPr>
        <p:spPr>
          <a:xfrm>
            <a:off x="1287817" y="2261183"/>
            <a:ext cx="2550617" cy="255061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75" name="Ersätt-1280x720.gif"/>
          <p:cNvSpPr>
            <a:spLocks noGrp="1"/>
          </p:cNvSpPr>
          <p:nvPr>
            <p:ph type="pic" sz="quarter" idx="16"/>
          </p:nvPr>
        </p:nvSpPr>
        <p:spPr>
          <a:xfrm>
            <a:off x="4997700" y="2261183"/>
            <a:ext cx="2550617" cy="255061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76" name="Ersätt-1280x720.gif"/>
          <p:cNvSpPr>
            <a:spLocks noGrp="1"/>
          </p:cNvSpPr>
          <p:nvPr>
            <p:ph type="pic" sz="quarter" idx="17"/>
          </p:nvPr>
        </p:nvSpPr>
        <p:spPr>
          <a:xfrm>
            <a:off x="8707583" y="2261183"/>
            <a:ext cx="2550617" cy="255061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77" name="Ersätt-1280x720.gif"/>
          <p:cNvSpPr>
            <a:spLocks noGrp="1"/>
          </p:cNvSpPr>
          <p:nvPr>
            <p:ph type="pic" sz="quarter" idx="18"/>
          </p:nvPr>
        </p:nvSpPr>
        <p:spPr>
          <a:xfrm>
            <a:off x="12417466" y="2261183"/>
            <a:ext cx="2550617" cy="2550617"/>
          </a:xfrm>
          <a:prstGeom prst="rect">
            <a:avLst/>
          </a:prstGeom>
          <a:effectLst>
            <a:outerShdw blurRad="355600" rotWithShape="0">
              <a:srgbClr val="000000">
                <a:alpha val="75000"/>
              </a:srgbClr>
            </a:outerShdw>
          </a:effectLst>
        </p:spPr>
        <p:txBody>
          <a:bodyPr lIns="91439" tIns="45719" rIns="91439" bIns="45719">
            <a:noAutofit/>
          </a:bodyPr>
          <a:lstStyle/>
          <a:p>
            <a:endParaRPr/>
          </a:p>
        </p:txBody>
      </p:sp>
      <p:sp>
        <p:nvSpPr>
          <p:cNvPr id="278" name="Lorem ipsum dolor sit amet.…"/>
          <p:cNvSpPr txBox="1">
            <a:spLocks noGrp="1"/>
          </p:cNvSpPr>
          <p:nvPr>
            <p:ph type="body" sz="quarter" idx="19"/>
          </p:nvPr>
        </p:nvSpPr>
        <p:spPr>
          <a:xfrm>
            <a:off x="4997630" y="5162410"/>
            <a:ext cx="2550856" cy="3442098"/>
          </a:xfrm>
          <a:prstGeom prst="rect">
            <a:avLst/>
          </a:prstGeom>
        </p:spPr>
        <p:txBody>
          <a:bodyPr/>
          <a:lstStyle/>
          <a:p>
            <a:pPr algn="ctr" defTabSz="726440">
              <a:lnSpc>
                <a:spcPct val="80000"/>
              </a:lnSpc>
              <a:spcBef>
                <a:spcPts val="0"/>
              </a:spcBef>
              <a:defRPr sz="3696" b="0" spc="-147">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defTabSz="726440">
              <a:lnSpc>
                <a:spcPct val="80000"/>
              </a:lnSpc>
              <a:spcBef>
                <a:spcPts val="1400"/>
              </a:spcBef>
              <a:defRPr sz="1232" b="0" spc="-36">
                <a:solidFill>
                  <a:srgbClr val="3F7ECA"/>
                </a:solidFill>
                <a:latin typeface="GT Walsheim Bold"/>
                <a:ea typeface="GT Walsheim Bold"/>
                <a:cs typeface="GT Walsheim Bold"/>
                <a:sym typeface="GT Walsheim Bold"/>
              </a:defRPr>
            </a:pPr>
            <a:endParaRPr/>
          </a:p>
          <a:p>
            <a:pPr algn="ctr" defTabSz="726440">
              <a:lnSpc>
                <a:spcPct val="90000"/>
              </a:lnSpc>
              <a:spcBef>
                <a:spcPts val="0"/>
              </a:spcBef>
              <a:defRPr sz="1936" b="0" spc="-58">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
        <p:nvSpPr>
          <p:cNvPr id="279" name="Lorem ipsum dolor sit amet.…"/>
          <p:cNvSpPr txBox="1">
            <a:spLocks noGrp="1"/>
          </p:cNvSpPr>
          <p:nvPr>
            <p:ph type="body" sz="quarter" idx="20"/>
          </p:nvPr>
        </p:nvSpPr>
        <p:spPr>
          <a:xfrm>
            <a:off x="8707513" y="5162410"/>
            <a:ext cx="2550856" cy="3442098"/>
          </a:xfrm>
          <a:prstGeom prst="rect">
            <a:avLst/>
          </a:prstGeom>
        </p:spPr>
        <p:txBody>
          <a:bodyPr/>
          <a:lstStyle/>
          <a:p>
            <a:pPr algn="ctr" defTabSz="726440">
              <a:lnSpc>
                <a:spcPct val="80000"/>
              </a:lnSpc>
              <a:spcBef>
                <a:spcPts val="0"/>
              </a:spcBef>
              <a:defRPr sz="3696" b="0" spc="-147">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defTabSz="726440">
              <a:lnSpc>
                <a:spcPct val="80000"/>
              </a:lnSpc>
              <a:spcBef>
                <a:spcPts val="1400"/>
              </a:spcBef>
              <a:defRPr sz="1232" b="0" spc="-36">
                <a:solidFill>
                  <a:srgbClr val="3F7ECA"/>
                </a:solidFill>
                <a:latin typeface="GT Walsheim Bold"/>
                <a:ea typeface="GT Walsheim Bold"/>
                <a:cs typeface="GT Walsheim Bold"/>
                <a:sym typeface="GT Walsheim Bold"/>
              </a:defRPr>
            </a:pPr>
            <a:endParaRPr/>
          </a:p>
          <a:p>
            <a:pPr algn="ctr" defTabSz="726440">
              <a:lnSpc>
                <a:spcPct val="90000"/>
              </a:lnSpc>
              <a:spcBef>
                <a:spcPts val="0"/>
              </a:spcBef>
              <a:defRPr sz="1936" b="0" spc="-58">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
        <p:nvSpPr>
          <p:cNvPr id="280" name="Lorem ipsum dolor sit amet.…"/>
          <p:cNvSpPr txBox="1">
            <a:spLocks noGrp="1"/>
          </p:cNvSpPr>
          <p:nvPr>
            <p:ph type="body" sz="quarter" idx="21"/>
          </p:nvPr>
        </p:nvSpPr>
        <p:spPr>
          <a:xfrm>
            <a:off x="12417396" y="5162410"/>
            <a:ext cx="2550856" cy="3442098"/>
          </a:xfrm>
          <a:prstGeom prst="rect">
            <a:avLst/>
          </a:prstGeom>
        </p:spPr>
        <p:txBody>
          <a:bodyPr/>
          <a:lstStyle/>
          <a:p>
            <a:pPr algn="ctr" defTabSz="726440">
              <a:lnSpc>
                <a:spcPct val="80000"/>
              </a:lnSpc>
              <a:spcBef>
                <a:spcPts val="0"/>
              </a:spcBef>
              <a:defRPr sz="3696" b="0" spc="-147">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defTabSz="726440">
              <a:lnSpc>
                <a:spcPct val="80000"/>
              </a:lnSpc>
              <a:spcBef>
                <a:spcPts val="1400"/>
              </a:spcBef>
              <a:defRPr sz="1232" b="0" spc="-36">
                <a:solidFill>
                  <a:srgbClr val="3F7ECA"/>
                </a:solidFill>
                <a:latin typeface="GT Walsheim Bold"/>
                <a:ea typeface="GT Walsheim Bold"/>
                <a:cs typeface="GT Walsheim Bold"/>
                <a:sym typeface="GT Walsheim Bold"/>
              </a:defRPr>
            </a:pPr>
            <a:endParaRPr/>
          </a:p>
          <a:p>
            <a:pPr algn="ctr" defTabSz="726440">
              <a:lnSpc>
                <a:spcPct val="90000"/>
              </a:lnSpc>
              <a:spcBef>
                <a:spcPts val="0"/>
              </a:spcBef>
              <a:defRPr sz="1936" b="0" spc="-58">
                <a:solidFill>
                  <a:schemeClr val="accent1">
                    <a:hueOff val="3924486"/>
                    <a:satOff val="-99526"/>
                    <a:lumOff val="-73890"/>
                  </a:schemeClr>
                </a:solidFill>
                <a:latin typeface="+mn-lt"/>
                <a:ea typeface="+mn-ea"/>
                <a:cs typeface="+mn-cs"/>
                <a:sym typeface="GT Walsheim Regular"/>
              </a:defRPr>
            </a:pPr>
            <a:r>
              <a:t>Text som behöver höra till denna för att bli begriplig.</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wo phases">
    <p:spTree>
      <p:nvGrpSpPr>
        <p:cNvPr id="1" name=""/>
        <p:cNvGrpSpPr/>
        <p:nvPr/>
      </p:nvGrpSpPr>
      <p:grpSpPr>
        <a:xfrm>
          <a:off x="0" y="0"/>
          <a:ext cx="0" cy="0"/>
          <a:chOff x="0" y="0"/>
          <a:chExt cx="0" cy="0"/>
        </a:xfrm>
      </p:grpSpPr>
      <p:sp>
        <p:nvSpPr>
          <p:cNvPr id="287" name="Rektangel"/>
          <p:cNvSpPr/>
          <p:nvPr/>
        </p:nvSpPr>
        <p:spPr>
          <a:xfrm>
            <a:off x="8039100" y="-177800"/>
            <a:ext cx="8128000" cy="10160000"/>
          </a:xfrm>
          <a:prstGeom prst="rect">
            <a:avLst/>
          </a:prstGeom>
          <a:solidFill>
            <a:schemeClr val="accent2">
              <a:hueOff val="11864045"/>
              <a:satOff val="95926"/>
              <a:lumOff val="-38155"/>
            </a:schemeClr>
          </a:solidFill>
          <a:ln w="3175">
            <a:miter lim="400000"/>
          </a:ln>
        </p:spPr>
        <p:txBody>
          <a:bodyPr lIns="0" tIns="0" rIns="0" bIns="0" anchor="ctr"/>
          <a:lstStyle/>
          <a:p>
            <a:pPr algn="ctr" defTabSz="550333">
              <a:lnSpc>
                <a:spcPct val="100000"/>
              </a:lnSpc>
              <a:defRPr sz="2000" spc="0">
                <a:solidFill>
                  <a:schemeClr val="accent1"/>
                </a:solidFill>
                <a:latin typeface="Helvetica Neue Medium"/>
                <a:ea typeface="Helvetica Neue Medium"/>
                <a:cs typeface="Helvetica Neue Medium"/>
                <a:sym typeface="Helvetica Neue Medium"/>
              </a:defRPr>
            </a:pPr>
            <a:endParaRPr/>
          </a:p>
        </p:txBody>
      </p:sp>
      <p:sp>
        <p:nvSpPr>
          <p:cNvPr id="288"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289"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29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1" name="Lorem ipsum dolor sit amet, consectetur adipiscing elit. Curabitur porttitor, ipsum molestie cursus vehicula, massa felis rutrum quam, at tincidunt nunc enim in nulla.…"/>
          <p:cNvSpPr txBox="1">
            <a:spLocks noGrp="1"/>
          </p:cNvSpPr>
          <p:nvPr>
            <p:ph type="body" sz="quarter" idx="14"/>
          </p:nvPr>
        </p:nvSpPr>
        <p:spPr>
          <a:xfrm>
            <a:off x="1179582" y="2687902"/>
            <a:ext cx="5317745" cy="5568163"/>
          </a:xfrm>
          <a:prstGeom prst="rect">
            <a:avLst/>
          </a:prstGeom>
        </p:spPr>
        <p:txBody>
          <a:bodyPr/>
          <a:lstStyle/>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Lorem ipsum dolor sit amet, consectetur adipiscing elit. Curabitur porttitor, ipsum molestie cursus vehicula, massa felis rutrum quam, at tincidunt nunc enim in nulla. </a:t>
            </a: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endParaRP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Nulla neque enim, bibendum eget sapien in, congue lobortis ante. Donec nec accumsan quam, in vestibulum eros. Cras cursus mi sed ultrices finibus. Sed elementum tincidunt quam, ut sagittis justo tincidunt non. </a:t>
            </a: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endParaRP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Praesent aliquam quis augue suscipit fringilla. Vivamus quis sapien ultricies, venenatis velit id, maximus ligula. Donec fermentum eros at dignissim porta.</a:t>
            </a:r>
          </a:p>
        </p:txBody>
      </p:sp>
      <p:sp>
        <p:nvSpPr>
          <p:cNvPr id="292" name="Tincidunt non sem quis, tincidunt tempus velit."/>
          <p:cNvSpPr txBox="1">
            <a:spLocks noGrp="1"/>
          </p:cNvSpPr>
          <p:nvPr>
            <p:ph type="body" sz="quarter" idx="15"/>
          </p:nvPr>
        </p:nvSpPr>
        <p:spPr>
          <a:xfrm>
            <a:off x="725259" y="1043715"/>
            <a:ext cx="6226391" cy="1439334"/>
          </a:xfrm>
          <a:prstGeom prst="rect">
            <a:avLst/>
          </a:prstGeom>
        </p:spPr>
        <p:txBody>
          <a:bodyPr anchor="ctr"/>
          <a:lstStyle>
            <a:lvl1pPr algn="ctr">
              <a:lnSpc>
                <a:spcPct val="80000"/>
              </a:lnSpc>
              <a:spcBef>
                <a:spcPts val="0"/>
              </a:spcBef>
              <a:defRPr sz="4200" b="0" spc="-168">
                <a:solidFill>
                  <a:schemeClr val="accent1">
                    <a:hueOff val="3924486"/>
                    <a:satOff val="-99526"/>
                    <a:lumOff val="-73890"/>
                  </a:schemeClr>
                </a:solidFill>
                <a:latin typeface="GT Walsheim Bold"/>
                <a:ea typeface="GT Walsheim Bold"/>
                <a:cs typeface="GT Walsheim Bold"/>
                <a:sym typeface="GT Walsheim Bold"/>
              </a:defRPr>
            </a:lvl1pPr>
          </a:lstStyle>
          <a:p>
            <a:r>
              <a:t>Tincidunt non sem quis, tincidunt tempus velit.</a:t>
            </a:r>
          </a:p>
        </p:txBody>
      </p:sp>
      <p:sp>
        <p:nvSpPr>
          <p:cNvPr id="293" name="Tincidunt non sem quis, tincidunt tempus velit."/>
          <p:cNvSpPr txBox="1">
            <a:spLocks noGrp="1"/>
          </p:cNvSpPr>
          <p:nvPr>
            <p:ph type="body" sz="quarter" idx="16"/>
          </p:nvPr>
        </p:nvSpPr>
        <p:spPr>
          <a:xfrm>
            <a:off x="8989904" y="1043715"/>
            <a:ext cx="6226392" cy="1439334"/>
          </a:xfrm>
          <a:prstGeom prst="rect">
            <a:avLst/>
          </a:prstGeom>
        </p:spPr>
        <p:txBody>
          <a:bodyPr anchor="ctr"/>
          <a:lstStyle>
            <a:lvl1pPr algn="ctr">
              <a:lnSpc>
                <a:spcPct val="80000"/>
              </a:lnSpc>
              <a:spcBef>
                <a:spcPts val="0"/>
              </a:spcBef>
              <a:defRPr sz="4200" b="0" spc="-168">
                <a:solidFill>
                  <a:schemeClr val="accent6">
                    <a:hueOff val="2786578"/>
                    <a:satOff val="12982"/>
                    <a:lumOff val="7454"/>
                  </a:schemeClr>
                </a:solidFill>
                <a:latin typeface="GT Walsheim Bold"/>
                <a:ea typeface="GT Walsheim Bold"/>
                <a:cs typeface="GT Walsheim Bold"/>
                <a:sym typeface="GT Walsheim Bold"/>
              </a:defRPr>
            </a:lvl1pPr>
          </a:lstStyle>
          <a:p>
            <a:r>
              <a:t>Tincidunt non sem quis, tincidunt tempus velit.</a:t>
            </a:r>
          </a:p>
        </p:txBody>
      </p:sp>
      <p:sp>
        <p:nvSpPr>
          <p:cNvPr id="294" name="Lorem ipsum dolor sit amet, consectetur adipiscing elit. Curabitur porttitor, ipsum molestie cursus vehicula, massa felis rutrum quam, at tincidunt nunc enim in nulla.…"/>
          <p:cNvSpPr txBox="1">
            <a:spLocks noGrp="1"/>
          </p:cNvSpPr>
          <p:nvPr>
            <p:ph type="body" sz="quarter" idx="17"/>
          </p:nvPr>
        </p:nvSpPr>
        <p:spPr>
          <a:xfrm>
            <a:off x="9444228" y="2687902"/>
            <a:ext cx="5317744" cy="5568163"/>
          </a:xfrm>
          <a:prstGeom prst="rect">
            <a:avLst/>
          </a:prstGeom>
        </p:spPr>
        <p:txBody>
          <a:bodyPr/>
          <a:lstStyle/>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r>
              <a:t>Lorem ipsum dolor sit amet, consectetur adipiscing elit. Curabitur porttitor, ipsum molestie cursus vehicula, massa felis rutrum quam, at tincidunt nunc enim in nulla. </a:t>
            </a:r>
          </a:p>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endParaRPr/>
          </a:p>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r>
              <a:t>Nulla neque enim, bibendum eget sapien in, congue lobortis ante. Donec nec accumsan quam, in vestibulum eros. Cras cursus mi sed ultrices finibus. Sed elementum tincidunt quam, ut sagittis justo tincidunt non. </a:t>
            </a:r>
          </a:p>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endParaRPr/>
          </a:p>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r>
              <a:t>Praesent aliquam quis augue suscipit fringilla. Vivamus quis sapien ultricies, venenatis velit id, maximus ligula. Donec fermentum eros at dignissim porta.</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hree phases">
    <p:spTree>
      <p:nvGrpSpPr>
        <p:cNvPr id="1" name=""/>
        <p:cNvGrpSpPr/>
        <p:nvPr/>
      </p:nvGrpSpPr>
      <p:grpSpPr>
        <a:xfrm>
          <a:off x="0" y="0"/>
          <a:ext cx="0" cy="0"/>
          <a:chOff x="0" y="0"/>
          <a:chExt cx="0" cy="0"/>
        </a:xfrm>
      </p:grpSpPr>
      <p:sp>
        <p:nvSpPr>
          <p:cNvPr id="301" name="Rektangel"/>
          <p:cNvSpPr/>
          <p:nvPr/>
        </p:nvSpPr>
        <p:spPr>
          <a:xfrm>
            <a:off x="5306776" y="-126339"/>
            <a:ext cx="5334001" cy="9581804"/>
          </a:xfrm>
          <a:prstGeom prst="rect">
            <a:avLst/>
          </a:prstGeom>
          <a:solidFill>
            <a:schemeClr val="accent2">
              <a:hueOff val="11864045"/>
              <a:satOff val="95926"/>
              <a:lumOff val="-38155"/>
            </a:schemeClr>
          </a:solidFill>
          <a:ln w="3175">
            <a:miter lim="400000"/>
          </a:ln>
        </p:spPr>
        <p:txBody>
          <a:bodyPr lIns="0" tIns="0" rIns="0" bIns="0" anchor="ctr"/>
          <a:lstStyle/>
          <a:p>
            <a:pPr algn="ctr" defTabSz="550333">
              <a:lnSpc>
                <a:spcPct val="100000"/>
              </a:lnSpc>
              <a:defRPr sz="2000" spc="0">
                <a:solidFill>
                  <a:schemeClr val="accent1"/>
                </a:solidFill>
                <a:latin typeface="Helvetica Neue Medium"/>
                <a:ea typeface="Helvetica Neue Medium"/>
                <a:cs typeface="Helvetica Neue Medium"/>
                <a:sym typeface="Helvetica Neue Medium"/>
              </a:defRPr>
            </a:pPr>
            <a:endParaRPr/>
          </a:p>
        </p:txBody>
      </p:sp>
      <p:sp>
        <p:nvSpPr>
          <p:cNvPr id="302"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303"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30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5" name="Lorem ipsum dolor sit amet, consectetur adipiscing elit. Curabitur porttitor, ipsum molestie cursus vehicula, massa felis rutrum quam, at tincidunt nunc enim in nulla.…"/>
          <p:cNvSpPr txBox="1">
            <a:spLocks noGrp="1"/>
          </p:cNvSpPr>
          <p:nvPr>
            <p:ph type="body" sz="quarter" idx="14"/>
          </p:nvPr>
        </p:nvSpPr>
        <p:spPr>
          <a:xfrm>
            <a:off x="953881" y="2992702"/>
            <a:ext cx="3828991" cy="5568163"/>
          </a:xfrm>
          <a:prstGeom prst="rect">
            <a:avLst/>
          </a:prstGeom>
        </p:spPr>
        <p:txBody>
          <a:bodyPr/>
          <a:lstStyle/>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Lorem ipsum dolor sit amet, consectetur adipiscing elit. Curabitur porttitor, ipsum molestie cursus vehicula, massa felis rutrum quam, at tincidunt nunc enim in nulla. </a:t>
            </a: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endParaRP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Nulla neque enim, bibendum eget sapien in, congue lobortis ante. Donec nec accumsan quam, in vestibulum eros. Cras cursus mi sed ultrices finibus. Sed elementum tincidunt quam, ut sagittis justo tincidunt non. </a:t>
            </a: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endParaRP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Praesent aliquam quis augue suscipit fringilla. Vivamus quis sapien ultricies, venenatis velit id, maximus ligula. Donec fermentum eros at dignissim porta.</a:t>
            </a:r>
          </a:p>
        </p:txBody>
      </p:sp>
      <p:sp>
        <p:nvSpPr>
          <p:cNvPr id="306" name="Tincidunt non sem quis, tincidunt tempus velit."/>
          <p:cNvSpPr txBox="1">
            <a:spLocks noGrp="1"/>
          </p:cNvSpPr>
          <p:nvPr>
            <p:ph type="body" sz="quarter" idx="15"/>
          </p:nvPr>
        </p:nvSpPr>
        <p:spPr>
          <a:xfrm>
            <a:off x="1054326" y="1348515"/>
            <a:ext cx="3628101" cy="1439334"/>
          </a:xfrm>
          <a:prstGeom prst="rect">
            <a:avLst/>
          </a:prstGeom>
        </p:spPr>
        <p:txBody>
          <a:bodyPr anchor="ctr"/>
          <a:lstStyle>
            <a:lvl1pPr algn="ctr">
              <a:lnSpc>
                <a:spcPct val="80000"/>
              </a:lnSpc>
              <a:spcBef>
                <a:spcPts val="0"/>
              </a:spcBef>
              <a:defRPr sz="2800" b="0" spc="-84">
                <a:solidFill>
                  <a:schemeClr val="accent1">
                    <a:hueOff val="3924486"/>
                    <a:satOff val="-99526"/>
                    <a:lumOff val="-73890"/>
                  </a:schemeClr>
                </a:solidFill>
                <a:latin typeface="GT Walsheim Bold"/>
                <a:ea typeface="GT Walsheim Bold"/>
                <a:cs typeface="GT Walsheim Bold"/>
                <a:sym typeface="GT Walsheim Bold"/>
              </a:defRPr>
            </a:lvl1pPr>
          </a:lstStyle>
          <a:p>
            <a:r>
              <a:t>Tincidunt non sem quis, tincidunt tempus velit.</a:t>
            </a:r>
          </a:p>
        </p:txBody>
      </p:sp>
      <p:sp>
        <p:nvSpPr>
          <p:cNvPr id="307" name="Tincidunt non sem quis, tincidunt tempus velit."/>
          <p:cNvSpPr txBox="1">
            <a:spLocks noGrp="1"/>
          </p:cNvSpPr>
          <p:nvPr>
            <p:ph type="body" sz="quarter" idx="16"/>
          </p:nvPr>
        </p:nvSpPr>
        <p:spPr>
          <a:xfrm>
            <a:off x="6159726" y="1348515"/>
            <a:ext cx="3628101" cy="1439334"/>
          </a:xfrm>
          <a:prstGeom prst="rect">
            <a:avLst/>
          </a:prstGeom>
        </p:spPr>
        <p:txBody>
          <a:bodyPr anchor="ctr"/>
          <a:lstStyle>
            <a:lvl1pPr algn="ctr">
              <a:lnSpc>
                <a:spcPct val="80000"/>
              </a:lnSpc>
              <a:spcBef>
                <a:spcPts val="0"/>
              </a:spcBef>
              <a:defRPr sz="2800" b="0" spc="-84">
                <a:solidFill>
                  <a:schemeClr val="accent6">
                    <a:hueOff val="2786578"/>
                    <a:satOff val="12982"/>
                    <a:lumOff val="7454"/>
                  </a:schemeClr>
                </a:solidFill>
                <a:latin typeface="GT Walsheim Bold"/>
                <a:ea typeface="GT Walsheim Bold"/>
                <a:cs typeface="GT Walsheim Bold"/>
                <a:sym typeface="GT Walsheim Bold"/>
              </a:defRPr>
            </a:lvl1pPr>
          </a:lstStyle>
          <a:p>
            <a:r>
              <a:t>Tincidunt non sem quis, tincidunt tempus velit.</a:t>
            </a:r>
          </a:p>
        </p:txBody>
      </p:sp>
      <p:sp>
        <p:nvSpPr>
          <p:cNvPr id="308" name="Tincidunt non sem quis, tincidunt tempus velit."/>
          <p:cNvSpPr txBox="1">
            <a:spLocks noGrp="1"/>
          </p:cNvSpPr>
          <p:nvPr>
            <p:ph type="body" sz="quarter" idx="17"/>
          </p:nvPr>
        </p:nvSpPr>
        <p:spPr>
          <a:xfrm>
            <a:off x="11573574" y="1348515"/>
            <a:ext cx="3628100" cy="1439334"/>
          </a:xfrm>
          <a:prstGeom prst="rect">
            <a:avLst/>
          </a:prstGeom>
        </p:spPr>
        <p:txBody>
          <a:bodyPr anchor="ctr"/>
          <a:lstStyle>
            <a:lvl1pPr algn="ctr">
              <a:lnSpc>
                <a:spcPct val="80000"/>
              </a:lnSpc>
              <a:spcBef>
                <a:spcPts val="0"/>
              </a:spcBef>
              <a:defRPr sz="2800" b="0" spc="-84">
                <a:solidFill>
                  <a:schemeClr val="accent1">
                    <a:hueOff val="3924486"/>
                    <a:satOff val="-99526"/>
                    <a:lumOff val="-73890"/>
                  </a:schemeClr>
                </a:solidFill>
                <a:latin typeface="GT Walsheim Bold"/>
                <a:ea typeface="GT Walsheim Bold"/>
                <a:cs typeface="GT Walsheim Bold"/>
                <a:sym typeface="GT Walsheim Bold"/>
              </a:defRPr>
            </a:lvl1pPr>
          </a:lstStyle>
          <a:p>
            <a:r>
              <a:t>Tincidunt non sem quis, tincidunt tempus velit.</a:t>
            </a:r>
          </a:p>
        </p:txBody>
      </p:sp>
      <p:sp>
        <p:nvSpPr>
          <p:cNvPr id="309" name="Lorem ipsum dolor sit amet, consectetur adipiscing elit. Curabitur porttitor, ipsum molestie cursus vehicula, massa felis rutrum quam, at tincidunt nunc enim in nulla.…"/>
          <p:cNvSpPr txBox="1">
            <a:spLocks noGrp="1"/>
          </p:cNvSpPr>
          <p:nvPr>
            <p:ph type="body" sz="quarter" idx="18"/>
          </p:nvPr>
        </p:nvSpPr>
        <p:spPr>
          <a:xfrm>
            <a:off x="6213504" y="2992702"/>
            <a:ext cx="3828992" cy="5568163"/>
          </a:xfrm>
          <a:prstGeom prst="rect">
            <a:avLst/>
          </a:prstGeom>
        </p:spPr>
        <p:txBody>
          <a:bodyPr/>
          <a:lstStyle/>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r>
              <a:t>Lorem ipsum dolor sit amet, consectetur adipiscing elit. Curabitur porttitor, ipsum molestie cursus vehicula, massa felis rutrum quam, at tincidunt nunc enim in nulla. </a:t>
            </a:r>
          </a:p>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endParaRPr/>
          </a:p>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r>
              <a:t>Nulla neque enim, bibendum eget sapien in, congue lobortis ante. Donec nec accumsan quam, in vestibulum eros. Cras cursus mi sed ultrices finibus. Sed elementum tincidunt quam, ut sagittis justo tincidunt non. </a:t>
            </a:r>
          </a:p>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endParaRPr/>
          </a:p>
          <a:p>
            <a:pPr>
              <a:lnSpc>
                <a:spcPct val="90000"/>
              </a:lnSpc>
              <a:spcBef>
                <a:spcPts val="0"/>
              </a:spcBef>
              <a:defRPr sz="1800" b="0" spc="-53">
                <a:solidFill>
                  <a:schemeClr val="accent6">
                    <a:hueOff val="2786578"/>
                    <a:satOff val="12982"/>
                    <a:lumOff val="7454"/>
                  </a:schemeClr>
                </a:solidFill>
                <a:latin typeface="+mn-lt"/>
                <a:ea typeface="+mn-ea"/>
                <a:cs typeface="+mn-cs"/>
                <a:sym typeface="GT Walsheim Regular"/>
              </a:defRPr>
            </a:pPr>
            <a:r>
              <a:t>Praesent aliquam quis augue suscipit fringilla. Vivamus quis sapien ultricies, venenatis velit id, maximus ligula. Donec fermentum eros at dignissim porta.</a:t>
            </a:r>
          </a:p>
        </p:txBody>
      </p:sp>
      <p:sp>
        <p:nvSpPr>
          <p:cNvPr id="310" name="Lorem ipsum dolor sit amet, consectetur adipiscing elit. Curabitur porttitor, ipsum molestie cursus vehicula, massa felis rutrum quam, at tincidunt nunc enim in nulla.…"/>
          <p:cNvSpPr txBox="1">
            <a:spLocks noGrp="1"/>
          </p:cNvSpPr>
          <p:nvPr>
            <p:ph type="body" sz="quarter" idx="19"/>
          </p:nvPr>
        </p:nvSpPr>
        <p:spPr>
          <a:xfrm>
            <a:off x="11473128" y="2992702"/>
            <a:ext cx="3828991" cy="5568163"/>
          </a:xfrm>
          <a:prstGeom prst="rect">
            <a:avLst/>
          </a:prstGeom>
        </p:spPr>
        <p:txBody>
          <a:bodyPr/>
          <a:lstStyle/>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Lorem ipsum dolor sit amet, consectetur adipiscing elit. Curabitur porttitor, ipsum molestie cursus vehicula, massa felis rutrum quam, at tincidunt nunc enim in nulla. </a:t>
            </a: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endParaRP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Nulla neque enim, bibendum eget sapien in, congue lobortis ante. Donec nec accumsan quam, in vestibulum eros. Cras cursus mi sed ultrices finibus. Sed elementum tincidunt quam, ut sagittis justo tincidunt non. </a:t>
            </a: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endParaRPr/>
          </a:p>
          <a:p>
            <a: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pPr>
            <a:r>
              <a:t>Praesent aliquam quis augue suscipit fringilla. Vivamus quis sapien ultricies, venenatis velit id, maximus ligula. Donec fermentum eros at dignissim porta.</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 field">
    <p:spTree>
      <p:nvGrpSpPr>
        <p:cNvPr id="1" name=""/>
        <p:cNvGrpSpPr/>
        <p:nvPr/>
      </p:nvGrpSpPr>
      <p:grpSpPr>
        <a:xfrm>
          <a:off x="0" y="0"/>
          <a:ext cx="0" cy="0"/>
          <a:chOff x="0" y="0"/>
          <a:chExt cx="0" cy="0"/>
        </a:xfrm>
      </p:grpSpPr>
      <p:sp>
        <p:nvSpPr>
          <p:cNvPr id="317"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31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19" name="Linje"/>
          <p:cNvSpPr/>
          <p:nvPr/>
        </p:nvSpPr>
        <p:spPr>
          <a:xfrm>
            <a:off x="4907648" y="4572000"/>
            <a:ext cx="6440704" cy="0"/>
          </a:xfrm>
          <a:prstGeom prst="line">
            <a:avLst/>
          </a:prstGeom>
          <a:ln w="25400" cap="rnd">
            <a:solidFill>
              <a:srgbClr val="00A0E0"/>
            </a:solidFill>
            <a:custDash>
              <a:ds d="100000" sp="200000"/>
            </a:custDash>
          </a:ln>
        </p:spPr>
        <p:txBody>
          <a:bodyPr lIns="33866" tIns="33866" rIns="33866" bIns="33866" anchor="ctr"/>
          <a:lstStyle/>
          <a:p>
            <a:pPr>
              <a:lnSpc>
                <a:spcPct val="120000"/>
              </a:lnSpc>
              <a:defRPr sz="1800" b="1" spc="-36">
                <a:solidFill>
                  <a:schemeClr val="accent1">
                    <a:hueOff val="3924486"/>
                    <a:satOff val="-99526"/>
                    <a:lumOff val="-73890"/>
                  </a:schemeClr>
                </a:solidFill>
                <a:latin typeface="Graphik"/>
                <a:ea typeface="Graphik"/>
                <a:cs typeface="Graphik"/>
                <a:sym typeface="Graphik"/>
              </a:defRPr>
            </a:pPr>
            <a:endParaRPr/>
          </a:p>
        </p:txBody>
      </p:sp>
      <p:sp>
        <p:nvSpPr>
          <p:cNvPr id="320" name="Linje"/>
          <p:cNvSpPr/>
          <p:nvPr/>
        </p:nvSpPr>
        <p:spPr>
          <a:xfrm flipH="1">
            <a:off x="8127999" y="1351648"/>
            <a:ext cx="1" cy="6440704"/>
          </a:xfrm>
          <a:prstGeom prst="line">
            <a:avLst/>
          </a:prstGeom>
          <a:ln w="25400" cap="rnd">
            <a:solidFill>
              <a:srgbClr val="00A0E0"/>
            </a:solidFill>
            <a:custDash>
              <a:ds d="100000" sp="200000"/>
            </a:custDash>
          </a:ln>
        </p:spPr>
        <p:txBody>
          <a:bodyPr lIns="33866" tIns="33866" rIns="33866" bIns="33866" anchor="ctr"/>
          <a:lstStyle/>
          <a:p>
            <a:pPr>
              <a:lnSpc>
                <a:spcPct val="120000"/>
              </a:lnSpc>
              <a:defRPr sz="1800" b="1" spc="-36">
                <a:solidFill>
                  <a:schemeClr val="accent1">
                    <a:hueOff val="3924486"/>
                    <a:satOff val="-99526"/>
                    <a:lumOff val="-73890"/>
                  </a:schemeClr>
                </a:solidFill>
                <a:latin typeface="Graphik"/>
                <a:ea typeface="Graphik"/>
                <a:cs typeface="Graphik"/>
                <a:sym typeface="Graphik"/>
              </a:defRPr>
            </a:pPr>
            <a:endParaRPr/>
          </a:p>
        </p:txBody>
      </p:sp>
      <p:sp>
        <p:nvSpPr>
          <p:cNvPr id="321" name="Vad är detta?"/>
          <p:cNvSpPr txBox="1">
            <a:spLocks noGrp="1"/>
          </p:cNvSpPr>
          <p:nvPr>
            <p:ph type="body" sz="quarter" idx="14"/>
          </p:nvPr>
        </p:nvSpPr>
        <p:spPr>
          <a:xfrm>
            <a:off x="965708" y="4251044"/>
            <a:ext cx="3699218" cy="641913"/>
          </a:xfrm>
          <a:prstGeom prst="rect">
            <a:avLst/>
          </a:prstGeom>
        </p:spPr>
        <p:txBody>
          <a:bodyPr anchor="ctr"/>
          <a:lstStyle>
            <a:lvl1pPr algn="r">
              <a:spcBef>
                <a:spcPts val="0"/>
              </a:spcBef>
              <a:defRPr sz="1800" b="0" spc="-36">
                <a:solidFill>
                  <a:srgbClr val="00A0E0"/>
                </a:solidFill>
                <a:latin typeface="GT Walsheim Bold"/>
                <a:ea typeface="GT Walsheim Bold"/>
                <a:cs typeface="GT Walsheim Bold"/>
                <a:sym typeface="GT Walsheim Bold"/>
              </a:defRPr>
            </a:lvl1pPr>
          </a:lstStyle>
          <a:p>
            <a:r>
              <a:t>Vad är detta?</a:t>
            </a:r>
          </a:p>
        </p:txBody>
      </p:sp>
      <p:sp>
        <p:nvSpPr>
          <p:cNvPr id="322" name="Vad är detta?"/>
          <p:cNvSpPr txBox="1">
            <a:spLocks noGrp="1"/>
          </p:cNvSpPr>
          <p:nvPr>
            <p:ph type="body" sz="quarter" idx="15"/>
          </p:nvPr>
        </p:nvSpPr>
        <p:spPr>
          <a:xfrm>
            <a:off x="11582908" y="4251044"/>
            <a:ext cx="3699218" cy="641913"/>
          </a:xfrm>
          <a:prstGeom prst="rect">
            <a:avLst/>
          </a:prstGeom>
        </p:spPr>
        <p:txBody>
          <a:bodyPr anchor="ctr"/>
          <a:lstStyle>
            <a:lvl1pPr>
              <a:spcBef>
                <a:spcPts val="0"/>
              </a:spcBef>
              <a:defRPr sz="1800" b="0" spc="-36">
                <a:solidFill>
                  <a:srgbClr val="00A0E0"/>
                </a:solidFill>
                <a:latin typeface="GT Walsheim Bold"/>
                <a:ea typeface="GT Walsheim Bold"/>
                <a:cs typeface="GT Walsheim Bold"/>
                <a:sym typeface="GT Walsheim Bold"/>
              </a:defRPr>
            </a:lvl1pPr>
          </a:lstStyle>
          <a:p>
            <a:r>
              <a:t>Vad är detta?</a:t>
            </a:r>
          </a:p>
        </p:txBody>
      </p:sp>
      <p:sp>
        <p:nvSpPr>
          <p:cNvPr id="323" name="Vad är detta?"/>
          <p:cNvSpPr txBox="1">
            <a:spLocks noGrp="1"/>
          </p:cNvSpPr>
          <p:nvPr>
            <p:ph type="body" sz="quarter" idx="16"/>
          </p:nvPr>
        </p:nvSpPr>
        <p:spPr>
          <a:xfrm>
            <a:off x="6274308" y="7900177"/>
            <a:ext cx="3699218" cy="641913"/>
          </a:xfrm>
          <a:prstGeom prst="rect">
            <a:avLst/>
          </a:prstGeom>
        </p:spPr>
        <p:txBody>
          <a:bodyPr/>
          <a:lstStyle>
            <a:lvl1pPr algn="ctr">
              <a:spcBef>
                <a:spcPts val="0"/>
              </a:spcBef>
              <a:defRPr sz="1800" b="0" spc="-36">
                <a:solidFill>
                  <a:srgbClr val="00A0E0"/>
                </a:solidFill>
                <a:latin typeface="GT Walsheim Bold"/>
                <a:ea typeface="GT Walsheim Bold"/>
                <a:cs typeface="GT Walsheim Bold"/>
                <a:sym typeface="GT Walsheim Bold"/>
              </a:defRPr>
            </a:lvl1pPr>
          </a:lstStyle>
          <a:p>
            <a:r>
              <a:t>Vad är detta?</a:t>
            </a:r>
          </a:p>
        </p:txBody>
      </p:sp>
      <p:sp>
        <p:nvSpPr>
          <p:cNvPr id="324" name="Vad är detta?"/>
          <p:cNvSpPr txBox="1">
            <a:spLocks noGrp="1"/>
          </p:cNvSpPr>
          <p:nvPr>
            <p:ph type="body" sz="quarter" idx="17"/>
          </p:nvPr>
        </p:nvSpPr>
        <p:spPr>
          <a:xfrm>
            <a:off x="6274308" y="589210"/>
            <a:ext cx="3699218" cy="641914"/>
          </a:xfrm>
          <a:prstGeom prst="rect">
            <a:avLst/>
          </a:prstGeom>
        </p:spPr>
        <p:txBody>
          <a:bodyPr anchor="b"/>
          <a:lstStyle>
            <a:lvl1pPr algn="ctr">
              <a:spcBef>
                <a:spcPts val="0"/>
              </a:spcBef>
              <a:defRPr sz="1800" b="0" spc="-36">
                <a:solidFill>
                  <a:srgbClr val="00A0E0"/>
                </a:solidFill>
                <a:latin typeface="GT Walsheim Bold"/>
                <a:ea typeface="GT Walsheim Bold"/>
                <a:cs typeface="GT Walsheim Bold"/>
                <a:sym typeface="GT Walsheim Bold"/>
              </a:defRPr>
            </a:lvl1pPr>
          </a:lstStyle>
          <a:p>
            <a:r>
              <a:t>Vad är detta?</a:t>
            </a:r>
          </a:p>
        </p:txBody>
      </p:sp>
      <p:sp>
        <p:nvSpPr>
          <p:cNvPr id="325" name="Beskrivning av vad det är för fyrfältare en tittar på?"/>
          <p:cNvSpPr txBox="1">
            <a:spLocks noGrp="1"/>
          </p:cNvSpPr>
          <p:nvPr>
            <p:ph type="body" sz="quarter" idx="18"/>
          </p:nvPr>
        </p:nvSpPr>
        <p:spPr>
          <a:xfrm>
            <a:off x="770974" y="1612900"/>
            <a:ext cx="4029118" cy="2300848"/>
          </a:xfrm>
          <a:prstGeom prst="rect">
            <a:avLst/>
          </a:prstGeom>
        </p:spPr>
        <p:txBody>
          <a:bodyPr/>
          <a:lstStyle>
            <a:lvl1pPr>
              <a:lnSpc>
                <a:spcPct val="90000"/>
              </a:lnSpc>
              <a:spcBef>
                <a:spcPts val="0"/>
              </a:spcBef>
              <a:defRPr sz="2400" b="0" spc="-48">
                <a:solidFill>
                  <a:schemeClr val="accent1">
                    <a:hueOff val="3924486"/>
                    <a:satOff val="-99526"/>
                    <a:lumOff val="-73890"/>
                  </a:schemeClr>
                </a:solidFill>
                <a:latin typeface="GT Walsheim Bold"/>
                <a:ea typeface="GT Walsheim Bold"/>
                <a:cs typeface="GT Walsheim Bold"/>
                <a:sym typeface="GT Walsheim Bold"/>
              </a:defRPr>
            </a:lvl1pPr>
          </a:lstStyle>
          <a:p>
            <a:r>
              <a:t>Beskrivning av vad det är för fyrfältare en tittar på?</a:t>
            </a:r>
          </a:p>
        </p:txBody>
      </p:sp>
      <p:sp>
        <p:nvSpPr>
          <p:cNvPr id="326" name="Textstil att jobba…"/>
          <p:cNvSpPr txBox="1">
            <a:spLocks noGrp="1"/>
          </p:cNvSpPr>
          <p:nvPr>
            <p:ph type="body" sz="quarter" idx="19"/>
          </p:nvPr>
        </p:nvSpPr>
        <p:spPr>
          <a:xfrm>
            <a:off x="4959868" y="3218110"/>
            <a:ext cx="2860489" cy="641913"/>
          </a:xfrm>
          <a:prstGeom prst="rect">
            <a:avLst/>
          </a:prstGeom>
        </p:spPr>
        <p:txBody>
          <a:bodyPr anchor="ctr"/>
          <a:lstStyle/>
          <a:p>
            <a:pPr defTabSz="800735">
              <a:lnSpc>
                <a:spcPct val="90000"/>
              </a:lnSpc>
              <a:spcBef>
                <a:spcPts val="0"/>
              </a:spcBef>
              <a:defRPr sz="1746" b="0" spc="-52">
                <a:solidFill>
                  <a:schemeClr val="accent1">
                    <a:hueOff val="3924486"/>
                    <a:satOff val="-99526"/>
                    <a:lumOff val="-73890"/>
                  </a:schemeClr>
                </a:solidFill>
                <a:latin typeface="+mn-lt"/>
                <a:ea typeface="+mn-ea"/>
                <a:cs typeface="+mn-cs"/>
                <a:sym typeface="GT Walsheim Regular"/>
              </a:defRPr>
            </a:pPr>
            <a:r>
              <a:t>Textstil att jobba</a:t>
            </a:r>
          </a:p>
          <a:p>
            <a:pPr defTabSz="800735">
              <a:lnSpc>
                <a:spcPct val="90000"/>
              </a:lnSpc>
              <a:spcBef>
                <a:spcPts val="0"/>
              </a:spcBef>
              <a:defRPr sz="1746" b="0" spc="-52">
                <a:solidFill>
                  <a:schemeClr val="accent1">
                    <a:hueOff val="3924486"/>
                    <a:satOff val="-99526"/>
                    <a:lumOff val="-73890"/>
                  </a:schemeClr>
                </a:solidFill>
                <a:latin typeface="+mn-lt"/>
                <a:ea typeface="+mn-ea"/>
                <a:cs typeface="+mn-cs"/>
                <a:sym typeface="GT Walsheim Regular"/>
              </a:defRPr>
            </a:pPr>
            <a:r>
              <a:t>med i fyrfältaren</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Idea/concept">
    <p:spTree>
      <p:nvGrpSpPr>
        <p:cNvPr id="1" name=""/>
        <p:cNvGrpSpPr/>
        <p:nvPr/>
      </p:nvGrpSpPr>
      <p:grpSpPr>
        <a:xfrm>
          <a:off x="0" y="0"/>
          <a:ext cx="0" cy="0"/>
          <a:chOff x="0" y="0"/>
          <a:chExt cx="0" cy="0"/>
        </a:xfrm>
      </p:grpSpPr>
      <p:sp>
        <p:nvSpPr>
          <p:cNvPr id="333"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33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5" name="Vad…"/>
          <p:cNvSpPr txBox="1">
            <a:spLocks noGrp="1"/>
          </p:cNvSpPr>
          <p:nvPr>
            <p:ph type="body" sz="quarter" idx="14"/>
          </p:nvPr>
        </p:nvSpPr>
        <p:spPr>
          <a:xfrm>
            <a:off x="770974" y="1612900"/>
            <a:ext cx="4376654" cy="4372843"/>
          </a:xfrm>
          <a:prstGeom prst="rect">
            <a:avLst/>
          </a:prstGeom>
        </p:spPr>
        <p:txBody>
          <a:bodyPr/>
          <a:lstStyle/>
          <a:p>
            <a:pPr>
              <a:lnSpc>
                <a:spcPct val="90000"/>
              </a:lnSpc>
              <a:spcBef>
                <a:spcPts val="0"/>
              </a:spcBef>
              <a:defRPr sz="2400" b="0" spc="-48">
                <a:solidFill>
                  <a:schemeClr val="accent1">
                    <a:hueOff val="3924486"/>
                    <a:satOff val="-99526"/>
                    <a:lumOff val="-73890"/>
                  </a:schemeClr>
                </a:solidFill>
                <a:latin typeface="GT Walsheim Bold"/>
                <a:ea typeface="GT Walsheim Bold"/>
                <a:cs typeface="GT Walsheim Bold"/>
                <a:sym typeface="GT Walsheim Bold"/>
              </a:defRPr>
            </a:pPr>
            <a:r>
              <a:t>Vad</a:t>
            </a:r>
          </a:p>
          <a:p>
            <a:pP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Lite mindre text. Kan löpa lite längre. Men tänk på läsbarheten.</a:t>
            </a:r>
          </a:p>
        </p:txBody>
      </p:sp>
      <p:sp>
        <p:nvSpPr>
          <p:cNvPr id="336" name="Hur…"/>
          <p:cNvSpPr txBox="1">
            <a:spLocks noGrp="1"/>
          </p:cNvSpPr>
          <p:nvPr>
            <p:ph type="body" sz="quarter" idx="15"/>
          </p:nvPr>
        </p:nvSpPr>
        <p:spPr>
          <a:xfrm>
            <a:off x="5736674" y="1612900"/>
            <a:ext cx="4376654" cy="4372843"/>
          </a:xfrm>
          <a:prstGeom prst="rect">
            <a:avLst/>
          </a:prstGeom>
        </p:spPr>
        <p:txBody>
          <a:bodyPr/>
          <a:lstStyle/>
          <a:p>
            <a:pPr>
              <a:lnSpc>
                <a:spcPct val="90000"/>
              </a:lnSpc>
              <a:spcBef>
                <a:spcPts val="0"/>
              </a:spcBef>
              <a:defRPr sz="2400" b="0" spc="-48">
                <a:solidFill>
                  <a:schemeClr val="accent1">
                    <a:hueOff val="3924486"/>
                    <a:satOff val="-99526"/>
                    <a:lumOff val="-73890"/>
                  </a:schemeClr>
                </a:solidFill>
                <a:latin typeface="GT Walsheim Bold"/>
                <a:ea typeface="GT Walsheim Bold"/>
                <a:cs typeface="GT Walsheim Bold"/>
                <a:sym typeface="GT Walsheim Bold"/>
              </a:defRPr>
            </a:pPr>
            <a:r>
              <a:t>Hur</a:t>
            </a:r>
          </a:p>
          <a:p>
            <a:pP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Lite mindre text. Kan löpa lite längre. Men tänk på läsbarheten.</a:t>
            </a:r>
          </a:p>
        </p:txBody>
      </p:sp>
      <p:sp>
        <p:nvSpPr>
          <p:cNvPr id="337" name="Aktiviteter…"/>
          <p:cNvSpPr txBox="1">
            <a:spLocks noGrp="1"/>
          </p:cNvSpPr>
          <p:nvPr>
            <p:ph type="body" sz="quarter" idx="16"/>
          </p:nvPr>
        </p:nvSpPr>
        <p:spPr>
          <a:xfrm>
            <a:off x="10702374" y="1612900"/>
            <a:ext cx="4376654" cy="4372843"/>
          </a:xfrm>
          <a:prstGeom prst="rect">
            <a:avLst/>
          </a:prstGeom>
        </p:spPr>
        <p:txBody>
          <a:bodyPr/>
          <a:lstStyle/>
          <a:p>
            <a:pPr>
              <a:lnSpc>
                <a:spcPct val="90000"/>
              </a:lnSpc>
              <a:spcBef>
                <a:spcPts val="0"/>
              </a:spcBef>
              <a:defRPr sz="2400" b="0" spc="-48">
                <a:solidFill>
                  <a:schemeClr val="accent1">
                    <a:hueOff val="3924486"/>
                    <a:satOff val="-99526"/>
                    <a:lumOff val="-73890"/>
                  </a:schemeClr>
                </a:solidFill>
                <a:latin typeface="GT Walsheim Bold"/>
                <a:ea typeface="GT Walsheim Bold"/>
                <a:cs typeface="GT Walsheim Bold"/>
                <a:sym typeface="GT Walsheim Bold"/>
              </a:defRPr>
            </a:pPr>
            <a:r>
              <a:t>Aktiviteter</a:t>
            </a:r>
          </a:p>
          <a:p>
            <a:pPr>
              <a:lnSpc>
                <a:spcPct val="90000"/>
              </a:lnSpc>
              <a:spcBef>
                <a:spcPts val="0"/>
              </a:spcBef>
              <a:defRPr sz="2200" b="0" spc="-66">
                <a:solidFill>
                  <a:schemeClr val="accent1">
                    <a:hueOff val="3924486"/>
                    <a:satOff val="-99526"/>
                    <a:lumOff val="-73890"/>
                  </a:schemeClr>
                </a:solidFill>
                <a:latin typeface="+mn-lt"/>
                <a:ea typeface="+mn-ea"/>
                <a:cs typeface="+mn-cs"/>
                <a:sym typeface="GT Walsheim Regular"/>
              </a:defRPr>
            </a:pPr>
            <a:r>
              <a:t>Lite mindre text. Kan löpa lite längre. Men tänk på läsbarheten.</a:t>
            </a:r>
          </a:p>
        </p:txBody>
      </p:sp>
      <p:sp>
        <p:nvSpPr>
          <p:cNvPr id="338" name="Referens/bild"/>
          <p:cNvSpPr txBox="1">
            <a:spLocks noGrp="1"/>
          </p:cNvSpPr>
          <p:nvPr>
            <p:ph type="body" sz="quarter" idx="17"/>
          </p:nvPr>
        </p:nvSpPr>
        <p:spPr>
          <a:xfrm>
            <a:off x="10702374" y="4610100"/>
            <a:ext cx="4376654" cy="641821"/>
          </a:xfrm>
          <a:prstGeom prst="rect">
            <a:avLst/>
          </a:prstGeom>
        </p:spPr>
        <p:txBody>
          <a:bodyPr/>
          <a:lstStyle>
            <a:lvl1pPr>
              <a:lnSpc>
                <a:spcPct val="90000"/>
              </a:lnSpc>
              <a:spcBef>
                <a:spcPts val="0"/>
              </a:spcBef>
              <a:defRPr sz="2400" b="0" spc="-48">
                <a:solidFill>
                  <a:schemeClr val="accent1">
                    <a:hueOff val="3924486"/>
                    <a:satOff val="-99526"/>
                    <a:lumOff val="-73890"/>
                  </a:schemeClr>
                </a:solidFill>
                <a:latin typeface="GT Walsheim Bold"/>
                <a:ea typeface="GT Walsheim Bold"/>
                <a:cs typeface="GT Walsheim Bold"/>
                <a:sym typeface="GT Walsheim Bold"/>
              </a:defRPr>
            </a:lvl1pPr>
          </a:lstStyle>
          <a:p>
            <a:r>
              <a:t>Referens/bild</a:t>
            </a:r>
          </a:p>
        </p:txBody>
      </p:sp>
      <p:sp>
        <p:nvSpPr>
          <p:cNvPr id="339" name="Bild"/>
          <p:cNvSpPr>
            <a:spLocks noGrp="1"/>
          </p:cNvSpPr>
          <p:nvPr>
            <p:ph type="pic" sz="quarter" idx="18"/>
          </p:nvPr>
        </p:nvSpPr>
        <p:spPr>
          <a:xfrm>
            <a:off x="10753174" y="5331972"/>
            <a:ext cx="4274916" cy="2826549"/>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40" name="Koncept…"/>
          <p:cNvSpPr txBox="1">
            <a:spLocks noGrp="1"/>
          </p:cNvSpPr>
          <p:nvPr>
            <p:ph type="body" sz="quarter" idx="19"/>
          </p:nvPr>
        </p:nvSpPr>
        <p:spPr>
          <a:xfrm>
            <a:off x="770974" y="6896100"/>
            <a:ext cx="8941610" cy="1553839"/>
          </a:xfrm>
          <a:prstGeom prst="rect">
            <a:avLst/>
          </a:prstGeom>
        </p:spPr>
        <p:txBody>
          <a:bodyPr anchor="ctr"/>
          <a:lstStyle/>
          <a:p>
            <a:pPr>
              <a:lnSpc>
                <a:spcPct val="80000"/>
              </a:lnSpc>
              <a:spcBef>
                <a:spcPts val="0"/>
              </a:spcBef>
              <a:defRPr sz="3200" b="0" spc="-128">
                <a:solidFill>
                  <a:schemeClr val="accent1">
                    <a:hueOff val="3924486"/>
                    <a:satOff val="-99526"/>
                    <a:lumOff val="-73890"/>
                  </a:schemeClr>
                </a:solidFill>
                <a:latin typeface="+mn-lt"/>
                <a:ea typeface="+mn-ea"/>
                <a:cs typeface="+mn-cs"/>
                <a:sym typeface="GT Walsheim Regular"/>
              </a:defRPr>
            </a:pPr>
            <a:r>
              <a:t>Koncept</a:t>
            </a:r>
          </a:p>
          <a:p>
            <a:pPr>
              <a:lnSpc>
                <a:spcPct val="80000"/>
              </a:lnSpc>
              <a:spcBef>
                <a:spcPts val="0"/>
              </a:spcBef>
              <a:defRPr sz="4200" b="0" spc="-168">
                <a:solidFill>
                  <a:schemeClr val="accent1">
                    <a:hueOff val="3924486"/>
                    <a:satOff val="-99526"/>
                    <a:lumOff val="-73890"/>
                  </a:schemeClr>
                </a:solidFill>
                <a:latin typeface="GT Walsheim Bold"/>
                <a:ea typeface="GT Walsheim Bold"/>
                <a:cs typeface="GT Walsheim Bold"/>
                <a:sym typeface="GT Walsheim Bold"/>
              </a:defRPr>
            </a:pPr>
            <a:r>
              <a:t>Namn på konceptet/idén</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38" name="Här skriver du namnet på presentationen. Lycka till."/>
          <p:cNvSpPr txBox="1">
            <a:spLocks noGrp="1"/>
          </p:cNvSpPr>
          <p:nvPr>
            <p:ph type="body" idx="13"/>
          </p:nvPr>
        </p:nvSpPr>
        <p:spPr>
          <a:xfrm>
            <a:off x="1041399" y="1338163"/>
            <a:ext cx="14173201" cy="5850038"/>
          </a:xfrm>
          <a:prstGeom prst="rect">
            <a:avLst/>
          </a:prstGeom>
        </p:spPr>
        <p:txBody>
          <a:bodyPr anchor="b"/>
          <a:lstStyle>
            <a:lvl1pPr algn="ctr">
              <a:lnSpc>
                <a:spcPct val="80000"/>
              </a:lnSpc>
              <a:spcBef>
                <a:spcPts val="0"/>
              </a:spcBef>
              <a:defRPr sz="7200" b="0" spc="-288">
                <a:solidFill>
                  <a:schemeClr val="accent2">
                    <a:hueOff val="11864045"/>
                    <a:satOff val="95926"/>
                    <a:lumOff val="-38155"/>
                  </a:schemeClr>
                </a:solidFill>
                <a:latin typeface="GT Walsheim Bold"/>
                <a:ea typeface="GT Walsheim Bold"/>
                <a:cs typeface="GT Walsheim Bold"/>
                <a:sym typeface="GT Walsheim Bold"/>
              </a:defRPr>
            </a:lvl1pPr>
          </a:lstStyle>
          <a:p>
            <a:r>
              <a:t>Här skriver du namnet på presentationen. Lycka till.</a:t>
            </a:r>
          </a:p>
        </p:txBody>
      </p:sp>
      <p:sp>
        <p:nvSpPr>
          <p:cNvPr id="39" name="Bild"/>
          <p:cNvSpPr>
            <a:spLocks noGrp="1"/>
          </p:cNvSpPr>
          <p:nvPr>
            <p:ph type="pic" sz="quarter" idx="14"/>
          </p:nvPr>
        </p:nvSpPr>
        <p:spPr>
          <a:xfrm rot="21240000">
            <a:off x="6326195" y="6915957"/>
            <a:ext cx="3603594" cy="928840"/>
          </a:xfrm>
          <a:prstGeom prst="rect">
            <a:avLst/>
          </a:prstGeom>
        </p:spPr>
        <p:txBody>
          <a:bodyPr lIns="91439" tIns="45719" rIns="91439" bIns="45719">
            <a:noAutofit/>
          </a:bodyPr>
          <a:lstStyle/>
          <a:p>
            <a:endParaRPr/>
          </a:p>
        </p:txBody>
      </p:sp>
      <p:sp>
        <p:nvSpPr>
          <p:cNvPr id="40" name="Date and time of presentation"/>
          <p:cNvSpPr txBox="1">
            <a:spLocks noGrp="1"/>
          </p:cNvSpPr>
          <p:nvPr>
            <p:ph type="body" sz="quarter" idx="15"/>
          </p:nvPr>
        </p:nvSpPr>
        <p:spPr>
          <a:xfrm>
            <a:off x="6321009" y="572122"/>
            <a:ext cx="3583272" cy="461434"/>
          </a:xfrm>
          <a:prstGeom prst="rect">
            <a:avLst/>
          </a:prstGeom>
        </p:spPr>
        <p:txBody>
          <a:bodyPr wrap="none" anchor="ctr"/>
          <a:lstStyle>
            <a:lvl1pPr algn="ctr">
              <a:lnSpc>
                <a:spcPct val="90000"/>
              </a:lnSpc>
              <a:spcBef>
                <a:spcPts val="0"/>
              </a:spcBef>
              <a:defRPr sz="2200" b="0" spc="-66">
                <a:solidFill>
                  <a:schemeClr val="accent2"/>
                </a:solidFill>
                <a:latin typeface="+mn-lt"/>
                <a:ea typeface="+mn-ea"/>
                <a:cs typeface="+mn-cs"/>
                <a:sym typeface="GT Walsheim Regular"/>
              </a:defRPr>
            </a:lvl1pPr>
          </a:lstStyle>
          <a:p>
            <a:r>
              <a:t>Date and time of presentation</a:t>
            </a:r>
          </a:p>
        </p:txBody>
      </p:sp>
      <p:sp>
        <p:nvSpPr>
          <p:cNvPr id="4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toryboard">
    <p:spTree>
      <p:nvGrpSpPr>
        <p:cNvPr id="1" name=""/>
        <p:cNvGrpSpPr/>
        <p:nvPr/>
      </p:nvGrpSpPr>
      <p:grpSpPr>
        <a:xfrm>
          <a:off x="0" y="0"/>
          <a:ext cx="0" cy="0"/>
          <a:chOff x="0" y="0"/>
          <a:chExt cx="0" cy="0"/>
        </a:xfrm>
      </p:grpSpPr>
      <p:sp>
        <p:nvSpPr>
          <p:cNvPr id="34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48" name="Scen 1"/>
          <p:cNvSpPr txBox="1">
            <a:spLocks noGrp="1"/>
          </p:cNvSpPr>
          <p:nvPr>
            <p:ph type="body" sz="quarter" idx="13"/>
          </p:nvPr>
        </p:nvSpPr>
        <p:spPr>
          <a:xfrm>
            <a:off x="770974" y="330200"/>
            <a:ext cx="4562608" cy="397934"/>
          </a:xfrm>
          <a:prstGeom prst="rect">
            <a:avLst/>
          </a:prstGeom>
        </p:spPr>
        <p:txBody>
          <a:bodyPr>
            <a:spAutoFit/>
          </a:bodyPr>
          <a:lstStyle>
            <a:lvl1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lvl1pPr>
          </a:lstStyle>
          <a:p>
            <a:r>
              <a:t>Scen 1</a:t>
            </a:r>
          </a:p>
        </p:txBody>
      </p:sp>
      <p:sp>
        <p:nvSpPr>
          <p:cNvPr id="349" name="Ersätt-1280x720.gif"/>
          <p:cNvSpPr>
            <a:spLocks noGrp="1"/>
          </p:cNvSpPr>
          <p:nvPr>
            <p:ph type="pic" sz="quarter" idx="14"/>
          </p:nvPr>
        </p:nvSpPr>
        <p:spPr>
          <a:xfrm>
            <a:off x="1022162" y="853575"/>
            <a:ext cx="3635380" cy="2403692"/>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50" name="Ersätt-1280x720.gif"/>
          <p:cNvSpPr>
            <a:spLocks noGrp="1"/>
          </p:cNvSpPr>
          <p:nvPr>
            <p:ph type="pic" sz="quarter" idx="15"/>
          </p:nvPr>
        </p:nvSpPr>
        <p:spPr>
          <a:xfrm>
            <a:off x="5162362" y="853575"/>
            <a:ext cx="3635380" cy="2403692"/>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51" name="Ersätt-1280x720.gif"/>
          <p:cNvSpPr>
            <a:spLocks noGrp="1"/>
          </p:cNvSpPr>
          <p:nvPr>
            <p:ph type="pic" sz="quarter" idx="16"/>
          </p:nvPr>
        </p:nvSpPr>
        <p:spPr>
          <a:xfrm>
            <a:off x="1022162" y="3569325"/>
            <a:ext cx="3635380" cy="2403692"/>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52" name="Ersätt-1280x720.gif"/>
          <p:cNvSpPr>
            <a:spLocks noGrp="1"/>
          </p:cNvSpPr>
          <p:nvPr>
            <p:ph type="pic" sz="quarter" idx="17"/>
          </p:nvPr>
        </p:nvSpPr>
        <p:spPr>
          <a:xfrm>
            <a:off x="5162362" y="3569325"/>
            <a:ext cx="3635380" cy="2403692"/>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53" name="Ersätt-1280x720.gif"/>
          <p:cNvSpPr>
            <a:spLocks noGrp="1"/>
          </p:cNvSpPr>
          <p:nvPr>
            <p:ph type="pic" sz="quarter" idx="18"/>
          </p:nvPr>
        </p:nvSpPr>
        <p:spPr>
          <a:xfrm>
            <a:off x="9302563" y="820499"/>
            <a:ext cx="5429806" cy="3590155"/>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54" name="Ersätt-1280x720.gif"/>
          <p:cNvSpPr>
            <a:spLocks noGrp="1"/>
          </p:cNvSpPr>
          <p:nvPr>
            <p:ph type="pic" sz="quarter" idx="19"/>
          </p:nvPr>
        </p:nvSpPr>
        <p:spPr>
          <a:xfrm>
            <a:off x="1022162" y="6285076"/>
            <a:ext cx="3635380" cy="2403691"/>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55" name="Ersätt-1280x720.gif"/>
          <p:cNvSpPr>
            <a:spLocks noGrp="1"/>
          </p:cNvSpPr>
          <p:nvPr>
            <p:ph type="pic" sz="quarter" idx="20"/>
          </p:nvPr>
        </p:nvSpPr>
        <p:spPr>
          <a:xfrm>
            <a:off x="5162362" y="6285076"/>
            <a:ext cx="3635380" cy="2403691"/>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56" name="Stilprov"/>
          <p:cNvSpPr txBox="1">
            <a:spLocks noGrp="1"/>
          </p:cNvSpPr>
          <p:nvPr>
            <p:ph type="body" sz="quarter" idx="21"/>
          </p:nvPr>
        </p:nvSpPr>
        <p:spPr>
          <a:xfrm>
            <a:off x="9251763" y="330200"/>
            <a:ext cx="4562607" cy="397934"/>
          </a:xfrm>
          <a:prstGeom prst="rect">
            <a:avLst/>
          </a:prstGeom>
        </p:spPr>
        <p:txBody>
          <a:bodyPr>
            <a:spAutoFit/>
          </a:bodyPr>
          <a:lstStyle>
            <a:lvl1pPr>
              <a:lnSpc>
                <a:spcPct val="90000"/>
              </a:lnSpc>
              <a:spcBef>
                <a:spcPts val="0"/>
              </a:spcBef>
              <a:defRPr sz="1800" b="0" spc="-53">
                <a:solidFill>
                  <a:schemeClr val="accent1">
                    <a:hueOff val="3924486"/>
                    <a:satOff val="-99526"/>
                    <a:lumOff val="-73890"/>
                  </a:schemeClr>
                </a:solidFill>
                <a:latin typeface="+mn-lt"/>
                <a:ea typeface="+mn-ea"/>
                <a:cs typeface="+mn-cs"/>
                <a:sym typeface="GT Walsheim Regular"/>
              </a:defRPr>
            </a:lvl1pPr>
          </a:lstStyle>
          <a:p>
            <a:r>
              <a:t>Stilprov</a:t>
            </a:r>
          </a:p>
        </p:txBody>
      </p:sp>
      <p:sp>
        <p:nvSpPr>
          <p:cNvPr id="357" name="Det första vi ser är att kameran zoomar ut ifrån en solid färg och vi ser ett, abstrakt, bowlingklot som rullar framåt i en dramatisk kameravinkel. Vinklarna och riktningen är förstärkta med grafiska linjer. Klotet ökar i hastighet och framför oss tornar ett stort berg upp, klotet träffar och berget exploderar i ett moln av bowlingkäglor."/>
          <p:cNvSpPr txBox="1">
            <a:spLocks noGrp="1"/>
          </p:cNvSpPr>
          <p:nvPr>
            <p:ph type="body" sz="quarter" idx="22"/>
          </p:nvPr>
        </p:nvSpPr>
        <p:spPr>
          <a:xfrm>
            <a:off x="9251763" y="6589215"/>
            <a:ext cx="3091459" cy="2150534"/>
          </a:xfrm>
          <a:prstGeom prst="rect">
            <a:avLst/>
          </a:prstGeom>
        </p:spPr>
        <p:txBody>
          <a:bodyPr anchor="b">
            <a:spAutoFit/>
          </a:bodyPr>
          <a:lstStyle>
            <a:lvl1pPr>
              <a:lnSpc>
                <a:spcPct val="90000"/>
              </a:lnSpc>
              <a:spcBef>
                <a:spcPts val="0"/>
              </a:spcBef>
              <a:defRPr sz="1400" b="0" spc="-42">
                <a:solidFill>
                  <a:schemeClr val="accent1">
                    <a:hueOff val="3924486"/>
                    <a:satOff val="-99526"/>
                    <a:lumOff val="-73890"/>
                  </a:schemeClr>
                </a:solidFill>
                <a:latin typeface="+mn-lt"/>
                <a:ea typeface="+mn-ea"/>
                <a:cs typeface="+mn-cs"/>
                <a:sym typeface="GT Walsheim Regular"/>
              </a:defRPr>
            </a:lvl1pPr>
          </a:lstStyle>
          <a:p>
            <a:r>
              <a:t>Det första vi ser är att kameran zoomar ut ifrån en solid färg och vi ser ett, abstrakt, bowlingklot som rullar framåt i en dramatisk kameravinkel. Vinklarna och riktningen är förstärkta med grafiska linjer. Klotet ökar i hastighet och framför oss tornar ett stort berg upp, klotet träffar och berget exploderar i ett moln av bowlingkäglor.</a:t>
            </a:r>
          </a:p>
        </p:txBody>
      </p:sp>
      <p:sp>
        <p:nvSpPr>
          <p:cNvPr id="358" name="Ersätt-1280x720.gif"/>
          <p:cNvSpPr>
            <a:spLocks noGrp="1"/>
          </p:cNvSpPr>
          <p:nvPr>
            <p:ph type="pic" sz="quarter" idx="23"/>
          </p:nvPr>
        </p:nvSpPr>
        <p:spPr>
          <a:xfrm>
            <a:off x="13074462" y="3661705"/>
            <a:ext cx="2310491" cy="2320715"/>
          </a:xfrm>
          <a:prstGeom prst="rect">
            <a:avLst/>
          </a:prstGeom>
          <a:ln w="101600">
            <a:solidFill>
              <a:schemeClr val="accent1"/>
            </a:solidFill>
          </a:ln>
          <a:effectLst>
            <a:outerShdw blurRad="355600" rotWithShape="0">
              <a:srgbClr val="000000">
                <a:alpha val="75000"/>
              </a:srgbClr>
            </a:outerShdw>
          </a:effectLst>
        </p:spPr>
        <p:txBody>
          <a:bodyPr lIns="91439" tIns="45719" rIns="91439" bIns="45719">
            <a:noAutofit/>
          </a:bodyPr>
          <a:lstStyle/>
          <a:p>
            <a:endParaRPr/>
          </a:p>
        </p:txBody>
      </p:sp>
      <p:sp>
        <p:nvSpPr>
          <p:cNvPr id="359" name="1"/>
          <p:cNvSpPr txBox="1">
            <a:spLocks noGrp="1"/>
          </p:cNvSpPr>
          <p:nvPr>
            <p:ph type="body" sz="quarter" idx="24"/>
          </p:nvPr>
        </p:nvSpPr>
        <p:spPr>
          <a:xfrm>
            <a:off x="811699" y="802775"/>
            <a:ext cx="127001" cy="258235"/>
          </a:xfrm>
          <a:prstGeom prst="rect">
            <a:avLst/>
          </a:prstGeom>
          <a:solidFill>
            <a:schemeClr val="accent1"/>
          </a:solidFill>
        </p:spPr>
        <p:txBody>
          <a:bodyPr wrap="none" anchor="ctr"/>
          <a:lstStyle>
            <a:lvl1pPr>
              <a:lnSpc>
                <a:spcPct val="80000"/>
              </a:lnSpc>
              <a:spcBef>
                <a:spcPts val="0"/>
              </a:spcBef>
              <a:defRPr sz="1000" b="0" spc="-39">
                <a:solidFill>
                  <a:schemeClr val="accent1">
                    <a:hueOff val="3924486"/>
                    <a:satOff val="-99526"/>
                    <a:lumOff val="-73890"/>
                  </a:schemeClr>
                </a:solidFill>
                <a:latin typeface="GT Walsheim Bold"/>
                <a:ea typeface="GT Walsheim Bold"/>
                <a:cs typeface="GT Walsheim Bold"/>
                <a:sym typeface="GT Walsheim Bold"/>
              </a:defRPr>
            </a:lvl1pPr>
          </a:lstStyle>
          <a:p>
            <a:r>
              <a:t>1</a:t>
            </a:r>
          </a:p>
        </p:txBody>
      </p:sp>
      <p:sp>
        <p:nvSpPr>
          <p:cNvPr id="360" name="2"/>
          <p:cNvSpPr txBox="1">
            <a:spLocks noGrp="1"/>
          </p:cNvSpPr>
          <p:nvPr>
            <p:ph type="body" sz="quarter" idx="25"/>
          </p:nvPr>
        </p:nvSpPr>
        <p:spPr>
          <a:xfrm>
            <a:off x="4943432" y="802775"/>
            <a:ext cx="148634" cy="258235"/>
          </a:xfrm>
          <a:prstGeom prst="rect">
            <a:avLst/>
          </a:prstGeom>
          <a:solidFill>
            <a:schemeClr val="accent1"/>
          </a:solidFill>
        </p:spPr>
        <p:txBody>
          <a:bodyPr wrap="none" anchor="ctr"/>
          <a:lstStyle>
            <a:lvl1pPr>
              <a:lnSpc>
                <a:spcPct val="80000"/>
              </a:lnSpc>
              <a:spcBef>
                <a:spcPts val="0"/>
              </a:spcBef>
              <a:defRPr sz="1000" b="0" spc="-39">
                <a:solidFill>
                  <a:schemeClr val="accent1">
                    <a:hueOff val="3924486"/>
                    <a:satOff val="-99526"/>
                    <a:lumOff val="-73890"/>
                  </a:schemeClr>
                </a:solidFill>
                <a:latin typeface="GT Walsheim Bold"/>
                <a:ea typeface="GT Walsheim Bold"/>
                <a:cs typeface="GT Walsheim Bold"/>
                <a:sym typeface="GT Walsheim Bold"/>
              </a:defRPr>
            </a:lvl1pPr>
          </a:lstStyle>
          <a:p>
            <a:r>
              <a:t>2</a:t>
            </a:r>
          </a:p>
        </p:txBody>
      </p:sp>
      <p:sp>
        <p:nvSpPr>
          <p:cNvPr id="361" name="3"/>
          <p:cNvSpPr txBox="1">
            <a:spLocks noGrp="1"/>
          </p:cNvSpPr>
          <p:nvPr>
            <p:ph type="body" sz="quarter" idx="26"/>
          </p:nvPr>
        </p:nvSpPr>
        <p:spPr>
          <a:xfrm>
            <a:off x="811699" y="3518525"/>
            <a:ext cx="151681" cy="258235"/>
          </a:xfrm>
          <a:prstGeom prst="rect">
            <a:avLst/>
          </a:prstGeom>
          <a:solidFill>
            <a:schemeClr val="accent1"/>
          </a:solidFill>
        </p:spPr>
        <p:txBody>
          <a:bodyPr wrap="none" anchor="ctr"/>
          <a:lstStyle>
            <a:lvl1pPr>
              <a:lnSpc>
                <a:spcPct val="80000"/>
              </a:lnSpc>
              <a:spcBef>
                <a:spcPts val="0"/>
              </a:spcBef>
              <a:defRPr sz="1000" b="0" spc="-39">
                <a:solidFill>
                  <a:schemeClr val="accent1">
                    <a:hueOff val="3924486"/>
                    <a:satOff val="-99526"/>
                    <a:lumOff val="-73890"/>
                  </a:schemeClr>
                </a:solidFill>
                <a:latin typeface="GT Walsheim Bold"/>
                <a:ea typeface="GT Walsheim Bold"/>
                <a:cs typeface="GT Walsheim Bold"/>
                <a:sym typeface="GT Walsheim Bold"/>
              </a:defRPr>
            </a:lvl1pPr>
          </a:lstStyle>
          <a:p>
            <a:r>
              <a:t>3</a:t>
            </a:r>
          </a:p>
        </p:txBody>
      </p:sp>
      <p:sp>
        <p:nvSpPr>
          <p:cNvPr id="362" name="4"/>
          <p:cNvSpPr txBox="1">
            <a:spLocks noGrp="1"/>
          </p:cNvSpPr>
          <p:nvPr>
            <p:ph type="body" sz="quarter" idx="27"/>
          </p:nvPr>
        </p:nvSpPr>
        <p:spPr>
          <a:xfrm>
            <a:off x="4943432" y="3518525"/>
            <a:ext cx="152952" cy="258235"/>
          </a:xfrm>
          <a:prstGeom prst="rect">
            <a:avLst/>
          </a:prstGeom>
          <a:solidFill>
            <a:schemeClr val="accent1"/>
          </a:solidFill>
        </p:spPr>
        <p:txBody>
          <a:bodyPr wrap="none" anchor="ctr"/>
          <a:lstStyle>
            <a:lvl1pPr>
              <a:lnSpc>
                <a:spcPct val="80000"/>
              </a:lnSpc>
              <a:spcBef>
                <a:spcPts val="0"/>
              </a:spcBef>
              <a:defRPr sz="1000" b="0" spc="-39">
                <a:solidFill>
                  <a:schemeClr val="accent1">
                    <a:hueOff val="3924486"/>
                    <a:satOff val="-99526"/>
                    <a:lumOff val="-73890"/>
                  </a:schemeClr>
                </a:solidFill>
                <a:latin typeface="GT Walsheim Bold"/>
                <a:ea typeface="GT Walsheim Bold"/>
                <a:cs typeface="GT Walsheim Bold"/>
                <a:sym typeface="GT Walsheim Bold"/>
              </a:defRPr>
            </a:lvl1pPr>
          </a:lstStyle>
          <a:p>
            <a:r>
              <a:t>4</a:t>
            </a:r>
          </a:p>
        </p:txBody>
      </p:sp>
      <p:sp>
        <p:nvSpPr>
          <p:cNvPr id="363" name="5"/>
          <p:cNvSpPr txBox="1">
            <a:spLocks noGrp="1"/>
          </p:cNvSpPr>
          <p:nvPr>
            <p:ph type="body" sz="quarter" idx="28"/>
          </p:nvPr>
        </p:nvSpPr>
        <p:spPr>
          <a:xfrm>
            <a:off x="811699" y="6234276"/>
            <a:ext cx="155999" cy="258234"/>
          </a:xfrm>
          <a:prstGeom prst="rect">
            <a:avLst/>
          </a:prstGeom>
          <a:solidFill>
            <a:schemeClr val="accent1"/>
          </a:solidFill>
        </p:spPr>
        <p:txBody>
          <a:bodyPr wrap="none" anchor="ctr"/>
          <a:lstStyle>
            <a:lvl1pPr>
              <a:lnSpc>
                <a:spcPct val="80000"/>
              </a:lnSpc>
              <a:spcBef>
                <a:spcPts val="0"/>
              </a:spcBef>
              <a:defRPr sz="1000" b="0" spc="-39">
                <a:solidFill>
                  <a:schemeClr val="accent1">
                    <a:hueOff val="3924486"/>
                    <a:satOff val="-99526"/>
                    <a:lumOff val="-73890"/>
                  </a:schemeClr>
                </a:solidFill>
                <a:latin typeface="GT Walsheim Bold"/>
                <a:ea typeface="GT Walsheim Bold"/>
                <a:cs typeface="GT Walsheim Bold"/>
                <a:sym typeface="GT Walsheim Bold"/>
              </a:defRPr>
            </a:lvl1pPr>
          </a:lstStyle>
          <a:p>
            <a:r>
              <a:t>5</a:t>
            </a:r>
          </a:p>
        </p:txBody>
      </p:sp>
      <p:sp>
        <p:nvSpPr>
          <p:cNvPr id="364" name="6"/>
          <p:cNvSpPr txBox="1">
            <a:spLocks noGrp="1"/>
          </p:cNvSpPr>
          <p:nvPr>
            <p:ph type="body" sz="quarter" idx="29"/>
          </p:nvPr>
        </p:nvSpPr>
        <p:spPr>
          <a:xfrm>
            <a:off x="4943432" y="6234276"/>
            <a:ext cx="151555" cy="258234"/>
          </a:xfrm>
          <a:prstGeom prst="rect">
            <a:avLst/>
          </a:prstGeom>
          <a:solidFill>
            <a:schemeClr val="accent1"/>
          </a:solidFill>
        </p:spPr>
        <p:txBody>
          <a:bodyPr wrap="none" anchor="ctr"/>
          <a:lstStyle>
            <a:lvl1pPr>
              <a:lnSpc>
                <a:spcPct val="80000"/>
              </a:lnSpc>
              <a:spcBef>
                <a:spcPts val="0"/>
              </a:spcBef>
              <a:defRPr sz="1000" b="0" spc="-39">
                <a:solidFill>
                  <a:schemeClr val="accent1">
                    <a:hueOff val="3924486"/>
                    <a:satOff val="-99526"/>
                    <a:lumOff val="-73890"/>
                  </a:schemeClr>
                </a:solidFill>
                <a:latin typeface="GT Walsheim Bold"/>
                <a:ea typeface="GT Walsheim Bold"/>
                <a:cs typeface="GT Walsheim Bold"/>
                <a:sym typeface="GT Walsheim Bold"/>
              </a:defRPr>
            </a:lvl1pPr>
          </a:lstStyle>
          <a:p>
            <a:r>
              <a:t>6</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RA 1">
    <p:spTree>
      <p:nvGrpSpPr>
        <p:cNvPr id="1" name=""/>
        <p:cNvGrpSpPr/>
        <p:nvPr/>
      </p:nvGrpSpPr>
      <p:grpSpPr>
        <a:xfrm>
          <a:off x="0" y="0"/>
          <a:ext cx="0" cy="0"/>
          <a:chOff x="0" y="0"/>
          <a:chExt cx="0" cy="0"/>
        </a:xfrm>
      </p:grpSpPr>
      <p:pic>
        <p:nvPicPr>
          <p:cNvPr id="371" name="86d56597-76db-406f-b969-11eca3eaf032.jpg" descr="86d56597-76db-406f-b969-11eca3eaf032.jpg"/>
          <p:cNvPicPr>
            <a:picLocks noChangeAspect="1"/>
          </p:cNvPicPr>
          <p:nvPr/>
        </p:nvPicPr>
        <p:blipFill>
          <a:blip r:embed="rId2"/>
          <a:stretch>
            <a:fillRect/>
          </a:stretch>
        </p:blipFill>
        <p:spPr>
          <a:xfrm>
            <a:off x="-76460" y="-751207"/>
            <a:ext cx="17658636" cy="11778311"/>
          </a:xfrm>
          <a:prstGeom prst="rect">
            <a:avLst/>
          </a:prstGeom>
          <a:ln w="3175">
            <a:miter lim="400000"/>
          </a:ln>
        </p:spPr>
      </p:pic>
      <p:pic>
        <p:nvPicPr>
          <p:cNvPr id="372" name="Bild" descr="Bild"/>
          <p:cNvPicPr>
            <a:picLocks noChangeAspect="1"/>
          </p:cNvPicPr>
          <p:nvPr/>
        </p:nvPicPr>
        <p:blipFill>
          <a:blip r:embed="rId3"/>
          <a:stretch>
            <a:fillRect/>
          </a:stretch>
        </p:blipFill>
        <p:spPr>
          <a:xfrm rot="21240000">
            <a:off x="2788684" y="4491171"/>
            <a:ext cx="10678632" cy="2752458"/>
          </a:xfrm>
          <a:prstGeom prst="rect">
            <a:avLst/>
          </a:prstGeom>
          <a:ln w="3175">
            <a:miter lim="400000"/>
          </a:ln>
        </p:spPr>
      </p:pic>
      <p:sp>
        <p:nvSpPr>
          <p:cNvPr id="37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RA 2">
    <p:spTree>
      <p:nvGrpSpPr>
        <p:cNvPr id="1" name=""/>
        <p:cNvGrpSpPr/>
        <p:nvPr/>
      </p:nvGrpSpPr>
      <p:grpSpPr>
        <a:xfrm>
          <a:off x="0" y="0"/>
          <a:ext cx="0" cy="0"/>
          <a:chOff x="0" y="0"/>
          <a:chExt cx="0" cy="0"/>
        </a:xfrm>
      </p:grpSpPr>
      <p:pic>
        <p:nvPicPr>
          <p:cNvPr id="380" name="RA_2.jpg" descr="RA_2.jpg"/>
          <p:cNvPicPr>
            <a:picLocks noChangeAspect="1"/>
          </p:cNvPicPr>
          <p:nvPr/>
        </p:nvPicPr>
        <p:blipFill>
          <a:blip r:embed="rId2"/>
          <a:stretch>
            <a:fillRect/>
          </a:stretch>
        </p:blipFill>
        <p:spPr>
          <a:xfrm>
            <a:off x="-1" y="-685800"/>
            <a:ext cx="16256001" cy="10837334"/>
          </a:xfrm>
          <a:prstGeom prst="rect">
            <a:avLst/>
          </a:prstGeom>
          <a:ln w="3175">
            <a:miter lim="400000"/>
          </a:ln>
        </p:spPr>
      </p:pic>
      <p:pic>
        <p:nvPicPr>
          <p:cNvPr id="381" name="Bild" descr="Bild"/>
          <p:cNvPicPr>
            <a:picLocks noChangeAspect="1"/>
          </p:cNvPicPr>
          <p:nvPr/>
        </p:nvPicPr>
        <p:blipFill>
          <a:blip r:embed="rId3"/>
          <a:stretch>
            <a:fillRect/>
          </a:stretch>
        </p:blipFill>
        <p:spPr>
          <a:xfrm rot="21240000">
            <a:off x="2788684" y="4491171"/>
            <a:ext cx="10678632" cy="2752458"/>
          </a:xfrm>
          <a:prstGeom prst="rect">
            <a:avLst/>
          </a:prstGeom>
          <a:ln w="3175">
            <a:miter lim="400000"/>
          </a:ln>
        </p:spPr>
      </p:pic>
      <p:sp>
        <p:nvSpPr>
          <p:cNvPr id="38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RA 3">
    <p:spTree>
      <p:nvGrpSpPr>
        <p:cNvPr id="1" name=""/>
        <p:cNvGrpSpPr/>
        <p:nvPr/>
      </p:nvGrpSpPr>
      <p:grpSpPr>
        <a:xfrm>
          <a:off x="0" y="0"/>
          <a:ext cx="0" cy="0"/>
          <a:chOff x="0" y="0"/>
          <a:chExt cx="0" cy="0"/>
        </a:xfrm>
      </p:grpSpPr>
      <p:pic>
        <p:nvPicPr>
          <p:cNvPr id="389" name="ezra-jeffrey-87323.jpg" descr="ezra-jeffrey-87323.jpg"/>
          <p:cNvPicPr>
            <a:picLocks noChangeAspect="1"/>
          </p:cNvPicPr>
          <p:nvPr/>
        </p:nvPicPr>
        <p:blipFill>
          <a:blip r:embed="rId2"/>
          <a:stretch>
            <a:fillRect/>
          </a:stretch>
        </p:blipFill>
        <p:spPr>
          <a:xfrm rot="16200000">
            <a:off x="-1767148" y="-5172869"/>
            <a:ext cx="14766653" cy="22232938"/>
          </a:xfrm>
          <a:prstGeom prst="rect">
            <a:avLst/>
          </a:prstGeom>
          <a:ln w="3175">
            <a:miter lim="400000"/>
          </a:ln>
        </p:spPr>
      </p:pic>
      <p:pic>
        <p:nvPicPr>
          <p:cNvPr id="390" name="Bild" descr="Bild"/>
          <p:cNvPicPr>
            <a:picLocks noChangeAspect="1"/>
          </p:cNvPicPr>
          <p:nvPr/>
        </p:nvPicPr>
        <p:blipFill>
          <a:blip r:embed="rId3"/>
          <a:stretch>
            <a:fillRect/>
          </a:stretch>
        </p:blipFill>
        <p:spPr>
          <a:xfrm rot="21240000">
            <a:off x="2788684" y="4491171"/>
            <a:ext cx="10678632" cy="2752458"/>
          </a:xfrm>
          <a:prstGeom prst="rect">
            <a:avLst/>
          </a:prstGeom>
          <a:ln w="3175">
            <a:miter lim="400000"/>
          </a:ln>
        </p:spPr>
      </p:pic>
      <p:sp>
        <p:nvSpPr>
          <p:cNvPr id="39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RA 4">
    <p:spTree>
      <p:nvGrpSpPr>
        <p:cNvPr id="1" name=""/>
        <p:cNvGrpSpPr/>
        <p:nvPr/>
      </p:nvGrpSpPr>
      <p:grpSpPr>
        <a:xfrm>
          <a:off x="0" y="0"/>
          <a:ext cx="0" cy="0"/>
          <a:chOff x="0" y="0"/>
          <a:chExt cx="0" cy="0"/>
        </a:xfrm>
      </p:grpSpPr>
      <p:pic>
        <p:nvPicPr>
          <p:cNvPr id="398" name="RA.jpg" descr="RA.jpg"/>
          <p:cNvPicPr>
            <a:picLocks noChangeAspect="1"/>
          </p:cNvPicPr>
          <p:nvPr/>
        </p:nvPicPr>
        <p:blipFill>
          <a:blip r:embed="rId2"/>
          <a:stretch>
            <a:fillRect/>
          </a:stretch>
        </p:blipFill>
        <p:spPr>
          <a:xfrm>
            <a:off x="0" y="-1620722"/>
            <a:ext cx="16256000" cy="10837334"/>
          </a:xfrm>
          <a:prstGeom prst="rect">
            <a:avLst/>
          </a:prstGeom>
          <a:ln w="3175">
            <a:miter lim="400000"/>
          </a:ln>
        </p:spPr>
      </p:pic>
      <p:pic>
        <p:nvPicPr>
          <p:cNvPr id="399" name="Bild" descr="Bild"/>
          <p:cNvPicPr>
            <a:picLocks noChangeAspect="1"/>
          </p:cNvPicPr>
          <p:nvPr/>
        </p:nvPicPr>
        <p:blipFill>
          <a:blip r:embed="rId3"/>
          <a:stretch>
            <a:fillRect/>
          </a:stretch>
        </p:blipFill>
        <p:spPr>
          <a:xfrm rot="21240000">
            <a:off x="2788684" y="4491171"/>
            <a:ext cx="10678632" cy="2752458"/>
          </a:xfrm>
          <a:prstGeom prst="rect">
            <a:avLst/>
          </a:prstGeom>
          <a:ln w="3175">
            <a:miter lim="400000"/>
          </a:ln>
        </p:spPr>
      </p:pic>
      <p:sp>
        <p:nvSpPr>
          <p:cNvPr id="40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RA 5">
    <p:spTree>
      <p:nvGrpSpPr>
        <p:cNvPr id="1" name=""/>
        <p:cNvGrpSpPr/>
        <p:nvPr/>
      </p:nvGrpSpPr>
      <p:grpSpPr>
        <a:xfrm>
          <a:off x="0" y="0"/>
          <a:ext cx="0" cy="0"/>
          <a:chOff x="0" y="0"/>
          <a:chExt cx="0" cy="0"/>
        </a:xfrm>
      </p:grpSpPr>
      <p:pic>
        <p:nvPicPr>
          <p:cNvPr id="407" name="jerry-kiesewetter-234311.jpg" descr="jerry-kiesewetter-234311.jpg"/>
          <p:cNvPicPr>
            <a:picLocks noChangeAspect="1"/>
          </p:cNvPicPr>
          <p:nvPr/>
        </p:nvPicPr>
        <p:blipFill>
          <a:blip r:embed="rId2"/>
          <a:stretch>
            <a:fillRect/>
          </a:stretch>
        </p:blipFill>
        <p:spPr>
          <a:xfrm>
            <a:off x="0" y="-1550492"/>
            <a:ext cx="16256001" cy="10767582"/>
          </a:xfrm>
          <a:prstGeom prst="rect">
            <a:avLst/>
          </a:prstGeom>
          <a:ln w="3175">
            <a:miter lim="400000"/>
          </a:ln>
        </p:spPr>
      </p:pic>
      <p:pic>
        <p:nvPicPr>
          <p:cNvPr id="408" name="Bild" descr="Bild"/>
          <p:cNvPicPr>
            <a:picLocks noChangeAspect="1"/>
          </p:cNvPicPr>
          <p:nvPr/>
        </p:nvPicPr>
        <p:blipFill>
          <a:blip r:embed="rId3"/>
          <a:stretch>
            <a:fillRect/>
          </a:stretch>
        </p:blipFill>
        <p:spPr>
          <a:xfrm rot="21240000">
            <a:off x="2788684" y="4491171"/>
            <a:ext cx="10678632" cy="2752458"/>
          </a:xfrm>
          <a:prstGeom prst="rect">
            <a:avLst/>
          </a:prstGeom>
          <a:ln w="3175">
            <a:miter lim="400000"/>
          </a:ln>
        </p:spPr>
      </p:pic>
      <p:sp>
        <p:nvSpPr>
          <p:cNvPr id="40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Logos slanted">
    <p:spTree>
      <p:nvGrpSpPr>
        <p:cNvPr id="1" name=""/>
        <p:cNvGrpSpPr/>
        <p:nvPr/>
      </p:nvGrpSpPr>
      <p:grpSpPr>
        <a:xfrm>
          <a:off x="0" y="0"/>
          <a:ext cx="0" cy="0"/>
          <a:chOff x="0" y="0"/>
          <a:chExt cx="0" cy="0"/>
        </a:xfrm>
      </p:grpSpPr>
      <p:sp>
        <p:nvSpPr>
          <p:cNvPr id="416" name="Rektangel"/>
          <p:cNvSpPr/>
          <p:nvPr/>
        </p:nvSpPr>
        <p:spPr>
          <a:xfrm>
            <a:off x="8128000" y="-165696"/>
            <a:ext cx="8128000" cy="9475392"/>
          </a:xfrm>
          <a:prstGeom prst="rect">
            <a:avLst/>
          </a:prstGeom>
          <a:solidFill>
            <a:schemeClr val="accent2">
              <a:hueOff val="11864045"/>
              <a:satOff val="95926"/>
              <a:lumOff val="-38155"/>
            </a:schemeClr>
          </a:solidFill>
          <a:ln w="3175">
            <a:miter lim="400000"/>
          </a:ln>
        </p:spPr>
        <p:txBody>
          <a:bodyPr lIns="0" tIns="0" rIns="0" bIns="0" anchor="ctr"/>
          <a:lstStyle/>
          <a:p>
            <a:pPr algn="ctr" defTabSz="550333">
              <a:lnSpc>
                <a:spcPct val="100000"/>
              </a:lnSpc>
              <a:defRPr sz="2000" spc="0">
                <a:solidFill>
                  <a:schemeClr val="accent1"/>
                </a:solidFill>
                <a:latin typeface="Helvetica Neue Medium"/>
                <a:ea typeface="Helvetica Neue Medium"/>
                <a:cs typeface="Helvetica Neue Medium"/>
                <a:sym typeface="Helvetica Neue Medium"/>
              </a:defRPr>
            </a:pPr>
            <a:endParaRPr/>
          </a:p>
        </p:txBody>
      </p:sp>
      <p:sp>
        <p:nvSpPr>
          <p:cNvPr id="417"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418" name="Bild"/>
          <p:cNvSpPr>
            <a:spLocks noGrp="1"/>
          </p:cNvSpPr>
          <p:nvPr>
            <p:ph type="pic" sz="quarter" idx="13"/>
          </p:nvPr>
        </p:nvSpPr>
        <p:spPr>
          <a:xfrm rot="21240000">
            <a:off x="1122370" y="3784402"/>
            <a:ext cx="6111854" cy="1575353"/>
          </a:xfrm>
          <a:prstGeom prst="rect">
            <a:avLst/>
          </a:prstGeom>
        </p:spPr>
        <p:txBody>
          <a:bodyPr lIns="91439" tIns="45719" rIns="91439" bIns="45719">
            <a:noAutofit/>
          </a:bodyPr>
          <a:lstStyle/>
          <a:p>
            <a:endParaRPr/>
          </a:p>
        </p:txBody>
      </p:sp>
      <p:sp>
        <p:nvSpPr>
          <p:cNvPr id="419" name="Bild"/>
          <p:cNvSpPr>
            <a:spLocks noGrp="1"/>
          </p:cNvSpPr>
          <p:nvPr>
            <p:ph type="pic" sz="quarter" idx="14"/>
          </p:nvPr>
        </p:nvSpPr>
        <p:spPr>
          <a:xfrm rot="21240000">
            <a:off x="9021771" y="3784402"/>
            <a:ext cx="6111853" cy="1575353"/>
          </a:xfrm>
          <a:prstGeom prst="rect">
            <a:avLst/>
          </a:prstGeom>
        </p:spPr>
        <p:txBody>
          <a:bodyPr lIns="91439" tIns="45719" rIns="91439" bIns="45719">
            <a:noAutofit/>
          </a:bodyPr>
          <a:lstStyle/>
          <a:p>
            <a:endParaRPr/>
          </a:p>
        </p:txBody>
      </p:sp>
      <p:sp>
        <p:nvSpPr>
          <p:cNvPr id="42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Assets white">
    <p:bg>
      <p:bgPr>
        <a:solidFill>
          <a:schemeClr val="accent1">
            <a:hueOff val="3924486"/>
            <a:satOff val="-99526"/>
            <a:lumOff val="-73890"/>
          </a:schemeClr>
        </a:solidFill>
        <a:effectLst/>
      </p:bgPr>
    </p:bg>
    <p:spTree>
      <p:nvGrpSpPr>
        <p:cNvPr id="1" name=""/>
        <p:cNvGrpSpPr/>
        <p:nvPr/>
      </p:nvGrpSpPr>
      <p:grpSpPr>
        <a:xfrm>
          <a:off x="0" y="0"/>
          <a:ext cx="0" cy="0"/>
          <a:chOff x="0" y="0"/>
          <a:chExt cx="0" cy="0"/>
        </a:xfrm>
      </p:grpSpPr>
      <p:sp>
        <p:nvSpPr>
          <p:cNvPr id="427" name="Bild"/>
          <p:cNvSpPr>
            <a:spLocks noGrp="1"/>
          </p:cNvSpPr>
          <p:nvPr>
            <p:ph type="pic" sz="quarter" idx="13"/>
          </p:nvPr>
        </p:nvSpPr>
        <p:spPr>
          <a:xfrm>
            <a:off x="8400891" y="1878337"/>
            <a:ext cx="1158835" cy="754591"/>
          </a:xfrm>
          <a:prstGeom prst="rect">
            <a:avLst/>
          </a:prstGeom>
        </p:spPr>
        <p:txBody>
          <a:bodyPr lIns="91439" tIns="45719" rIns="91439" bIns="45719">
            <a:noAutofit/>
          </a:bodyPr>
          <a:lstStyle/>
          <a:p>
            <a:endParaRPr/>
          </a:p>
        </p:txBody>
      </p:sp>
      <p:sp>
        <p:nvSpPr>
          <p:cNvPr id="428" name="Bild"/>
          <p:cNvSpPr>
            <a:spLocks noGrp="1"/>
          </p:cNvSpPr>
          <p:nvPr>
            <p:ph type="pic" sz="quarter" idx="14"/>
          </p:nvPr>
        </p:nvSpPr>
        <p:spPr>
          <a:xfrm>
            <a:off x="4819402" y="1779382"/>
            <a:ext cx="952500" cy="952501"/>
          </a:xfrm>
          <a:prstGeom prst="rect">
            <a:avLst/>
          </a:prstGeom>
        </p:spPr>
        <p:txBody>
          <a:bodyPr lIns="91439" tIns="45719" rIns="91439" bIns="45719">
            <a:noAutofit/>
          </a:bodyPr>
          <a:lstStyle/>
          <a:p>
            <a:endParaRPr/>
          </a:p>
        </p:txBody>
      </p:sp>
      <p:sp>
        <p:nvSpPr>
          <p:cNvPr id="429" name="Bild"/>
          <p:cNvSpPr>
            <a:spLocks noGrp="1"/>
          </p:cNvSpPr>
          <p:nvPr>
            <p:ph type="pic" sz="quarter" idx="15"/>
          </p:nvPr>
        </p:nvSpPr>
        <p:spPr>
          <a:xfrm>
            <a:off x="6498581" y="1779382"/>
            <a:ext cx="1175630" cy="952501"/>
          </a:xfrm>
          <a:prstGeom prst="rect">
            <a:avLst/>
          </a:prstGeom>
        </p:spPr>
        <p:txBody>
          <a:bodyPr lIns="91439" tIns="45719" rIns="91439" bIns="45719">
            <a:noAutofit/>
          </a:bodyPr>
          <a:lstStyle/>
          <a:p>
            <a:endParaRPr/>
          </a:p>
        </p:txBody>
      </p:sp>
      <p:sp>
        <p:nvSpPr>
          <p:cNvPr id="430" name="Bild"/>
          <p:cNvSpPr>
            <a:spLocks noGrp="1"/>
          </p:cNvSpPr>
          <p:nvPr>
            <p:ph type="pic" sz="quarter" idx="16"/>
          </p:nvPr>
        </p:nvSpPr>
        <p:spPr>
          <a:xfrm>
            <a:off x="10187196" y="1779382"/>
            <a:ext cx="821765" cy="952501"/>
          </a:xfrm>
          <a:prstGeom prst="rect">
            <a:avLst/>
          </a:prstGeom>
        </p:spPr>
        <p:txBody>
          <a:bodyPr lIns="91439" tIns="45719" rIns="91439" bIns="45719">
            <a:noAutofit/>
          </a:bodyPr>
          <a:lstStyle/>
          <a:p>
            <a:endParaRPr/>
          </a:p>
        </p:txBody>
      </p:sp>
      <p:sp>
        <p:nvSpPr>
          <p:cNvPr id="431" name="Bild"/>
          <p:cNvSpPr>
            <a:spLocks noGrp="1"/>
          </p:cNvSpPr>
          <p:nvPr>
            <p:ph type="pic" sz="quarter" idx="17"/>
          </p:nvPr>
        </p:nvSpPr>
        <p:spPr>
          <a:xfrm>
            <a:off x="11708505" y="1779382"/>
            <a:ext cx="952501" cy="952501"/>
          </a:xfrm>
          <a:prstGeom prst="rect">
            <a:avLst/>
          </a:prstGeom>
        </p:spPr>
        <p:txBody>
          <a:bodyPr lIns="91439" tIns="45719" rIns="91439" bIns="45719">
            <a:noAutofit/>
          </a:bodyPr>
          <a:lstStyle/>
          <a:p>
            <a:endParaRPr/>
          </a:p>
        </p:txBody>
      </p:sp>
      <p:sp>
        <p:nvSpPr>
          <p:cNvPr id="432" name="Bild"/>
          <p:cNvSpPr>
            <a:spLocks noGrp="1"/>
          </p:cNvSpPr>
          <p:nvPr>
            <p:ph type="pic" sz="quarter" idx="18"/>
          </p:nvPr>
        </p:nvSpPr>
        <p:spPr>
          <a:xfrm>
            <a:off x="3104667" y="1779382"/>
            <a:ext cx="952501" cy="952501"/>
          </a:xfrm>
          <a:prstGeom prst="rect">
            <a:avLst/>
          </a:prstGeom>
        </p:spPr>
        <p:txBody>
          <a:bodyPr lIns="91439" tIns="45719" rIns="91439" bIns="45719">
            <a:noAutofit/>
          </a:bodyPr>
          <a:lstStyle/>
          <a:p>
            <a:endParaRPr/>
          </a:p>
        </p:txBody>
      </p:sp>
      <p:sp>
        <p:nvSpPr>
          <p:cNvPr id="433" name="Bild"/>
          <p:cNvSpPr>
            <a:spLocks noGrp="1"/>
          </p:cNvSpPr>
          <p:nvPr>
            <p:ph type="pic" sz="quarter" idx="19"/>
          </p:nvPr>
        </p:nvSpPr>
        <p:spPr>
          <a:xfrm>
            <a:off x="1476995" y="1779382"/>
            <a:ext cx="728339" cy="952501"/>
          </a:xfrm>
          <a:prstGeom prst="rect">
            <a:avLst/>
          </a:prstGeom>
        </p:spPr>
        <p:txBody>
          <a:bodyPr lIns="91439" tIns="45719" rIns="91439" bIns="45719">
            <a:noAutofit/>
          </a:bodyPr>
          <a:lstStyle/>
          <a:p>
            <a:endParaRPr/>
          </a:p>
        </p:txBody>
      </p:sp>
      <p:sp>
        <p:nvSpPr>
          <p:cNvPr id="434" name="Bild"/>
          <p:cNvSpPr>
            <a:spLocks noGrp="1"/>
          </p:cNvSpPr>
          <p:nvPr>
            <p:ph type="pic" sz="quarter" idx="20"/>
          </p:nvPr>
        </p:nvSpPr>
        <p:spPr>
          <a:xfrm>
            <a:off x="910177" y="6071444"/>
            <a:ext cx="1013417" cy="952501"/>
          </a:xfrm>
          <a:prstGeom prst="rect">
            <a:avLst/>
          </a:prstGeom>
        </p:spPr>
        <p:txBody>
          <a:bodyPr lIns="91439" tIns="45719" rIns="91439" bIns="45719">
            <a:noAutofit/>
          </a:bodyPr>
          <a:lstStyle/>
          <a:p>
            <a:endParaRPr/>
          </a:p>
        </p:txBody>
      </p:sp>
      <p:sp>
        <p:nvSpPr>
          <p:cNvPr id="435" name="Bild"/>
          <p:cNvSpPr>
            <a:spLocks noGrp="1"/>
          </p:cNvSpPr>
          <p:nvPr>
            <p:ph type="pic" sz="quarter" idx="21"/>
          </p:nvPr>
        </p:nvSpPr>
        <p:spPr>
          <a:xfrm>
            <a:off x="3045904" y="6071444"/>
            <a:ext cx="2282532" cy="952501"/>
          </a:xfrm>
          <a:prstGeom prst="rect">
            <a:avLst/>
          </a:prstGeom>
        </p:spPr>
        <p:txBody>
          <a:bodyPr lIns="91439" tIns="45719" rIns="91439" bIns="45719">
            <a:noAutofit/>
          </a:bodyPr>
          <a:lstStyle/>
          <a:p>
            <a:endParaRPr/>
          </a:p>
        </p:txBody>
      </p:sp>
      <p:sp>
        <p:nvSpPr>
          <p:cNvPr id="436" name="Bild"/>
          <p:cNvSpPr>
            <a:spLocks noGrp="1"/>
          </p:cNvSpPr>
          <p:nvPr>
            <p:ph type="pic" sz="quarter" idx="22"/>
          </p:nvPr>
        </p:nvSpPr>
        <p:spPr>
          <a:xfrm>
            <a:off x="6716245" y="6071444"/>
            <a:ext cx="952501" cy="952501"/>
          </a:xfrm>
          <a:prstGeom prst="rect">
            <a:avLst/>
          </a:prstGeom>
        </p:spPr>
        <p:txBody>
          <a:bodyPr lIns="91439" tIns="45719" rIns="91439" bIns="45719">
            <a:noAutofit/>
          </a:bodyPr>
          <a:lstStyle/>
          <a:p>
            <a:endParaRPr/>
          </a:p>
        </p:txBody>
      </p:sp>
      <p:sp>
        <p:nvSpPr>
          <p:cNvPr id="437" name="Bild"/>
          <p:cNvSpPr>
            <a:spLocks noGrp="1"/>
          </p:cNvSpPr>
          <p:nvPr>
            <p:ph type="pic" sz="quarter" idx="23"/>
          </p:nvPr>
        </p:nvSpPr>
        <p:spPr>
          <a:xfrm>
            <a:off x="9056554" y="6071444"/>
            <a:ext cx="1172235" cy="952501"/>
          </a:xfrm>
          <a:prstGeom prst="rect">
            <a:avLst/>
          </a:prstGeom>
        </p:spPr>
        <p:txBody>
          <a:bodyPr lIns="91439" tIns="45719" rIns="91439" bIns="45719">
            <a:noAutofit/>
          </a:bodyPr>
          <a:lstStyle/>
          <a:p>
            <a:endParaRPr/>
          </a:p>
        </p:txBody>
      </p:sp>
      <p:sp>
        <p:nvSpPr>
          <p:cNvPr id="438" name="Bild"/>
          <p:cNvSpPr>
            <a:spLocks noGrp="1"/>
          </p:cNvSpPr>
          <p:nvPr>
            <p:ph type="pic" sz="quarter" idx="24"/>
          </p:nvPr>
        </p:nvSpPr>
        <p:spPr>
          <a:xfrm>
            <a:off x="11425595" y="6071444"/>
            <a:ext cx="952501" cy="952501"/>
          </a:xfrm>
          <a:prstGeom prst="rect">
            <a:avLst/>
          </a:prstGeom>
        </p:spPr>
        <p:txBody>
          <a:bodyPr lIns="91439" tIns="45719" rIns="91439" bIns="45719">
            <a:noAutofit/>
          </a:bodyPr>
          <a:lstStyle/>
          <a:p>
            <a:endParaRPr/>
          </a:p>
        </p:txBody>
      </p:sp>
      <p:sp>
        <p:nvSpPr>
          <p:cNvPr id="439" name="Survey…"/>
          <p:cNvSpPr txBox="1"/>
          <p:nvPr/>
        </p:nvSpPr>
        <p:spPr>
          <a:xfrm>
            <a:off x="1508999" y="2991322"/>
            <a:ext cx="664330" cy="44822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p>
            <a:pPr>
              <a:lnSpc>
                <a:spcPct val="110000"/>
              </a:lnSpc>
              <a:defRPr sz="1400" b="1" spc="-56">
                <a:solidFill>
                  <a:schemeClr val="accent1">
                    <a:hueOff val="3924486"/>
                    <a:satOff val="-99526"/>
                    <a:lumOff val="-73890"/>
                  </a:schemeClr>
                </a:solidFill>
                <a:latin typeface="Graphik"/>
                <a:ea typeface="Graphik"/>
                <a:cs typeface="Graphik"/>
                <a:sym typeface="Graphik"/>
              </a:defRPr>
            </a:pPr>
            <a:r>
              <a:t>Survey</a:t>
            </a:r>
          </a:p>
          <a:p>
            <a:pPr>
              <a:lnSpc>
                <a:spcPct val="110000"/>
              </a:lnSpc>
              <a:defRPr sz="1400" b="1" spc="-56">
                <a:solidFill>
                  <a:schemeClr val="accent1">
                    <a:hueOff val="3924486"/>
                    <a:satOff val="-99526"/>
                    <a:lumOff val="-73890"/>
                  </a:schemeClr>
                </a:solidFill>
                <a:latin typeface="Graphik"/>
                <a:ea typeface="Graphik"/>
                <a:cs typeface="Graphik"/>
                <a:sym typeface="Graphik"/>
              </a:defRPr>
            </a:pPr>
            <a:r>
              <a:t>Enkät</a:t>
            </a:r>
          </a:p>
        </p:txBody>
      </p:sp>
      <p:sp>
        <p:nvSpPr>
          <p:cNvPr id="440" name="Analytics"/>
          <p:cNvSpPr txBox="1"/>
          <p:nvPr/>
        </p:nvSpPr>
        <p:spPr>
          <a:xfrm>
            <a:off x="3172743" y="2991322"/>
            <a:ext cx="816349"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Analytics</a:t>
            </a:r>
          </a:p>
        </p:txBody>
      </p:sp>
      <p:sp>
        <p:nvSpPr>
          <p:cNvPr id="441" name="Sign-up"/>
          <p:cNvSpPr txBox="1"/>
          <p:nvPr/>
        </p:nvSpPr>
        <p:spPr>
          <a:xfrm>
            <a:off x="4887478" y="2991322"/>
            <a:ext cx="703623"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Sign-up</a:t>
            </a:r>
          </a:p>
        </p:txBody>
      </p:sp>
      <p:sp>
        <p:nvSpPr>
          <p:cNvPr id="442" name="Hemsida"/>
          <p:cNvSpPr txBox="1"/>
          <p:nvPr/>
        </p:nvSpPr>
        <p:spPr>
          <a:xfrm>
            <a:off x="6734585" y="2991322"/>
            <a:ext cx="786833"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Hemsida</a:t>
            </a:r>
          </a:p>
        </p:txBody>
      </p:sp>
      <p:sp>
        <p:nvSpPr>
          <p:cNvPr id="443" name="Mail"/>
          <p:cNvSpPr txBox="1"/>
          <p:nvPr/>
        </p:nvSpPr>
        <p:spPr>
          <a:xfrm>
            <a:off x="8773759" y="2991322"/>
            <a:ext cx="413098"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Mail</a:t>
            </a:r>
          </a:p>
        </p:txBody>
      </p:sp>
      <p:sp>
        <p:nvSpPr>
          <p:cNvPr id="444" name="CRM"/>
          <p:cNvSpPr txBox="1"/>
          <p:nvPr/>
        </p:nvSpPr>
        <p:spPr>
          <a:xfrm>
            <a:off x="10313653" y="2991322"/>
            <a:ext cx="473550"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CRM</a:t>
            </a:r>
          </a:p>
        </p:txBody>
      </p:sp>
      <p:sp>
        <p:nvSpPr>
          <p:cNvPr id="445" name="Re-targeting"/>
          <p:cNvSpPr txBox="1"/>
          <p:nvPr/>
        </p:nvSpPr>
        <p:spPr>
          <a:xfrm>
            <a:off x="11646698" y="2991322"/>
            <a:ext cx="1076114"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Re-targeting</a:t>
            </a:r>
          </a:p>
        </p:txBody>
      </p:sp>
      <p:sp>
        <p:nvSpPr>
          <p:cNvPr id="446" name="Bild"/>
          <p:cNvSpPr>
            <a:spLocks noGrp="1"/>
          </p:cNvSpPr>
          <p:nvPr>
            <p:ph type="pic" sz="quarter" idx="25"/>
          </p:nvPr>
        </p:nvSpPr>
        <p:spPr>
          <a:xfrm>
            <a:off x="13439243" y="1653491"/>
            <a:ext cx="1123522" cy="1204283"/>
          </a:xfrm>
          <a:prstGeom prst="rect">
            <a:avLst/>
          </a:prstGeom>
        </p:spPr>
        <p:txBody>
          <a:bodyPr lIns="91439" tIns="45719" rIns="91439" bIns="45719">
            <a:noAutofit/>
          </a:bodyPr>
          <a:lstStyle/>
          <a:p>
            <a:endParaRPr/>
          </a:p>
        </p:txBody>
      </p:sp>
      <p:sp>
        <p:nvSpPr>
          <p:cNvPr id="447" name="TM"/>
          <p:cNvSpPr txBox="1"/>
          <p:nvPr/>
        </p:nvSpPr>
        <p:spPr>
          <a:xfrm>
            <a:off x="13833837" y="2991322"/>
            <a:ext cx="334333"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TM</a:t>
            </a:r>
          </a:p>
        </p:txBody>
      </p:sp>
      <p:sp>
        <p:nvSpPr>
          <p:cNvPr id="448" name="Bild"/>
          <p:cNvSpPr>
            <a:spLocks noGrp="1"/>
          </p:cNvSpPr>
          <p:nvPr>
            <p:ph type="pic" sz="quarter" idx="26"/>
          </p:nvPr>
        </p:nvSpPr>
        <p:spPr>
          <a:xfrm>
            <a:off x="13574901" y="6285640"/>
            <a:ext cx="1554680" cy="524110"/>
          </a:xfrm>
          <a:prstGeom prst="rect">
            <a:avLst/>
          </a:prstGeom>
        </p:spPr>
        <p:txBody>
          <a:bodyPr lIns="91439" tIns="45719" rIns="91439" bIns="45719">
            <a:noAutofit/>
          </a:bodyPr>
          <a:lstStyle/>
          <a:p>
            <a:endParaRPr/>
          </a:p>
        </p:txBody>
      </p:sp>
      <p:sp>
        <p:nvSpPr>
          <p:cNvPr id="449" name="Snapchat"/>
          <p:cNvSpPr txBox="1"/>
          <p:nvPr/>
        </p:nvSpPr>
        <p:spPr>
          <a:xfrm>
            <a:off x="997065" y="7250055"/>
            <a:ext cx="839640"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Snapchat</a:t>
            </a:r>
          </a:p>
        </p:txBody>
      </p:sp>
      <p:sp>
        <p:nvSpPr>
          <p:cNvPr id="450" name="YouTube"/>
          <p:cNvSpPr txBox="1"/>
          <p:nvPr/>
        </p:nvSpPr>
        <p:spPr>
          <a:xfrm>
            <a:off x="3800776" y="7250055"/>
            <a:ext cx="772788"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YouTube</a:t>
            </a:r>
          </a:p>
        </p:txBody>
      </p:sp>
      <p:sp>
        <p:nvSpPr>
          <p:cNvPr id="451" name="Facebook"/>
          <p:cNvSpPr txBox="1"/>
          <p:nvPr/>
        </p:nvSpPr>
        <p:spPr>
          <a:xfrm>
            <a:off x="6762896" y="7250055"/>
            <a:ext cx="859198"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Facebook</a:t>
            </a:r>
          </a:p>
        </p:txBody>
      </p:sp>
      <p:sp>
        <p:nvSpPr>
          <p:cNvPr id="452" name="Twitter"/>
          <p:cNvSpPr txBox="1"/>
          <p:nvPr/>
        </p:nvSpPr>
        <p:spPr>
          <a:xfrm>
            <a:off x="9213073" y="7250055"/>
            <a:ext cx="638548"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Twitter</a:t>
            </a:r>
          </a:p>
        </p:txBody>
      </p:sp>
      <p:sp>
        <p:nvSpPr>
          <p:cNvPr id="453" name="Instagram"/>
          <p:cNvSpPr txBox="1"/>
          <p:nvPr/>
        </p:nvSpPr>
        <p:spPr>
          <a:xfrm>
            <a:off x="11457134" y="7250055"/>
            <a:ext cx="889424"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Instagram</a:t>
            </a:r>
          </a:p>
        </p:txBody>
      </p:sp>
      <p:sp>
        <p:nvSpPr>
          <p:cNvPr id="454" name="Google Display Network"/>
          <p:cNvSpPr txBox="1"/>
          <p:nvPr/>
        </p:nvSpPr>
        <p:spPr>
          <a:xfrm>
            <a:off x="13358662" y="7250055"/>
            <a:ext cx="1987161"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Google Display Network</a:t>
            </a:r>
          </a:p>
        </p:txBody>
      </p:sp>
      <p:sp>
        <p:nvSpPr>
          <p:cNvPr id="455" name="Bild"/>
          <p:cNvSpPr>
            <a:spLocks noGrp="1"/>
          </p:cNvSpPr>
          <p:nvPr>
            <p:ph type="pic" sz="quarter" idx="27"/>
          </p:nvPr>
        </p:nvSpPr>
        <p:spPr>
          <a:xfrm>
            <a:off x="2628406" y="4052413"/>
            <a:ext cx="1330845" cy="698501"/>
          </a:xfrm>
          <a:prstGeom prst="rect">
            <a:avLst/>
          </a:prstGeom>
        </p:spPr>
        <p:txBody>
          <a:bodyPr lIns="91439" tIns="45719" rIns="91439" bIns="45719">
            <a:noAutofit/>
          </a:bodyPr>
          <a:lstStyle/>
          <a:p>
            <a:endParaRPr/>
          </a:p>
        </p:txBody>
      </p:sp>
      <p:sp>
        <p:nvSpPr>
          <p:cNvPr id="456" name="Programmatic"/>
          <p:cNvSpPr txBox="1"/>
          <p:nvPr/>
        </p:nvSpPr>
        <p:spPr>
          <a:xfrm>
            <a:off x="2684118" y="4955588"/>
            <a:ext cx="1219421"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Programmatic</a:t>
            </a:r>
          </a:p>
        </p:txBody>
      </p:sp>
      <p:sp>
        <p:nvSpPr>
          <p:cNvPr id="457" name="PR"/>
          <p:cNvSpPr txBox="1"/>
          <p:nvPr/>
        </p:nvSpPr>
        <p:spPr>
          <a:xfrm>
            <a:off x="4885085" y="4955588"/>
            <a:ext cx="296994"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PR</a:t>
            </a:r>
          </a:p>
        </p:txBody>
      </p:sp>
      <p:sp>
        <p:nvSpPr>
          <p:cNvPr id="458" name="Bild"/>
          <p:cNvSpPr>
            <a:spLocks noGrp="1"/>
          </p:cNvSpPr>
          <p:nvPr>
            <p:ph type="pic" sz="quarter" idx="28"/>
          </p:nvPr>
        </p:nvSpPr>
        <p:spPr>
          <a:xfrm>
            <a:off x="4669413" y="4052413"/>
            <a:ext cx="728339" cy="730519"/>
          </a:xfrm>
          <a:prstGeom prst="rect">
            <a:avLst/>
          </a:prstGeom>
        </p:spPr>
        <p:txBody>
          <a:bodyPr lIns="91439" tIns="45719" rIns="91439" bIns="45719">
            <a:noAutofit/>
          </a:bodyPr>
          <a:lstStyle/>
          <a:p>
            <a:endParaRPr/>
          </a:p>
        </p:txBody>
      </p:sp>
      <p:sp>
        <p:nvSpPr>
          <p:cNvPr id="459" name="Bild"/>
          <p:cNvSpPr>
            <a:spLocks noGrp="1"/>
          </p:cNvSpPr>
          <p:nvPr>
            <p:ph type="pic" sz="quarter" idx="29"/>
          </p:nvPr>
        </p:nvSpPr>
        <p:spPr>
          <a:xfrm>
            <a:off x="6107914" y="4050534"/>
            <a:ext cx="2506323" cy="702259"/>
          </a:xfrm>
          <a:prstGeom prst="rect">
            <a:avLst/>
          </a:prstGeom>
        </p:spPr>
        <p:txBody>
          <a:bodyPr lIns="91439" tIns="45719" rIns="91439" bIns="45719">
            <a:noAutofit/>
          </a:bodyPr>
          <a:lstStyle/>
          <a:p>
            <a:endParaRPr/>
          </a:p>
        </p:txBody>
      </p:sp>
      <p:sp>
        <p:nvSpPr>
          <p:cNvPr id="460" name="Adwords"/>
          <p:cNvSpPr txBox="1"/>
          <p:nvPr/>
        </p:nvSpPr>
        <p:spPr>
          <a:xfrm>
            <a:off x="6962857" y="4955588"/>
            <a:ext cx="796435"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Adwords</a:t>
            </a:r>
          </a:p>
        </p:txBody>
      </p:sp>
      <p:sp>
        <p:nvSpPr>
          <p:cNvPr id="461" name="Bild"/>
          <p:cNvSpPr>
            <a:spLocks noGrp="1"/>
          </p:cNvSpPr>
          <p:nvPr>
            <p:ph type="pic" sz="quarter" idx="30"/>
          </p:nvPr>
        </p:nvSpPr>
        <p:spPr>
          <a:xfrm>
            <a:off x="9156746" y="4031279"/>
            <a:ext cx="772788" cy="772787"/>
          </a:xfrm>
          <a:prstGeom prst="rect">
            <a:avLst/>
          </a:prstGeom>
        </p:spPr>
        <p:txBody>
          <a:bodyPr lIns="91439" tIns="45719" rIns="91439" bIns="45719">
            <a:noAutofit/>
          </a:bodyPr>
          <a:lstStyle/>
          <a:p>
            <a:endParaRPr/>
          </a:p>
        </p:txBody>
      </p:sp>
      <p:sp>
        <p:nvSpPr>
          <p:cNvPr id="462" name="Sök"/>
          <p:cNvSpPr txBox="1"/>
          <p:nvPr/>
        </p:nvSpPr>
        <p:spPr>
          <a:xfrm>
            <a:off x="9352593" y="4955588"/>
            <a:ext cx="381094"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Sök</a:t>
            </a:r>
          </a:p>
        </p:txBody>
      </p:sp>
      <p:sp>
        <p:nvSpPr>
          <p:cNvPr id="463" name="Bild"/>
          <p:cNvSpPr>
            <a:spLocks noGrp="1"/>
          </p:cNvSpPr>
          <p:nvPr>
            <p:ph type="pic" sz="quarter" idx="31"/>
          </p:nvPr>
        </p:nvSpPr>
        <p:spPr>
          <a:xfrm>
            <a:off x="10616267" y="4099696"/>
            <a:ext cx="664330" cy="603936"/>
          </a:xfrm>
          <a:prstGeom prst="rect">
            <a:avLst/>
          </a:prstGeom>
        </p:spPr>
        <p:txBody>
          <a:bodyPr lIns="91439" tIns="45719" rIns="91439" bIns="45719">
            <a:noAutofit/>
          </a:bodyPr>
          <a:lstStyle/>
          <a:p>
            <a:endParaRPr/>
          </a:p>
        </p:txBody>
      </p:sp>
      <p:sp>
        <p:nvSpPr>
          <p:cNvPr id="464" name="Pixling"/>
          <p:cNvSpPr txBox="1"/>
          <p:nvPr/>
        </p:nvSpPr>
        <p:spPr>
          <a:xfrm>
            <a:off x="10640359" y="4955588"/>
            <a:ext cx="616145"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Pixling</a:t>
            </a:r>
          </a:p>
        </p:txBody>
      </p:sp>
      <p:sp>
        <p:nvSpPr>
          <p:cNvPr id="465" name="Bild"/>
          <p:cNvSpPr>
            <a:spLocks noGrp="1"/>
          </p:cNvSpPr>
          <p:nvPr>
            <p:ph type="pic" sz="quarter" idx="32"/>
          </p:nvPr>
        </p:nvSpPr>
        <p:spPr>
          <a:xfrm>
            <a:off x="12318700" y="4269175"/>
            <a:ext cx="264977" cy="264977"/>
          </a:xfrm>
          <a:prstGeom prst="rect">
            <a:avLst/>
          </a:prstGeom>
        </p:spPr>
        <p:txBody>
          <a:bodyPr lIns="91439" tIns="45719" rIns="91439" bIns="45719">
            <a:noAutofit/>
          </a:bodyPr>
          <a:lstStyle/>
          <a:p>
            <a:endParaRPr/>
          </a:p>
        </p:txBody>
      </p:sp>
      <p:sp>
        <p:nvSpPr>
          <p:cNvPr id="466" name="Bild"/>
          <p:cNvSpPr>
            <a:spLocks noGrp="1"/>
          </p:cNvSpPr>
          <p:nvPr>
            <p:ph type="pic" sz="quarter" idx="33"/>
          </p:nvPr>
        </p:nvSpPr>
        <p:spPr>
          <a:xfrm>
            <a:off x="12576174" y="3937533"/>
            <a:ext cx="381094" cy="309658"/>
          </a:xfrm>
          <a:prstGeom prst="rect">
            <a:avLst/>
          </a:prstGeom>
        </p:spPr>
        <p:txBody>
          <a:bodyPr lIns="91439" tIns="45719" rIns="91439" bIns="45719">
            <a:noAutofit/>
          </a:bodyPr>
          <a:lstStyle/>
          <a:p>
            <a:endParaRPr/>
          </a:p>
        </p:txBody>
      </p:sp>
      <p:sp>
        <p:nvSpPr>
          <p:cNvPr id="467" name="Bild"/>
          <p:cNvSpPr>
            <a:spLocks noGrp="1"/>
          </p:cNvSpPr>
          <p:nvPr>
            <p:ph type="pic" sz="quarter" idx="34"/>
          </p:nvPr>
        </p:nvSpPr>
        <p:spPr>
          <a:xfrm>
            <a:off x="12681723" y="4338013"/>
            <a:ext cx="296995" cy="296995"/>
          </a:xfrm>
          <a:prstGeom prst="rect">
            <a:avLst/>
          </a:prstGeom>
        </p:spPr>
        <p:txBody>
          <a:bodyPr lIns="91439" tIns="45719" rIns="91439" bIns="45719">
            <a:noAutofit/>
          </a:bodyPr>
          <a:lstStyle/>
          <a:p>
            <a:endParaRPr/>
          </a:p>
        </p:txBody>
      </p:sp>
      <p:sp>
        <p:nvSpPr>
          <p:cNvPr id="468" name="Bild"/>
          <p:cNvSpPr>
            <a:spLocks noGrp="1"/>
          </p:cNvSpPr>
          <p:nvPr>
            <p:ph type="pic" sz="quarter" idx="35"/>
          </p:nvPr>
        </p:nvSpPr>
        <p:spPr>
          <a:xfrm>
            <a:off x="12951497" y="4021487"/>
            <a:ext cx="296994" cy="279143"/>
          </a:xfrm>
          <a:prstGeom prst="rect">
            <a:avLst/>
          </a:prstGeom>
        </p:spPr>
        <p:txBody>
          <a:bodyPr lIns="91439" tIns="45719" rIns="91439" bIns="45719">
            <a:noAutofit/>
          </a:bodyPr>
          <a:lstStyle/>
          <a:p>
            <a:endParaRPr/>
          </a:p>
        </p:txBody>
      </p:sp>
      <p:sp>
        <p:nvSpPr>
          <p:cNvPr id="469" name="Sociala medier"/>
          <p:cNvSpPr txBox="1"/>
          <p:nvPr/>
        </p:nvSpPr>
        <p:spPr>
          <a:xfrm>
            <a:off x="12155838" y="4955588"/>
            <a:ext cx="1255515"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Sociala medier</a:t>
            </a:r>
          </a:p>
        </p:txBody>
      </p:sp>
      <p:sp>
        <p:nvSpPr>
          <p:cNvPr id="47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Assets blue">
    <p:spTree>
      <p:nvGrpSpPr>
        <p:cNvPr id="1" name=""/>
        <p:cNvGrpSpPr/>
        <p:nvPr/>
      </p:nvGrpSpPr>
      <p:grpSpPr>
        <a:xfrm>
          <a:off x="0" y="0"/>
          <a:ext cx="0" cy="0"/>
          <a:chOff x="0" y="0"/>
          <a:chExt cx="0" cy="0"/>
        </a:xfrm>
      </p:grpSpPr>
      <p:sp>
        <p:nvSpPr>
          <p:cNvPr id="477" name="Survey…"/>
          <p:cNvSpPr txBox="1"/>
          <p:nvPr/>
        </p:nvSpPr>
        <p:spPr>
          <a:xfrm>
            <a:off x="1508999" y="2991322"/>
            <a:ext cx="664330" cy="44822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p>
            <a:pPr>
              <a:lnSpc>
                <a:spcPct val="110000"/>
              </a:lnSpc>
              <a:defRPr sz="1400" b="1" spc="-56">
                <a:solidFill>
                  <a:schemeClr val="accent1">
                    <a:hueOff val="3924486"/>
                    <a:satOff val="-99526"/>
                    <a:lumOff val="-73890"/>
                  </a:schemeClr>
                </a:solidFill>
                <a:latin typeface="Graphik"/>
                <a:ea typeface="Graphik"/>
                <a:cs typeface="Graphik"/>
                <a:sym typeface="Graphik"/>
              </a:defRPr>
            </a:pPr>
            <a:r>
              <a:t>Survey</a:t>
            </a:r>
          </a:p>
          <a:p>
            <a:pPr>
              <a:lnSpc>
                <a:spcPct val="110000"/>
              </a:lnSpc>
              <a:defRPr sz="1400" b="1" spc="-56">
                <a:solidFill>
                  <a:schemeClr val="accent1">
                    <a:hueOff val="3924486"/>
                    <a:satOff val="-99526"/>
                    <a:lumOff val="-73890"/>
                  </a:schemeClr>
                </a:solidFill>
                <a:latin typeface="Graphik"/>
                <a:ea typeface="Graphik"/>
                <a:cs typeface="Graphik"/>
                <a:sym typeface="Graphik"/>
              </a:defRPr>
            </a:pPr>
            <a:r>
              <a:t>Enkät</a:t>
            </a:r>
          </a:p>
        </p:txBody>
      </p:sp>
      <p:sp>
        <p:nvSpPr>
          <p:cNvPr id="478" name="Analytics"/>
          <p:cNvSpPr txBox="1"/>
          <p:nvPr/>
        </p:nvSpPr>
        <p:spPr>
          <a:xfrm>
            <a:off x="3172743" y="2991322"/>
            <a:ext cx="816349"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Analytics</a:t>
            </a:r>
          </a:p>
        </p:txBody>
      </p:sp>
      <p:sp>
        <p:nvSpPr>
          <p:cNvPr id="479" name="Sign-up"/>
          <p:cNvSpPr txBox="1"/>
          <p:nvPr/>
        </p:nvSpPr>
        <p:spPr>
          <a:xfrm>
            <a:off x="4887478" y="2991322"/>
            <a:ext cx="703623"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Sign-up</a:t>
            </a:r>
          </a:p>
        </p:txBody>
      </p:sp>
      <p:sp>
        <p:nvSpPr>
          <p:cNvPr id="480" name="Hemsida"/>
          <p:cNvSpPr txBox="1"/>
          <p:nvPr/>
        </p:nvSpPr>
        <p:spPr>
          <a:xfrm>
            <a:off x="6734585" y="2991322"/>
            <a:ext cx="786833"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Hemsida</a:t>
            </a:r>
          </a:p>
        </p:txBody>
      </p:sp>
      <p:sp>
        <p:nvSpPr>
          <p:cNvPr id="481" name="Mail"/>
          <p:cNvSpPr txBox="1"/>
          <p:nvPr/>
        </p:nvSpPr>
        <p:spPr>
          <a:xfrm>
            <a:off x="8773759" y="2991322"/>
            <a:ext cx="413098"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Mail</a:t>
            </a:r>
          </a:p>
        </p:txBody>
      </p:sp>
      <p:sp>
        <p:nvSpPr>
          <p:cNvPr id="482" name="CRM"/>
          <p:cNvSpPr txBox="1"/>
          <p:nvPr/>
        </p:nvSpPr>
        <p:spPr>
          <a:xfrm>
            <a:off x="10313653" y="2991322"/>
            <a:ext cx="473550"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CRM</a:t>
            </a:r>
          </a:p>
        </p:txBody>
      </p:sp>
      <p:sp>
        <p:nvSpPr>
          <p:cNvPr id="483" name="Re-targeting"/>
          <p:cNvSpPr txBox="1"/>
          <p:nvPr/>
        </p:nvSpPr>
        <p:spPr>
          <a:xfrm>
            <a:off x="11646698" y="2991322"/>
            <a:ext cx="1076114"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Re-targeting</a:t>
            </a:r>
          </a:p>
        </p:txBody>
      </p:sp>
      <p:sp>
        <p:nvSpPr>
          <p:cNvPr id="484" name="TM"/>
          <p:cNvSpPr txBox="1"/>
          <p:nvPr/>
        </p:nvSpPr>
        <p:spPr>
          <a:xfrm>
            <a:off x="13833837" y="2991322"/>
            <a:ext cx="334333"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TM</a:t>
            </a:r>
          </a:p>
        </p:txBody>
      </p:sp>
      <p:sp>
        <p:nvSpPr>
          <p:cNvPr id="485" name="Snapchat"/>
          <p:cNvSpPr txBox="1"/>
          <p:nvPr/>
        </p:nvSpPr>
        <p:spPr>
          <a:xfrm>
            <a:off x="997065" y="7250055"/>
            <a:ext cx="839640"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Snapchat</a:t>
            </a:r>
          </a:p>
        </p:txBody>
      </p:sp>
      <p:sp>
        <p:nvSpPr>
          <p:cNvPr id="486" name="YouTube"/>
          <p:cNvSpPr txBox="1"/>
          <p:nvPr/>
        </p:nvSpPr>
        <p:spPr>
          <a:xfrm>
            <a:off x="3800776" y="7250055"/>
            <a:ext cx="772788"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YouTube</a:t>
            </a:r>
          </a:p>
        </p:txBody>
      </p:sp>
      <p:sp>
        <p:nvSpPr>
          <p:cNvPr id="487" name="Facebook"/>
          <p:cNvSpPr txBox="1"/>
          <p:nvPr/>
        </p:nvSpPr>
        <p:spPr>
          <a:xfrm>
            <a:off x="6762896" y="7250055"/>
            <a:ext cx="859198"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Facebook</a:t>
            </a:r>
          </a:p>
        </p:txBody>
      </p:sp>
      <p:sp>
        <p:nvSpPr>
          <p:cNvPr id="488" name="Twitter"/>
          <p:cNvSpPr txBox="1"/>
          <p:nvPr/>
        </p:nvSpPr>
        <p:spPr>
          <a:xfrm>
            <a:off x="9213073" y="7250055"/>
            <a:ext cx="638548"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Twitter</a:t>
            </a:r>
          </a:p>
        </p:txBody>
      </p:sp>
      <p:sp>
        <p:nvSpPr>
          <p:cNvPr id="489" name="Instagram"/>
          <p:cNvSpPr txBox="1"/>
          <p:nvPr/>
        </p:nvSpPr>
        <p:spPr>
          <a:xfrm>
            <a:off x="11457134" y="7250055"/>
            <a:ext cx="889424"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Instagram</a:t>
            </a:r>
          </a:p>
        </p:txBody>
      </p:sp>
      <p:sp>
        <p:nvSpPr>
          <p:cNvPr id="490" name="Google Display Network"/>
          <p:cNvSpPr txBox="1"/>
          <p:nvPr/>
        </p:nvSpPr>
        <p:spPr>
          <a:xfrm>
            <a:off x="13358662" y="7250055"/>
            <a:ext cx="1987161" cy="24045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Google Display Network</a:t>
            </a:r>
          </a:p>
        </p:txBody>
      </p:sp>
      <p:sp>
        <p:nvSpPr>
          <p:cNvPr id="491" name="Programmatic"/>
          <p:cNvSpPr txBox="1"/>
          <p:nvPr/>
        </p:nvSpPr>
        <p:spPr>
          <a:xfrm>
            <a:off x="2684118" y="4955588"/>
            <a:ext cx="1219421"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Programmatic</a:t>
            </a:r>
          </a:p>
        </p:txBody>
      </p:sp>
      <p:sp>
        <p:nvSpPr>
          <p:cNvPr id="492" name="PR"/>
          <p:cNvSpPr txBox="1"/>
          <p:nvPr/>
        </p:nvSpPr>
        <p:spPr>
          <a:xfrm>
            <a:off x="4885085" y="4955588"/>
            <a:ext cx="296994"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PR</a:t>
            </a:r>
          </a:p>
        </p:txBody>
      </p:sp>
      <p:sp>
        <p:nvSpPr>
          <p:cNvPr id="493" name="Adwords"/>
          <p:cNvSpPr txBox="1"/>
          <p:nvPr/>
        </p:nvSpPr>
        <p:spPr>
          <a:xfrm>
            <a:off x="6962857" y="4955588"/>
            <a:ext cx="796435"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Adwords</a:t>
            </a:r>
          </a:p>
        </p:txBody>
      </p:sp>
      <p:sp>
        <p:nvSpPr>
          <p:cNvPr id="494" name="Sök"/>
          <p:cNvSpPr txBox="1"/>
          <p:nvPr/>
        </p:nvSpPr>
        <p:spPr>
          <a:xfrm>
            <a:off x="9352593" y="4955588"/>
            <a:ext cx="381094"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Sök</a:t>
            </a:r>
          </a:p>
        </p:txBody>
      </p:sp>
      <p:sp>
        <p:nvSpPr>
          <p:cNvPr id="495" name="Pixling"/>
          <p:cNvSpPr txBox="1"/>
          <p:nvPr/>
        </p:nvSpPr>
        <p:spPr>
          <a:xfrm>
            <a:off x="10640359" y="4955588"/>
            <a:ext cx="616145"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Pixling</a:t>
            </a:r>
          </a:p>
        </p:txBody>
      </p:sp>
      <p:sp>
        <p:nvSpPr>
          <p:cNvPr id="496" name="Sociala medier"/>
          <p:cNvSpPr txBox="1"/>
          <p:nvPr/>
        </p:nvSpPr>
        <p:spPr>
          <a:xfrm>
            <a:off x="12155838" y="4955588"/>
            <a:ext cx="1255515" cy="240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6" tIns="33866" rIns="33866" bIns="33866">
            <a:spAutoFit/>
          </a:bodyPr>
          <a:lstStyle>
            <a:lvl1pPr>
              <a:lnSpc>
                <a:spcPct val="110000"/>
              </a:lnSpc>
              <a:defRPr sz="1400" b="1" spc="-56">
                <a:solidFill>
                  <a:schemeClr val="accent1">
                    <a:hueOff val="3924486"/>
                    <a:satOff val="-99526"/>
                    <a:lumOff val="-73890"/>
                  </a:schemeClr>
                </a:solidFill>
                <a:latin typeface="Graphik"/>
                <a:ea typeface="Graphik"/>
                <a:cs typeface="Graphik"/>
                <a:sym typeface="Graphik"/>
              </a:defRPr>
            </a:lvl1pPr>
          </a:lstStyle>
          <a:p>
            <a:r>
              <a:t>Sociala medier</a:t>
            </a:r>
          </a:p>
        </p:txBody>
      </p:sp>
      <p:sp>
        <p:nvSpPr>
          <p:cNvPr id="497" name="Bild"/>
          <p:cNvSpPr>
            <a:spLocks noGrp="1"/>
          </p:cNvSpPr>
          <p:nvPr>
            <p:ph type="pic" sz="quarter" idx="13"/>
          </p:nvPr>
        </p:nvSpPr>
        <p:spPr>
          <a:xfrm>
            <a:off x="8400891" y="1878337"/>
            <a:ext cx="1158835" cy="754591"/>
          </a:xfrm>
          <a:prstGeom prst="rect">
            <a:avLst/>
          </a:prstGeom>
        </p:spPr>
        <p:txBody>
          <a:bodyPr lIns="91439" tIns="45719" rIns="91439" bIns="45719">
            <a:noAutofit/>
          </a:bodyPr>
          <a:lstStyle/>
          <a:p>
            <a:endParaRPr/>
          </a:p>
        </p:txBody>
      </p:sp>
      <p:sp>
        <p:nvSpPr>
          <p:cNvPr id="498" name="Bild"/>
          <p:cNvSpPr>
            <a:spLocks noGrp="1"/>
          </p:cNvSpPr>
          <p:nvPr>
            <p:ph type="pic" sz="quarter" idx="14"/>
          </p:nvPr>
        </p:nvSpPr>
        <p:spPr>
          <a:xfrm>
            <a:off x="4819402" y="1779382"/>
            <a:ext cx="952500" cy="952501"/>
          </a:xfrm>
          <a:prstGeom prst="rect">
            <a:avLst/>
          </a:prstGeom>
        </p:spPr>
        <p:txBody>
          <a:bodyPr lIns="91439" tIns="45719" rIns="91439" bIns="45719">
            <a:noAutofit/>
          </a:bodyPr>
          <a:lstStyle/>
          <a:p>
            <a:endParaRPr/>
          </a:p>
        </p:txBody>
      </p:sp>
      <p:sp>
        <p:nvSpPr>
          <p:cNvPr id="499" name="Bild"/>
          <p:cNvSpPr>
            <a:spLocks noGrp="1"/>
          </p:cNvSpPr>
          <p:nvPr>
            <p:ph type="pic" sz="quarter" idx="15"/>
          </p:nvPr>
        </p:nvSpPr>
        <p:spPr>
          <a:xfrm>
            <a:off x="6498581" y="1779382"/>
            <a:ext cx="1175630" cy="952501"/>
          </a:xfrm>
          <a:prstGeom prst="rect">
            <a:avLst/>
          </a:prstGeom>
        </p:spPr>
        <p:txBody>
          <a:bodyPr lIns="91439" tIns="45719" rIns="91439" bIns="45719">
            <a:noAutofit/>
          </a:bodyPr>
          <a:lstStyle/>
          <a:p>
            <a:endParaRPr/>
          </a:p>
        </p:txBody>
      </p:sp>
      <p:sp>
        <p:nvSpPr>
          <p:cNvPr id="500" name="Bild"/>
          <p:cNvSpPr>
            <a:spLocks noGrp="1"/>
          </p:cNvSpPr>
          <p:nvPr>
            <p:ph type="pic" sz="quarter" idx="16"/>
          </p:nvPr>
        </p:nvSpPr>
        <p:spPr>
          <a:xfrm>
            <a:off x="10187196" y="1779382"/>
            <a:ext cx="821765" cy="952501"/>
          </a:xfrm>
          <a:prstGeom prst="rect">
            <a:avLst/>
          </a:prstGeom>
        </p:spPr>
        <p:txBody>
          <a:bodyPr lIns="91439" tIns="45719" rIns="91439" bIns="45719">
            <a:noAutofit/>
          </a:bodyPr>
          <a:lstStyle/>
          <a:p>
            <a:endParaRPr/>
          </a:p>
        </p:txBody>
      </p:sp>
      <p:sp>
        <p:nvSpPr>
          <p:cNvPr id="501" name="Bild"/>
          <p:cNvSpPr>
            <a:spLocks noGrp="1"/>
          </p:cNvSpPr>
          <p:nvPr>
            <p:ph type="pic" sz="quarter" idx="17"/>
          </p:nvPr>
        </p:nvSpPr>
        <p:spPr>
          <a:xfrm>
            <a:off x="11708505" y="1779382"/>
            <a:ext cx="952501" cy="952501"/>
          </a:xfrm>
          <a:prstGeom prst="rect">
            <a:avLst/>
          </a:prstGeom>
        </p:spPr>
        <p:txBody>
          <a:bodyPr lIns="91439" tIns="45719" rIns="91439" bIns="45719">
            <a:noAutofit/>
          </a:bodyPr>
          <a:lstStyle/>
          <a:p>
            <a:endParaRPr/>
          </a:p>
        </p:txBody>
      </p:sp>
      <p:sp>
        <p:nvSpPr>
          <p:cNvPr id="502" name="Bild"/>
          <p:cNvSpPr>
            <a:spLocks noGrp="1"/>
          </p:cNvSpPr>
          <p:nvPr>
            <p:ph type="pic" sz="quarter" idx="18"/>
          </p:nvPr>
        </p:nvSpPr>
        <p:spPr>
          <a:xfrm>
            <a:off x="3104667" y="1779382"/>
            <a:ext cx="952501" cy="952501"/>
          </a:xfrm>
          <a:prstGeom prst="rect">
            <a:avLst/>
          </a:prstGeom>
        </p:spPr>
        <p:txBody>
          <a:bodyPr lIns="91439" tIns="45719" rIns="91439" bIns="45719">
            <a:noAutofit/>
          </a:bodyPr>
          <a:lstStyle/>
          <a:p>
            <a:endParaRPr/>
          </a:p>
        </p:txBody>
      </p:sp>
      <p:sp>
        <p:nvSpPr>
          <p:cNvPr id="503" name="Bild"/>
          <p:cNvSpPr>
            <a:spLocks noGrp="1"/>
          </p:cNvSpPr>
          <p:nvPr>
            <p:ph type="pic" sz="quarter" idx="19"/>
          </p:nvPr>
        </p:nvSpPr>
        <p:spPr>
          <a:xfrm>
            <a:off x="1476995" y="1779382"/>
            <a:ext cx="728339" cy="952501"/>
          </a:xfrm>
          <a:prstGeom prst="rect">
            <a:avLst/>
          </a:prstGeom>
        </p:spPr>
        <p:txBody>
          <a:bodyPr lIns="91439" tIns="45719" rIns="91439" bIns="45719">
            <a:noAutofit/>
          </a:bodyPr>
          <a:lstStyle/>
          <a:p>
            <a:endParaRPr/>
          </a:p>
        </p:txBody>
      </p:sp>
      <p:sp>
        <p:nvSpPr>
          <p:cNvPr id="504" name="Bild"/>
          <p:cNvSpPr>
            <a:spLocks noGrp="1"/>
          </p:cNvSpPr>
          <p:nvPr>
            <p:ph type="pic" sz="quarter" idx="20"/>
          </p:nvPr>
        </p:nvSpPr>
        <p:spPr>
          <a:xfrm>
            <a:off x="910177" y="6071444"/>
            <a:ext cx="1013417" cy="952501"/>
          </a:xfrm>
          <a:prstGeom prst="rect">
            <a:avLst/>
          </a:prstGeom>
        </p:spPr>
        <p:txBody>
          <a:bodyPr lIns="91439" tIns="45719" rIns="91439" bIns="45719">
            <a:noAutofit/>
          </a:bodyPr>
          <a:lstStyle/>
          <a:p>
            <a:endParaRPr/>
          </a:p>
        </p:txBody>
      </p:sp>
      <p:sp>
        <p:nvSpPr>
          <p:cNvPr id="505" name="Bild"/>
          <p:cNvSpPr>
            <a:spLocks noGrp="1"/>
          </p:cNvSpPr>
          <p:nvPr>
            <p:ph type="pic" sz="quarter" idx="21"/>
          </p:nvPr>
        </p:nvSpPr>
        <p:spPr>
          <a:xfrm>
            <a:off x="3045904" y="6071444"/>
            <a:ext cx="2282532" cy="952501"/>
          </a:xfrm>
          <a:prstGeom prst="rect">
            <a:avLst/>
          </a:prstGeom>
        </p:spPr>
        <p:txBody>
          <a:bodyPr lIns="91439" tIns="45719" rIns="91439" bIns="45719">
            <a:noAutofit/>
          </a:bodyPr>
          <a:lstStyle/>
          <a:p>
            <a:endParaRPr/>
          </a:p>
        </p:txBody>
      </p:sp>
      <p:sp>
        <p:nvSpPr>
          <p:cNvPr id="506" name="Bild"/>
          <p:cNvSpPr>
            <a:spLocks noGrp="1"/>
          </p:cNvSpPr>
          <p:nvPr>
            <p:ph type="pic" sz="quarter" idx="22"/>
          </p:nvPr>
        </p:nvSpPr>
        <p:spPr>
          <a:xfrm>
            <a:off x="6716245" y="6071444"/>
            <a:ext cx="952501" cy="952501"/>
          </a:xfrm>
          <a:prstGeom prst="rect">
            <a:avLst/>
          </a:prstGeom>
        </p:spPr>
        <p:txBody>
          <a:bodyPr lIns="91439" tIns="45719" rIns="91439" bIns="45719">
            <a:noAutofit/>
          </a:bodyPr>
          <a:lstStyle/>
          <a:p>
            <a:endParaRPr/>
          </a:p>
        </p:txBody>
      </p:sp>
      <p:sp>
        <p:nvSpPr>
          <p:cNvPr id="507" name="Bild"/>
          <p:cNvSpPr>
            <a:spLocks noGrp="1"/>
          </p:cNvSpPr>
          <p:nvPr>
            <p:ph type="pic" sz="quarter" idx="23"/>
          </p:nvPr>
        </p:nvSpPr>
        <p:spPr>
          <a:xfrm>
            <a:off x="9056554" y="6071444"/>
            <a:ext cx="1172235" cy="952501"/>
          </a:xfrm>
          <a:prstGeom prst="rect">
            <a:avLst/>
          </a:prstGeom>
        </p:spPr>
        <p:txBody>
          <a:bodyPr lIns="91439" tIns="45719" rIns="91439" bIns="45719">
            <a:noAutofit/>
          </a:bodyPr>
          <a:lstStyle/>
          <a:p>
            <a:endParaRPr/>
          </a:p>
        </p:txBody>
      </p:sp>
      <p:sp>
        <p:nvSpPr>
          <p:cNvPr id="508" name="Bild"/>
          <p:cNvSpPr>
            <a:spLocks noGrp="1"/>
          </p:cNvSpPr>
          <p:nvPr>
            <p:ph type="pic" sz="quarter" idx="24"/>
          </p:nvPr>
        </p:nvSpPr>
        <p:spPr>
          <a:xfrm>
            <a:off x="11425595" y="6071444"/>
            <a:ext cx="952501" cy="952501"/>
          </a:xfrm>
          <a:prstGeom prst="rect">
            <a:avLst/>
          </a:prstGeom>
        </p:spPr>
        <p:txBody>
          <a:bodyPr lIns="91439" tIns="45719" rIns="91439" bIns="45719">
            <a:noAutofit/>
          </a:bodyPr>
          <a:lstStyle/>
          <a:p>
            <a:endParaRPr/>
          </a:p>
        </p:txBody>
      </p:sp>
      <p:sp>
        <p:nvSpPr>
          <p:cNvPr id="509" name="Bild"/>
          <p:cNvSpPr>
            <a:spLocks noGrp="1"/>
          </p:cNvSpPr>
          <p:nvPr>
            <p:ph type="pic" sz="quarter" idx="25"/>
          </p:nvPr>
        </p:nvSpPr>
        <p:spPr>
          <a:xfrm>
            <a:off x="13439243" y="1653491"/>
            <a:ext cx="1123522" cy="1204283"/>
          </a:xfrm>
          <a:prstGeom prst="rect">
            <a:avLst/>
          </a:prstGeom>
        </p:spPr>
        <p:txBody>
          <a:bodyPr lIns="91439" tIns="45719" rIns="91439" bIns="45719">
            <a:noAutofit/>
          </a:bodyPr>
          <a:lstStyle/>
          <a:p>
            <a:endParaRPr/>
          </a:p>
        </p:txBody>
      </p:sp>
      <p:sp>
        <p:nvSpPr>
          <p:cNvPr id="510" name="Bild"/>
          <p:cNvSpPr>
            <a:spLocks noGrp="1"/>
          </p:cNvSpPr>
          <p:nvPr>
            <p:ph type="pic" sz="quarter" idx="26"/>
          </p:nvPr>
        </p:nvSpPr>
        <p:spPr>
          <a:xfrm>
            <a:off x="13574901" y="6285640"/>
            <a:ext cx="1554680" cy="524110"/>
          </a:xfrm>
          <a:prstGeom prst="rect">
            <a:avLst/>
          </a:prstGeom>
        </p:spPr>
        <p:txBody>
          <a:bodyPr lIns="91439" tIns="45719" rIns="91439" bIns="45719">
            <a:noAutofit/>
          </a:bodyPr>
          <a:lstStyle/>
          <a:p>
            <a:endParaRPr/>
          </a:p>
        </p:txBody>
      </p:sp>
      <p:sp>
        <p:nvSpPr>
          <p:cNvPr id="511" name="Bild"/>
          <p:cNvSpPr>
            <a:spLocks noGrp="1"/>
          </p:cNvSpPr>
          <p:nvPr>
            <p:ph type="pic" sz="quarter" idx="27"/>
          </p:nvPr>
        </p:nvSpPr>
        <p:spPr>
          <a:xfrm>
            <a:off x="2628406" y="4052413"/>
            <a:ext cx="1330845" cy="698501"/>
          </a:xfrm>
          <a:prstGeom prst="rect">
            <a:avLst/>
          </a:prstGeom>
        </p:spPr>
        <p:txBody>
          <a:bodyPr lIns="91439" tIns="45719" rIns="91439" bIns="45719">
            <a:noAutofit/>
          </a:bodyPr>
          <a:lstStyle/>
          <a:p>
            <a:endParaRPr/>
          </a:p>
        </p:txBody>
      </p:sp>
      <p:sp>
        <p:nvSpPr>
          <p:cNvPr id="512" name="Bild"/>
          <p:cNvSpPr>
            <a:spLocks noGrp="1"/>
          </p:cNvSpPr>
          <p:nvPr>
            <p:ph type="pic" sz="quarter" idx="28"/>
          </p:nvPr>
        </p:nvSpPr>
        <p:spPr>
          <a:xfrm>
            <a:off x="4669413" y="4052413"/>
            <a:ext cx="728339" cy="730519"/>
          </a:xfrm>
          <a:prstGeom prst="rect">
            <a:avLst/>
          </a:prstGeom>
        </p:spPr>
        <p:txBody>
          <a:bodyPr lIns="91439" tIns="45719" rIns="91439" bIns="45719">
            <a:noAutofit/>
          </a:bodyPr>
          <a:lstStyle/>
          <a:p>
            <a:endParaRPr/>
          </a:p>
        </p:txBody>
      </p:sp>
      <p:sp>
        <p:nvSpPr>
          <p:cNvPr id="513" name="Bild"/>
          <p:cNvSpPr>
            <a:spLocks noGrp="1"/>
          </p:cNvSpPr>
          <p:nvPr>
            <p:ph type="pic" sz="quarter" idx="29"/>
          </p:nvPr>
        </p:nvSpPr>
        <p:spPr>
          <a:xfrm>
            <a:off x="6107914" y="4050534"/>
            <a:ext cx="2506323" cy="702259"/>
          </a:xfrm>
          <a:prstGeom prst="rect">
            <a:avLst/>
          </a:prstGeom>
        </p:spPr>
        <p:txBody>
          <a:bodyPr lIns="91439" tIns="45719" rIns="91439" bIns="45719">
            <a:noAutofit/>
          </a:bodyPr>
          <a:lstStyle/>
          <a:p>
            <a:endParaRPr/>
          </a:p>
        </p:txBody>
      </p:sp>
      <p:sp>
        <p:nvSpPr>
          <p:cNvPr id="514" name="Bild"/>
          <p:cNvSpPr>
            <a:spLocks noGrp="1"/>
          </p:cNvSpPr>
          <p:nvPr>
            <p:ph type="pic" sz="quarter" idx="30"/>
          </p:nvPr>
        </p:nvSpPr>
        <p:spPr>
          <a:xfrm>
            <a:off x="9156746" y="4031279"/>
            <a:ext cx="772788" cy="772787"/>
          </a:xfrm>
          <a:prstGeom prst="rect">
            <a:avLst/>
          </a:prstGeom>
        </p:spPr>
        <p:txBody>
          <a:bodyPr lIns="91439" tIns="45719" rIns="91439" bIns="45719">
            <a:noAutofit/>
          </a:bodyPr>
          <a:lstStyle/>
          <a:p>
            <a:endParaRPr/>
          </a:p>
        </p:txBody>
      </p:sp>
      <p:sp>
        <p:nvSpPr>
          <p:cNvPr id="515" name="Bild"/>
          <p:cNvSpPr>
            <a:spLocks noGrp="1"/>
          </p:cNvSpPr>
          <p:nvPr>
            <p:ph type="pic" sz="quarter" idx="31"/>
          </p:nvPr>
        </p:nvSpPr>
        <p:spPr>
          <a:xfrm>
            <a:off x="10616267" y="4099696"/>
            <a:ext cx="664330" cy="603936"/>
          </a:xfrm>
          <a:prstGeom prst="rect">
            <a:avLst/>
          </a:prstGeom>
        </p:spPr>
        <p:txBody>
          <a:bodyPr lIns="91439" tIns="45719" rIns="91439" bIns="45719">
            <a:noAutofit/>
          </a:bodyPr>
          <a:lstStyle/>
          <a:p>
            <a:endParaRPr/>
          </a:p>
        </p:txBody>
      </p:sp>
      <p:sp>
        <p:nvSpPr>
          <p:cNvPr id="516" name="Bild"/>
          <p:cNvSpPr>
            <a:spLocks noGrp="1"/>
          </p:cNvSpPr>
          <p:nvPr>
            <p:ph type="pic" sz="quarter" idx="32"/>
          </p:nvPr>
        </p:nvSpPr>
        <p:spPr>
          <a:xfrm>
            <a:off x="12318700" y="4269175"/>
            <a:ext cx="264977" cy="264977"/>
          </a:xfrm>
          <a:prstGeom prst="rect">
            <a:avLst/>
          </a:prstGeom>
        </p:spPr>
        <p:txBody>
          <a:bodyPr lIns="91439" tIns="45719" rIns="91439" bIns="45719">
            <a:noAutofit/>
          </a:bodyPr>
          <a:lstStyle/>
          <a:p>
            <a:endParaRPr/>
          </a:p>
        </p:txBody>
      </p:sp>
      <p:sp>
        <p:nvSpPr>
          <p:cNvPr id="517" name="Bild"/>
          <p:cNvSpPr>
            <a:spLocks noGrp="1"/>
          </p:cNvSpPr>
          <p:nvPr>
            <p:ph type="pic" sz="quarter" idx="33"/>
          </p:nvPr>
        </p:nvSpPr>
        <p:spPr>
          <a:xfrm>
            <a:off x="12576174" y="3937533"/>
            <a:ext cx="381094" cy="309658"/>
          </a:xfrm>
          <a:prstGeom prst="rect">
            <a:avLst/>
          </a:prstGeom>
        </p:spPr>
        <p:txBody>
          <a:bodyPr lIns="91439" tIns="45719" rIns="91439" bIns="45719">
            <a:noAutofit/>
          </a:bodyPr>
          <a:lstStyle/>
          <a:p>
            <a:endParaRPr/>
          </a:p>
        </p:txBody>
      </p:sp>
      <p:sp>
        <p:nvSpPr>
          <p:cNvPr id="518" name="Bild"/>
          <p:cNvSpPr>
            <a:spLocks noGrp="1"/>
          </p:cNvSpPr>
          <p:nvPr>
            <p:ph type="pic" sz="quarter" idx="34"/>
          </p:nvPr>
        </p:nvSpPr>
        <p:spPr>
          <a:xfrm>
            <a:off x="12681723" y="4338013"/>
            <a:ext cx="296995" cy="296995"/>
          </a:xfrm>
          <a:prstGeom prst="rect">
            <a:avLst/>
          </a:prstGeom>
        </p:spPr>
        <p:txBody>
          <a:bodyPr lIns="91439" tIns="45719" rIns="91439" bIns="45719">
            <a:noAutofit/>
          </a:bodyPr>
          <a:lstStyle/>
          <a:p>
            <a:endParaRPr/>
          </a:p>
        </p:txBody>
      </p:sp>
      <p:sp>
        <p:nvSpPr>
          <p:cNvPr id="519" name="Bild"/>
          <p:cNvSpPr>
            <a:spLocks noGrp="1"/>
          </p:cNvSpPr>
          <p:nvPr>
            <p:ph type="pic" sz="quarter" idx="35"/>
          </p:nvPr>
        </p:nvSpPr>
        <p:spPr>
          <a:xfrm>
            <a:off x="12951497" y="4021487"/>
            <a:ext cx="296994" cy="279143"/>
          </a:xfrm>
          <a:prstGeom prst="rect">
            <a:avLst/>
          </a:prstGeom>
        </p:spPr>
        <p:txBody>
          <a:bodyPr lIns="91439" tIns="45719" rIns="91439" bIns="45719">
            <a:noAutofit/>
          </a:bodyPr>
          <a:lstStyle/>
          <a:p>
            <a:endParaRPr/>
          </a:p>
        </p:txBody>
      </p:sp>
      <p:sp>
        <p:nvSpPr>
          <p:cNvPr id="52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48"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4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 name="The…"/>
          <p:cNvSpPr txBox="1">
            <a:spLocks noGrp="1"/>
          </p:cNvSpPr>
          <p:nvPr>
            <p:ph type="body" idx="14"/>
          </p:nvPr>
        </p:nvSpPr>
        <p:spPr>
          <a:xfrm>
            <a:off x="770974" y="3541817"/>
            <a:ext cx="13760022" cy="4565254"/>
          </a:xfrm>
          <a:prstGeom prst="rect">
            <a:avLst/>
          </a:prstGeom>
        </p:spPr>
        <p:txBody>
          <a:bodyPr/>
          <a:lstStyle/>
          <a:p>
            <a:pPr marL="533400" indent="-533400">
              <a:lnSpc>
                <a:spcPct val="80000"/>
              </a:lnSpc>
              <a:spcBef>
                <a:spcPts val="0"/>
              </a:spcBef>
              <a:buSzPct val="60000"/>
              <a:buAutoNum type="arabicPeriod"/>
              <a:defRPr sz="4200" b="0" spc="-168">
                <a:solidFill>
                  <a:schemeClr val="accent1">
                    <a:hueOff val="3924486"/>
                    <a:satOff val="-99526"/>
                    <a:lumOff val="-73890"/>
                  </a:schemeClr>
                </a:solidFill>
                <a:latin typeface="GT Walsheim Bold"/>
                <a:ea typeface="GT Walsheim Bold"/>
                <a:cs typeface="GT Walsheim Bold"/>
                <a:sym typeface="GT Walsheim Bold"/>
              </a:defRPr>
            </a:pPr>
            <a:r>
              <a:t>The</a:t>
            </a:r>
          </a:p>
          <a:p>
            <a:pPr marL="533400" indent="-533400">
              <a:lnSpc>
                <a:spcPct val="80000"/>
              </a:lnSpc>
              <a:spcBef>
                <a:spcPts val="0"/>
              </a:spcBef>
              <a:buSzPct val="60000"/>
              <a:buAutoNum type="arabicPeriod"/>
              <a:defRPr sz="4200" b="0" spc="-168">
                <a:solidFill>
                  <a:schemeClr val="accent1">
                    <a:hueOff val="3924486"/>
                    <a:satOff val="-99526"/>
                    <a:lumOff val="-73890"/>
                  </a:schemeClr>
                </a:solidFill>
                <a:latin typeface="GT Walsheim Bold"/>
                <a:ea typeface="GT Walsheim Bold"/>
                <a:cs typeface="GT Walsheim Bold"/>
                <a:sym typeface="GT Walsheim Bold"/>
              </a:defRPr>
            </a:pPr>
            <a:r>
              <a:t>agenda</a:t>
            </a:r>
          </a:p>
          <a:p>
            <a:pPr marL="533400" indent="-533400">
              <a:lnSpc>
                <a:spcPct val="80000"/>
              </a:lnSpc>
              <a:spcBef>
                <a:spcPts val="0"/>
              </a:spcBef>
              <a:buSzPct val="60000"/>
              <a:buAutoNum type="arabicPeriod"/>
              <a:defRPr sz="4200" b="0" spc="-168">
                <a:solidFill>
                  <a:schemeClr val="accent1">
                    <a:hueOff val="3924486"/>
                    <a:satOff val="-99526"/>
                    <a:lumOff val="-73890"/>
                  </a:schemeClr>
                </a:solidFill>
                <a:latin typeface="GT Walsheim Bold"/>
                <a:ea typeface="GT Walsheim Bold"/>
                <a:cs typeface="GT Walsheim Bold"/>
                <a:sym typeface="GT Walsheim Bold"/>
              </a:defRPr>
            </a:pPr>
            <a:r>
              <a:t>for</a:t>
            </a:r>
          </a:p>
          <a:p>
            <a:pPr marL="533400" indent="-533400">
              <a:lnSpc>
                <a:spcPct val="80000"/>
              </a:lnSpc>
              <a:spcBef>
                <a:spcPts val="0"/>
              </a:spcBef>
              <a:buSzPct val="60000"/>
              <a:buAutoNum type="arabicPeriod"/>
              <a:defRPr sz="4200" b="0" spc="-168">
                <a:solidFill>
                  <a:schemeClr val="accent1">
                    <a:hueOff val="3924486"/>
                    <a:satOff val="-99526"/>
                    <a:lumOff val="-73890"/>
                  </a:schemeClr>
                </a:solidFill>
                <a:latin typeface="GT Walsheim Bold"/>
                <a:ea typeface="GT Walsheim Bold"/>
                <a:cs typeface="GT Walsheim Bold"/>
                <a:sym typeface="GT Walsheim Bold"/>
              </a:defRPr>
            </a:pPr>
            <a:r>
              <a:t>the</a:t>
            </a:r>
          </a:p>
          <a:p>
            <a:pPr marL="533400" indent="-533400">
              <a:lnSpc>
                <a:spcPct val="80000"/>
              </a:lnSpc>
              <a:spcBef>
                <a:spcPts val="0"/>
              </a:spcBef>
              <a:buSzPct val="60000"/>
              <a:buAutoNum type="arabicPeriod"/>
              <a:defRPr sz="4200" b="0" spc="-168">
                <a:solidFill>
                  <a:schemeClr val="accent1">
                    <a:hueOff val="3924486"/>
                    <a:satOff val="-99526"/>
                    <a:lumOff val="-73890"/>
                  </a:schemeClr>
                </a:solidFill>
                <a:latin typeface="GT Walsheim Bold"/>
                <a:ea typeface="GT Walsheim Bold"/>
                <a:cs typeface="GT Walsheim Bold"/>
                <a:sym typeface="GT Walsheim Bold"/>
              </a:defRPr>
            </a:pPr>
            <a:r>
              <a:t>presentation</a:t>
            </a:r>
          </a:p>
        </p:txBody>
      </p:sp>
      <p:sp>
        <p:nvSpPr>
          <p:cNvPr id="51" name="Lorem ipsum dolor sit amet"/>
          <p:cNvSpPr txBox="1">
            <a:spLocks noGrp="1"/>
          </p:cNvSpPr>
          <p:nvPr>
            <p:ph type="body" sz="quarter" idx="15"/>
          </p:nvPr>
        </p:nvSpPr>
        <p:spPr>
          <a:xfrm>
            <a:off x="770974" y="1613797"/>
            <a:ext cx="13760022" cy="2071490"/>
          </a:xfrm>
          <a:prstGeom prst="rect">
            <a:avLst/>
          </a:prstGeom>
        </p:spPr>
        <p:txBody>
          <a:bodyPr anchor="b"/>
          <a:lstStyle>
            <a:lvl1pP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lvl1pPr>
          </a:lstStyle>
          <a:p>
            <a:r>
              <a:t>Lorem ipsum dolor sit amet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hapter &amp; mega text">
    <p:bg>
      <p:bgPr>
        <a:solidFill>
          <a:schemeClr val="accent2">
            <a:hueOff val="11864045"/>
            <a:satOff val="95926"/>
            <a:lumOff val="-38155"/>
          </a:schemeClr>
        </a:solidFill>
        <a:effectLst/>
      </p:bgPr>
    </p:bg>
    <p:spTree>
      <p:nvGrpSpPr>
        <p:cNvPr id="1" name=""/>
        <p:cNvGrpSpPr/>
        <p:nvPr/>
      </p:nvGrpSpPr>
      <p:grpSpPr>
        <a:xfrm>
          <a:off x="0" y="0"/>
          <a:ext cx="0" cy="0"/>
          <a:chOff x="0" y="0"/>
          <a:chExt cx="0" cy="0"/>
        </a:xfrm>
      </p:grpSpPr>
      <p:sp>
        <p:nvSpPr>
          <p:cNvPr id="58"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
        <p:nvSpPr>
          <p:cNvPr id="59"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60" name="Lorem ipsum dolor sit amet, consectetur"/>
          <p:cNvSpPr txBox="1">
            <a:spLocks noGrp="1"/>
          </p:cNvSpPr>
          <p:nvPr>
            <p:ph type="body" idx="14"/>
          </p:nvPr>
        </p:nvSpPr>
        <p:spPr>
          <a:xfrm>
            <a:off x="770974" y="1132383"/>
            <a:ext cx="13690171" cy="6879234"/>
          </a:xfrm>
          <a:prstGeom prst="rect">
            <a:avLst/>
          </a:prstGeom>
        </p:spPr>
        <p:txBody>
          <a:bodyPr anchor="ctr"/>
          <a:lstStyle>
            <a:lvl1pPr>
              <a:lnSpc>
                <a:spcPct val="80000"/>
              </a:lnSpc>
              <a:spcBef>
                <a:spcPts val="0"/>
              </a:spcBef>
              <a:defRPr sz="14400" b="0" spc="-576">
                <a:solidFill>
                  <a:schemeClr val="accent1"/>
                </a:solidFill>
                <a:latin typeface="GT Walsheim Bold"/>
                <a:ea typeface="GT Walsheim Bold"/>
                <a:cs typeface="GT Walsheim Bold"/>
                <a:sym typeface="GT Walsheim Bold"/>
              </a:defRPr>
            </a:lvl1pPr>
          </a:lstStyle>
          <a:p>
            <a:r>
              <a:t>Lorem ipsum dolor sit amet, consectetur</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ig text with additional">
    <p:bg>
      <p:bgPr>
        <a:solidFill>
          <a:schemeClr val="accent2">
            <a:hueOff val="11864045"/>
            <a:satOff val="95926"/>
            <a:lumOff val="-38155"/>
          </a:schemeClr>
        </a:solidFill>
        <a:effectLst/>
      </p:bgPr>
    </p:bg>
    <p:spTree>
      <p:nvGrpSpPr>
        <p:cNvPr id="1" name=""/>
        <p:cNvGrpSpPr/>
        <p:nvPr/>
      </p:nvGrpSpPr>
      <p:grpSpPr>
        <a:xfrm>
          <a:off x="0" y="0"/>
          <a:ext cx="0" cy="0"/>
          <a:chOff x="0" y="0"/>
          <a:chExt cx="0" cy="0"/>
        </a:xfrm>
      </p:grpSpPr>
      <p:sp>
        <p:nvSpPr>
          <p:cNvPr id="67"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
        <p:nvSpPr>
          <p:cNvPr id="68"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69" name="Lorem ipsum dolor sit amet, consectetur adipiscing elit"/>
          <p:cNvSpPr txBox="1">
            <a:spLocks noGrp="1"/>
          </p:cNvSpPr>
          <p:nvPr>
            <p:ph type="body" idx="14"/>
          </p:nvPr>
        </p:nvSpPr>
        <p:spPr>
          <a:xfrm>
            <a:off x="770974" y="1384300"/>
            <a:ext cx="13690171" cy="4446919"/>
          </a:xfrm>
          <a:prstGeom prst="rect">
            <a:avLst/>
          </a:prstGeom>
        </p:spPr>
        <p:txBody>
          <a:bodyPr/>
          <a:lstStyle>
            <a:lvl1pPr defTabSz="800735">
              <a:lnSpc>
                <a:spcPct val="80000"/>
              </a:lnSpc>
              <a:spcBef>
                <a:spcPts val="0"/>
              </a:spcBef>
              <a:defRPr sz="9312" b="0" spc="-372">
                <a:solidFill>
                  <a:schemeClr val="accent1"/>
                </a:solidFill>
                <a:latin typeface="GT Walsheim Bold"/>
                <a:ea typeface="GT Walsheim Bold"/>
                <a:cs typeface="GT Walsheim Bold"/>
                <a:sym typeface="GT Walsheim Bold"/>
              </a:defRPr>
            </a:lvl1pPr>
          </a:lstStyle>
          <a:p>
            <a:r>
              <a:t>Lorem ipsum dolor sit amet, consectetur adipiscing elit</a:t>
            </a:r>
          </a:p>
        </p:txBody>
      </p:sp>
      <p:sp>
        <p:nvSpPr>
          <p:cNvPr id="70" name="Additional text goes here. Either bold or regular text, depending on effect wanted."/>
          <p:cNvSpPr txBox="1">
            <a:spLocks noGrp="1"/>
          </p:cNvSpPr>
          <p:nvPr>
            <p:ph type="body" sz="quarter" idx="15"/>
          </p:nvPr>
        </p:nvSpPr>
        <p:spPr>
          <a:xfrm>
            <a:off x="770974" y="6896100"/>
            <a:ext cx="10368427" cy="1624410"/>
          </a:xfrm>
          <a:prstGeom prst="rect">
            <a:avLst/>
          </a:prstGeom>
        </p:spPr>
        <p:txBody>
          <a:bodyPr/>
          <a:lstStyle/>
          <a:p>
            <a:pPr>
              <a:lnSpc>
                <a:spcPct val="80000"/>
              </a:lnSpc>
              <a:spcBef>
                <a:spcPts val="0"/>
              </a:spcBef>
              <a:defRPr sz="4200" b="0" spc="-168">
                <a:solidFill>
                  <a:schemeClr val="accent1"/>
                </a:solidFill>
                <a:latin typeface="GT Walsheim Bold"/>
                <a:ea typeface="GT Walsheim Bold"/>
                <a:cs typeface="GT Walsheim Bold"/>
                <a:sym typeface="GT Walsheim Bold"/>
              </a:defRPr>
            </a:pPr>
            <a:r>
              <a:t>Additional text goes here. Either bold or </a:t>
            </a:r>
            <a:r>
              <a:rPr>
                <a:latin typeface="+mn-lt"/>
                <a:ea typeface="+mn-ea"/>
                <a:cs typeface="+mn-cs"/>
                <a:sym typeface="GT Walsheim Regular"/>
              </a:rPr>
              <a:t>regular text, depending on effect wanted.</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hapter &amp; smaller text">
    <p:bg>
      <p:bgPr>
        <a:solidFill>
          <a:schemeClr val="accent2">
            <a:hueOff val="11864045"/>
            <a:satOff val="95926"/>
            <a:lumOff val="-38155"/>
          </a:schemeClr>
        </a:solidFill>
        <a:effectLst/>
      </p:bgPr>
    </p:bg>
    <p:spTree>
      <p:nvGrpSpPr>
        <p:cNvPr id="1" name=""/>
        <p:cNvGrpSpPr/>
        <p:nvPr/>
      </p:nvGrpSpPr>
      <p:grpSpPr>
        <a:xfrm>
          <a:off x="0" y="0"/>
          <a:ext cx="0" cy="0"/>
          <a:chOff x="0" y="0"/>
          <a:chExt cx="0" cy="0"/>
        </a:xfrm>
      </p:grpSpPr>
      <p:sp>
        <p:nvSpPr>
          <p:cNvPr id="77"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chemeClr val="accent1"/>
                </a:solidFill>
                <a:latin typeface="GT Walsheim Bold"/>
                <a:ea typeface="GT Walsheim Bold"/>
                <a:cs typeface="GT Walsheim Bold"/>
                <a:sym typeface="GT Walsheim Bold"/>
              </a:defRPr>
            </a:lvl1pPr>
          </a:lstStyle>
          <a:p>
            <a:r>
              <a:t>Namn på kapitlet</a:t>
            </a:r>
          </a:p>
        </p:txBody>
      </p:sp>
      <p:sp>
        <p:nvSpPr>
          <p:cNvPr id="78" name="Diabildsnummer"/>
          <p:cNvSpPr txBox="1">
            <a:spLocks noGrp="1"/>
          </p:cNvSpPr>
          <p:nvPr>
            <p:ph type="sldNum" sz="quarter" idx="2"/>
          </p:nvPr>
        </p:nvSpPr>
        <p:spPr>
          <a:prstGeom prst="rect">
            <a:avLst/>
          </a:prstGeom>
        </p:spPr>
        <p:txBody>
          <a:bodyPr/>
          <a:lstStyle>
            <a:lvl1pPr>
              <a:defRPr>
                <a:solidFill>
                  <a:schemeClr val="accent1"/>
                </a:solidFill>
              </a:defRPr>
            </a:lvl1pPr>
          </a:lstStyle>
          <a:p>
            <a:fld id="{86CB4B4D-7CA3-9044-876B-883B54F8677D}" type="slidenum">
              <a:t>‹#›</a:t>
            </a:fld>
            <a:endParaRPr/>
          </a:p>
        </p:txBody>
      </p:sp>
      <p:sp>
        <p:nvSpPr>
          <p:cNvPr id="79" name="Lorem ipsum dolor sit amet"/>
          <p:cNvSpPr txBox="1">
            <a:spLocks noGrp="1"/>
          </p:cNvSpPr>
          <p:nvPr>
            <p:ph type="body" idx="14"/>
          </p:nvPr>
        </p:nvSpPr>
        <p:spPr>
          <a:xfrm>
            <a:off x="770974" y="1132383"/>
            <a:ext cx="13690171" cy="6879234"/>
          </a:xfrm>
          <a:prstGeom prst="rect">
            <a:avLst/>
          </a:prstGeom>
        </p:spPr>
        <p:txBody>
          <a:bodyPr anchor="ctr"/>
          <a:lstStyle>
            <a:lvl1pPr>
              <a:lnSpc>
                <a:spcPct val="80000"/>
              </a:lnSpc>
              <a:spcBef>
                <a:spcPts val="0"/>
              </a:spcBef>
              <a:defRPr sz="5600" b="0" spc="-224">
                <a:solidFill>
                  <a:schemeClr val="accent1"/>
                </a:solidFill>
                <a:latin typeface="GT Walsheim Bold"/>
                <a:ea typeface="GT Walsheim Bold"/>
                <a:cs typeface="GT Walsheim Bold"/>
                <a:sym typeface="GT Walsheim Bold"/>
              </a:defRPr>
            </a:lvl1pPr>
          </a:lstStyle>
          <a:p>
            <a:r>
              <a:t>Lorem ipsum dolor sit amet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text left">
    <p:spTree>
      <p:nvGrpSpPr>
        <p:cNvPr id="1" name=""/>
        <p:cNvGrpSpPr/>
        <p:nvPr/>
      </p:nvGrpSpPr>
      <p:grpSpPr>
        <a:xfrm>
          <a:off x="0" y="0"/>
          <a:ext cx="0" cy="0"/>
          <a:chOff x="0" y="0"/>
          <a:chExt cx="0" cy="0"/>
        </a:xfrm>
      </p:grpSpPr>
      <p:sp>
        <p:nvSpPr>
          <p:cNvPr id="86"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8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8" name="Lorem ipsum dolor sit…"/>
          <p:cNvSpPr txBox="1">
            <a:spLocks noGrp="1"/>
          </p:cNvSpPr>
          <p:nvPr>
            <p:ph type="body" idx="14"/>
          </p:nvPr>
        </p:nvSpPr>
        <p:spPr>
          <a:xfrm>
            <a:off x="770974" y="1612900"/>
            <a:ext cx="13760022" cy="5918201"/>
          </a:xfrm>
          <a:prstGeom prst="rect">
            <a:avLst/>
          </a:prstGeom>
        </p:spPr>
        <p:txBody>
          <a:bodyPr anchor="ctr"/>
          <a:lstStyle/>
          <a:p>
            <a:pPr>
              <a:lnSpc>
                <a:spcPct val="80000"/>
              </a:lnSpc>
              <a:spcBef>
                <a:spcPts val="0"/>
              </a:spcBef>
              <a:defRPr sz="7200" b="0" spc="-288">
                <a:solidFill>
                  <a:schemeClr val="accent2">
                    <a:hueOff val="11864045"/>
                    <a:satOff val="95926"/>
                    <a:lumOff val="-38155"/>
                  </a:schemeClr>
                </a:solidFill>
                <a:latin typeface="GT Walsheim Bold"/>
                <a:ea typeface="GT Walsheim Bold"/>
                <a:cs typeface="GT Walsheim Bold"/>
                <a:sym typeface="GT Walsheim Bold"/>
              </a:defRPr>
            </a:pPr>
            <a:r>
              <a:t>Lorem ipsum dolor sit</a:t>
            </a:r>
          </a:p>
          <a:p>
            <a:pPr>
              <a:lnSpc>
                <a:spcPct val="80000"/>
              </a:lnSpc>
              <a:spcBef>
                <a:spcPts val="0"/>
              </a:spcBef>
              <a:defRPr sz="7200" b="0" spc="-288">
                <a:solidFill>
                  <a:schemeClr val="accent1">
                    <a:hueOff val="3924486"/>
                    <a:satOff val="-99526"/>
                    <a:lumOff val="-73890"/>
                  </a:schemeClr>
                </a:solidFill>
                <a:latin typeface="GT Walsheim Bold"/>
                <a:ea typeface="GT Walsheim Bold"/>
                <a:cs typeface="GT Walsheim Bold"/>
                <a:sym typeface="GT Walsheim Bold"/>
              </a:defRPr>
            </a:pPr>
            <a:r>
              <a:t>Lorem ipsum dolor sit amet, consectetur adipiscing elit. Sed eget leo massa. </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mall text left">
    <p:spTree>
      <p:nvGrpSpPr>
        <p:cNvPr id="1" name=""/>
        <p:cNvGrpSpPr/>
        <p:nvPr/>
      </p:nvGrpSpPr>
      <p:grpSpPr>
        <a:xfrm>
          <a:off x="0" y="0"/>
          <a:ext cx="0" cy="0"/>
          <a:chOff x="0" y="0"/>
          <a:chExt cx="0" cy="0"/>
        </a:xfrm>
      </p:grpSpPr>
      <p:sp>
        <p:nvSpPr>
          <p:cNvPr id="95" name="Namn på kapitlet"/>
          <p:cNvSpPr txBox="1">
            <a:spLocks noGrp="1"/>
          </p:cNvSpPr>
          <p:nvPr>
            <p:ph type="body" sz="quarter" idx="13"/>
          </p:nvPr>
        </p:nvSpPr>
        <p:spPr>
          <a:xfrm>
            <a:off x="347546" y="310303"/>
            <a:ext cx="1259629" cy="258234"/>
          </a:xfrm>
          <a:prstGeom prst="rect">
            <a:avLst/>
          </a:prstGeom>
        </p:spPr>
        <p:txBody>
          <a:bodyPr wrap="none">
            <a:spAutoFit/>
          </a:bodyPr>
          <a:lstStyle>
            <a:lvl1pPr>
              <a:lnSpc>
                <a:spcPct val="90000"/>
              </a:lnSpc>
              <a:spcBef>
                <a:spcPts val="0"/>
              </a:spcBef>
              <a:defRPr sz="1000" b="0" cap="all" spc="19">
                <a:solidFill>
                  <a:srgbClr val="7F807E"/>
                </a:solidFill>
                <a:latin typeface="GT Walsheim Bold"/>
                <a:ea typeface="GT Walsheim Bold"/>
                <a:cs typeface="GT Walsheim Bold"/>
                <a:sym typeface="GT Walsheim Bold"/>
              </a:defRPr>
            </a:lvl1pPr>
          </a:lstStyle>
          <a:p>
            <a:r>
              <a:t>Namn på kapitlet</a:t>
            </a:r>
          </a:p>
        </p:txBody>
      </p:sp>
      <p:sp>
        <p:nvSpPr>
          <p:cNvPr id="9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Lorem ipsum dolor sit amet…"/>
          <p:cNvSpPr txBox="1">
            <a:spLocks noGrp="1"/>
          </p:cNvSpPr>
          <p:nvPr>
            <p:ph type="body" idx="14"/>
          </p:nvPr>
        </p:nvSpPr>
        <p:spPr>
          <a:xfrm>
            <a:off x="770974" y="1612900"/>
            <a:ext cx="13760022" cy="5918201"/>
          </a:xfrm>
          <a:prstGeom prst="rect">
            <a:avLst/>
          </a:prstGeom>
        </p:spPr>
        <p:txBody>
          <a:bodyPr anchor="ctr"/>
          <a:lstStyle/>
          <a:p>
            <a:pPr>
              <a:lnSpc>
                <a:spcPct val="80000"/>
              </a:lnSpc>
              <a:spcBef>
                <a:spcPts val="0"/>
              </a:spcBef>
              <a:defRPr sz="4200" b="0" spc="-168">
                <a:solidFill>
                  <a:schemeClr val="accent2">
                    <a:hueOff val="11864045"/>
                    <a:satOff val="95926"/>
                    <a:lumOff val="-38155"/>
                  </a:schemeClr>
                </a:solidFill>
                <a:latin typeface="GT Walsheim Bold"/>
                <a:ea typeface="GT Walsheim Bold"/>
                <a:cs typeface="GT Walsheim Bold"/>
                <a:sym typeface="GT Walsheim Bold"/>
              </a:defRPr>
            </a:pPr>
            <a:r>
              <a:t>Lorem ipsum dolor sit amet</a:t>
            </a:r>
          </a:p>
          <a:p>
            <a:pPr>
              <a:lnSpc>
                <a:spcPct val="80000"/>
              </a:lnSpc>
              <a:spcBef>
                <a:spcPts val="0"/>
              </a:spcBef>
              <a:defRPr sz="4200" b="0" spc="-168">
                <a:solidFill>
                  <a:schemeClr val="accent1">
                    <a:hueOff val="3924486"/>
                    <a:satOff val="-99526"/>
                    <a:lumOff val="-73890"/>
                  </a:schemeClr>
                </a:solidFill>
                <a:latin typeface="GT Walsheim Bold"/>
                <a:ea typeface="GT Walsheim Bold"/>
                <a:cs typeface="GT Walsheim Bold"/>
                <a:sym typeface="GT Walsheim Bold"/>
              </a:defRPr>
            </a:pPr>
            <a:r>
              <a:t>Lorem ipsum dolor sit amet, consectetur adipiscing elit. Sed eget leo massa. Sed dui lorem, maximus sit.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hueOff val="2786578"/>
            <a:satOff val="12982"/>
            <a:lumOff val="7454"/>
          </a:schemeClr>
        </a:solidFill>
        <a:effectLst/>
      </p:bgPr>
    </p:bg>
    <p:spTree>
      <p:nvGrpSpPr>
        <p:cNvPr id="1" name=""/>
        <p:cNvGrpSpPr/>
        <p:nvPr/>
      </p:nvGrpSpPr>
      <p:grpSpPr>
        <a:xfrm>
          <a:off x="0" y="0"/>
          <a:ext cx="0" cy="0"/>
          <a:chOff x="0" y="0"/>
          <a:chExt cx="0" cy="0"/>
        </a:xfrm>
      </p:grpSpPr>
      <p:sp>
        <p:nvSpPr>
          <p:cNvPr id="2"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3" name="Diabildsnummer"/>
          <p:cNvSpPr txBox="1">
            <a:spLocks noGrp="1"/>
          </p:cNvSpPr>
          <p:nvPr>
            <p:ph type="sldNum" sz="quarter" idx="2"/>
          </p:nvPr>
        </p:nvSpPr>
        <p:spPr>
          <a:xfrm>
            <a:off x="15693611" y="8561916"/>
            <a:ext cx="197782" cy="258235"/>
          </a:xfrm>
          <a:prstGeom prst="rect">
            <a:avLst/>
          </a:prstGeom>
          <a:ln w="3175">
            <a:miter lim="400000"/>
          </a:ln>
        </p:spPr>
        <p:txBody>
          <a:bodyPr wrap="none" lIns="33866" tIns="33866" rIns="33866" bIns="33866">
            <a:spAutoFit/>
          </a:bodyPr>
          <a:lstStyle>
            <a:lvl1pPr algn="r">
              <a:lnSpc>
                <a:spcPct val="100000"/>
              </a:lnSpc>
              <a:defRPr sz="1000" spc="0">
                <a:solidFill>
                  <a:srgbClr val="A4A4A2"/>
                </a:solidFill>
                <a:latin typeface="+mn-lt"/>
                <a:ea typeface="+mn-ea"/>
                <a:cs typeface="+mn-cs"/>
                <a:sym typeface="GT Walsheim Regular"/>
              </a:defRPr>
            </a:lvl1pPr>
          </a:lstStyle>
          <a:p>
            <a:fld id="{86CB4B4D-7CA3-9044-876B-883B54F8677D}" type="slidenum">
              <a:t>‹#›</a:t>
            </a:fld>
            <a:endParaRPr/>
          </a:p>
        </p:txBody>
      </p:sp>
      <p:sp>
        <p:nvSpPr>
          <p:cNvPr id="4" name="Titeltext"/>
          <p:cNvSpPr txBox="1">
            <a:spLocks noGrp="1"/>
          </p:cNvSpPr>
          <p:nvPr>
            <p:ph type="title"/>
          </p:nvPr>
        </p:nvSpPr>
        <p:spPr>
          <a:xfrm>
            <a:off x="-4820502" y="641803"/>
            <a:ext cx="14774335" cy="5918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66" tIns="33866" rIns="33866" bIns="33866">
            <a:normAutofit/>
          </a:bodyPr>
          <a:lstStyle/>
          <a:p>
            <a:r>
              <a:t>Titeltext</a:t>
            </a:r>
          </a:p>
        </p:txBody>
      </p:sp>
      <p:sp>
        <p:nvSpPr>
          <p:cNvPr id="5" name="Brödtext nivå ett…"/>
          <p:cNvSpPr txBox="1">
            <a:spLocks noGrp="1"/>
          </p:cNvSpPr>
          <p:nvPr>
            <p:ph type="body" idx="1"/>
          </p:nvPr>
        </p:nvSpPr>
        <p:spPr>
          <a:xfrm>
            <a:off x="1185333" y="3885387"/>
            <a:ext cx="13885335" cy="393260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66" tIns="33866" rIns="33866" bIns="33866">
            <a:normAutofit/>
          </a:bodyPr>
          <a:lstStyle/>
          <a:p>
            <a:r>
              <a:t>Brödtext nivå ett</a:t>
            </a:r>
          </a:p>
          <a:p>
            <a:pPr lvl="1"/>
            <a:r>
              <a:t>Brödtext nivå två</a:t>
            </a:r>
          </a:p>
          <a:p>
            <a:pPr lvl="2"/>
            <a:r>
              <a:t>Brödtext nivå tre</a:t>
            </a:r>
          </a:p>
          <a:p>
            <a:pPr lvl="3"/>
            <a:r>
              <a:t>Brödtext nivå fyra</a:t>
            </a:r>
          </a:p>
          <a:p>
            <a:pPr lvl="4"/>
            <a:r>
              <a:t>Brödtext nivå fem</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Lst>
  <p:transition spd="med"/>
  <p:txStyles>
    <p:titleStyle>
      <a:lvl1pPr marL="0" marR="0" indent="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1pPr>
      <a:lvl2pPr marL="0" marR="0" indent="22860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2pPr>
      <a:lvl3pPr marL="0" marR="0" indent="45720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3pPr>
      <a:lvl4pPr marL="0" marR="0" indent="68580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4pPr>
      <a:lvl5pPr marL="0" marR="0" indent="91440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5pPr>
      <a:lvl6pPr marL="0" marR="0" indent="114300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6pPr>
      <a:lvl7pPr marL="0" marR="0" indent="137160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7pPr>
      <a:lvl8pPr marL="0" marR="0" indent="160020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8pPr>
      <a:lvl9pPr marL="0" marR="0" indent="1828800" algn="l" defTabSz="825500" latinLnBrk="0">
        <a:lnSpc>
          <a:spcPct val="150000"/>
        </a:lnSpc>
        <a:spcBef>
          <a:spcPts val="1600"/>
        </a:spcBef>
        <a:spcAft>
          <a:spcPts val="0"/>
        </a:spcAft>
        <a:buClrTx/>
        <a:buSzTx/>
        <a:buFontTx/>
        <a:buNone/>
        <a:tabLst/>
        <a:defRPr sz="7200" b="1" i="0" u="none" strike="noStrike" cap="none" spc="-144" baseline="0">
          <a:ln>
            <a:noFill/>
          </a:ln>
          <a:solidFill>
            <a:srgbClr val="4DBF54"/>
          </a:solidFill>
          <a:uFillTx/>
          <a:latin typeface="Graphik"/>
          <a:ea typeface="Graphik"/>
          <a:cs typeface="Graphik"/>
          <a:sym typeface="Graphik"/>
        </a:defRPr>
      </a:lvl9pPr>
    </p:titleStyle>
    <p:bodyStyle>
      <a:lvl1pPr marL="0" marR="0" indent="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1pPr>
      <a:lvl2pPr marL="0" marR="0" indent="22860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2pPr>
      <a:lvl3pPr marL="0" marR="0" indent="45720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3pPr>
      <a:lvl4pPr marL="0" marR="0" indent="68580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4pPr>
      <a:lvl5pPr marL="0" marR="0" indent="91440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5pPr>
      <a:lvl6pPr marL="0" marR="0" indent="114300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6pPr>
      <a:lvl7pPr marL="0" marR="0" indent="137160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7pPr>
      <a:lvl8pPr marL="0" marR="0" indent="160020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8pPr>
      <a:lvl9pPr marL="0" marR="0" indent="1828800" algn="l" defTabSz="825500" latinLnBrk="0">
        <a:lnSpc>
          <a:spcPct val="120000"/>
        </a:lnSpc>
        <a:spcBef>
          <a:spcPts val="1600"/>
        </a:spcBef>
        <a:spcAft>
          <a:spcPts val="0"/>
        </a:spcAft>
        <a:buClrTx/>
        <a:buSzTx/>
        <a:buFontTx/>
        <a:buNone/>
        <a:tabLst/>
        <a:defRPr sz="4400" b="1" i="0" u="none" strike="noStrike" cap="none" spc="-88" baseline="0">
          <a:ln>
            <a:noFill/>
          </a:ln>
          <a:solidFill>
            <a:srgbClr val="4DBF54"/>
          </a:solidFill>
          <a:uFillTx/>
          <a:latin typeface="Graphik"/>
          <a:ea typeface="Graphik"/>
          <a:cs typeface="Graphik"/>
          <a:sym typeface="Graphik"/>
        </a:defRPr>
      </a:lvl9pPr>
    </p:bodyStyle>
    <p:otherStyle>
      <a:lvl1pPr marL="0" marR="0" indent="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1pPr>
      <a:lvl2pPr marL="0" marR="0" indent="22860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2pPr>
      <a:lvl3pPr marL="0" marR="0" indent="45720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3pPr>
      <a:lvl4pPr marL="0" marR="0" indent="68580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4pPr>
      <a:lvl5pPr marL="0" marR="0" indent="91440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5pPr>
      <a:lvl6pPr marL="0" marR="0" indent="114300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6pPr>
      <a:lvl7pPr marL="0" marR="0" indent="137160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7pPr>
      <a:lvl8pPr marL="0" marR="0" indent="160020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8pPr>
      <a:lvl9pPr marL="0" marR="0" indent="1828800" algn="r" defTabSz="8255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GT Walsheim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B7794"/>
        </a:solidFill>
        <a:effectLst/>
      </p:bgPr>
    </p:bg>
    <p:spTree>
      <p:nvGrpSpPr>
        <p:cNvPr id="1" name=""/>
        <p:cNvGrpSpPr/>
        <p:nvPr/>
      </p:nvGrpSpPr>
      <p:grpSpPr>
        <a:xfrm>
          <a:off x="0" y="0"/>
          <a:ext cx="0" cy="0"/>
          <a:chOff x="0" y="0"/>
          <a:chExt cx="0" cy="0"/>
        </a:xfrm>
      </p:grpSpPr>
      <p:sp>
        <p:nvSpPr>
          <p:cNvPr id="529"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dirty="0"/>
          </a:p>
        </p:txBody>
      </p:sp>
      <p:sp>
        <p:nvSpPr>
          <p:cNvPr id="530" name="Diabildsnummer"/>
          <p:cNvSpPr>
            <a:spLocks noGrp="1"/>
          </p:cNvSpPr>
          <p:nvPr>
            <p:ph type="sldNum" sz="quarter" idx="2"/>
          </p:nvPr>
        </p:nvSpPr>
        <p:spPr>
          <a:xfrm>
            <a:off x="15764392" y="8561916"/>
            <a:ext cx="127001"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dirty="0"/>
          </a:p>
        </p:txBody>
      </p:sp>
      <p:sp>
        <p:nvSpPr>
          <p:cNvPr id="531" name="www.schysststall.se"/>
          <p:cNvSpPr txBox="1"/>
          <p:nvPr/>
        </p:nvSpPr>
        <p:spPr>
          <a:xfrm>
            <a:off x="6241624" y="5596851"/>
            <a:ext cx="3772753" cy="61383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chor="ctr">
            <a:normAutofit/>
          </a:bodyPr>
          <a:lstStyle>
            <a:lvl1pPr>
              <a:defRPr sz="3600" spc="-144">
                <a:solidFill>
                  <a:schemeClr val="accent1"/>
                </a:solidFill>
                <a:latin typeface="Helvetica"/>
                <a:ea typeface="Helvetica"/>
                <a:cs typeface="Helvetica"/>
                <a:sym typeface="Helvetica"/>
              </a:defRPr>
            </a:lvl1pPr>
          </a:lstStyle>
          <a:p>
            <a:r>
              <a:rPr dirty="0"/>
              <a:t>www.schysststall.se</a:t>
            </a:r>
          </a:p>
        </p:txBody>
      </p:sp>
      <p:pic>
        <p:nvPicPr>
          <p:cNvPr id="532" name="prevent-ss-symbol-01.png" descr="prevent-ss-symbol-01.png"/>
          <p:cNvPicPr>
            <a:picLocks noChangeAspect="1"/>
          </p:cNvPicPr>
          <p:nvPr/>
        </p:nvPicPr>
        <p:blipFill>
          <a:blip r:embed="rId2"/>
          <a:stretch>
            <a:fillRect/>
          </a:stretch>
        </p:blipFill>
        <p:spPr>
          <a:xfrm>
            <a:off x="3611113" y="2933315"/>
            <a:ext cx="9033774" cy="2487711"/>
          </a:xfrm>
          <a:prstGeom prst="rect">
            <a:avLst/>
          </a:prstGeom>
          <a:ln w="3175">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48"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49" name="Diabildsnummer"/>
          <p:cNvSpPr>
            <a:spLocks noGrp="1"/>
          </p:cNvSpPr>
          <p:nvPr>
            <p:ph type="sldNum" sz="quarter" idx="2"/>
          </p:nvPr>
        </p:nvSpPr>
        <p:spPr>
          <a:xfrm>
            <a:off x="15740855" y="8561916"/>
            <a:ext cx="150538"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550" name="Hur blir man ett Schysst stall?…"/>
          <p:cNvSpPr txBox="1">
            <a:spLocks noGrp="1"/>
          </p:cNvSpPr>
          <p:nvPr>
            <p:ph type="body" idx="14"/>
          </p:nvPr>
        </p:nvSpPr>
        <p:spPr>
          <a:xfrm>
            <a:off x="7675673" y="1553901"/>
            <a:ext cx="7266489" cy="6676034"/>
          </a:xfrm>
          <a:prstGeom prst="rect">
            <a:avLst/>
          </a:prstGeom>
        </p:spPr>
        <p:txBody>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lang="sv-SE" dirty="0"/>
              <a:t>För dig som är lärare</a:t>
            </a:r>
            <a:endParaRPr dirty="0"/>
          </a:p>
          <a:p>
            <a:pPr>
              <a:lnSpc>
                <a:spcPct val="110000"/>
              </a:lnSpc>
              <a:spcBef>
                <a:spcPts val="0"/>
              </a:spcBef>
              <a:defRPr sz="3200" b="0" spc="-128">
                <a:solidFill>
                  <a:schemeClr val="accent1">
                    <a:hueOff val="3924486"/>
                    <a:satOff val="-99526"/>
                    <a:lumOff val="-73890"/>
                  </a:schemeClr>
                </a:solidFill>
                <a:latin typeface="Helvetica"/>
                <a:ea typeface="Helvetica"/>
                <a:cs typeface="Helvetica"/>
                <a:sym typeface="Helvetica"/>
              </a:defRPr>
            </a:pP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Lärare på utbildningar med hästanknytning får en handledning att jobba med. Handledningen innehåller information om vad sexuella trakasserier är och hur det ser ut inom hästnäringen, men framför allt ett antal övningar som du som lärare kan använda i klassrummet. </a:t>
            </a:r>
          </a:p>
        </p:txBody>
      </p:sp>
      <p:pic>
        <p:nvPicPr>
          <p:cNvPr id="551"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pic>
        <p:nvPicPr>
          <p:cNvPr id="2" name="Bildobjekt 1">
            <a:extLst>
              <a:ext uri="{FF2B5EF4-FFF2-40B4-BE49-F238E27FC236}">
                <a16:creationId xmlns:a16="http://schemas.microsoft.com/office/drawing/2014/main" id="{850463FD-DA0A-4603-B70D-83EC9B6A826F}"/>
              </a:ext>
            </a:extLst>
          </p:cNvPr>
          <p:cNvPicPr>
            <a:picLocks noChangeAspect="1"/>
          </p:cNvPicPr>
          <p:nvPr/>
        </p:nvPicPr>
        <p:blipFill>
          <a:blip r:embed="rId4"/>
          <a:stretch>
            <a:fillRect/>
          </a:stretch>
        </p:blipFill>
        <p:spPr>
          <a:xfrm>
            <a:off x="990317" y="575041"/>
            <a:ext cx="4997123" cy="7100722"/>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62"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63" name="Diabildsnummer"/>
          <p:cNvSpPr>
            <a:spLocks noGrp="1"/>
          </p:cNvSpPr>
          <p:nvPr>
            <p:ph type="sldNum" sz="quarter" idx="2"/>
          </p:nvPr>
        </p:nvSpPr>
        <p:spPr>
          <a:xfrm>
            <a:off x="15740093" y="8561916"/>
            <a:ext cx="151300"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564" name="När lanseras Schysst stall?…"/>
          <p:cNvSpPr txBox="1">
            <a:spLocks noGrp="1"/>
          </p:cNvSpPr>
          <p:nvPr>
            <p:ph type="body" idx="14"/>
          </p:nvPr>
        </p:nvSpPr>
        <p:spPr>
          <a:prstGeom prst="rect">
            <a:avLst/>
          </a:prstGeom>
        </p:spPr>
        <p:txBody>
          <a:bodyPr/>
          <a:lstStyle/>
          <a:p>
            <a:pPr algn="ct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lang="sv-SE" dirty="0"/>
              <a:t>Initiativet lanserades i mars 2019 och </a:t>
            </a:r>
            <a:br>
              <a:rPr lang="sv-SE" dirty="0"/>
            </a:br>
            <a:r>
              <a:rPr lang="sv-SE" dirty="0"/>
              <a:t>kommer att finnas i flera år.</a:t>
            </a:r>
            <a:endParaRPr dirty="0"/>
          </a:p>
          <a:p>
            <a:pPr algn="ct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lang="sv-SE" dirty="0"/>
          </a:p>
          <a:p>
            <a:pPr algn="ct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Tillsammans kan vi förändra hästnäringen och bli fler Schyssta stall.</a:t>
            </a: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dirty="0"/>
          </a:p>
        </p:txBody>
      </p:sp>
      <p:pic>
        <p:nvPicPr>
          <p:cNvPr id="565"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34"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dirty="0"/>
          </a:p>
        </p:txBody>
      </p:sp>
      <p:sp>
        <p:nvSpPr>
          <p:cNvPr id="535" name="Diabildsnummer"/>
          <p:cNvSpPr>
            <a:spLocks noGrp="1"/>
          </p:cNvSpPr>
          <p:nvPr>
            <p:ph type="sldNum" sz="quarter" idx="2"/>
          </p:nvPr>
        </p:nvSpPr>
        <p:spPr>
          <a:xfrm>
            <a:off x="15744030" y="8561916"/>
            <a:ext cx="147363"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dirty="0"/>
          </a:p>
        </p:txBody>
      </p:sp>
      <p:sp>
        <p:nvSpPr>
          <p:cNvPr id="536" name="Vad är Schysst stall?…"/>
          <p:cNvSpPr txBox="1">
            <a:spLocks noGrp="1"/>
          </p:cNvSpPr>
          <p:nvPr>
            <p:ph type="body" idx="14"/>
          </p:nvPr>
        </p:nvSpPr>
        <p:spPr>
          <a:prstGeom prst="rect">
            <a:avLst/>
          </a:prstGeom>
        </p:spPr>
        <p:txBody>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dirty="0" err="1"/>
              <a:t>Vad</a:t>
            </a:r>
            <a:r>
              <a:rPr dirty="0"/>
              <a:t> </a:t>
            </a:r>
            <a:r>
              <a:rPr dirty="0" err="1"/>
              <a:t>är</a:t>
            </a:r>
            <a:r>
              <a:rPr dirty="0"/>
              <a:t> </a:t>
            </a:r>
            <a:r>
              <a:rPr dirty="0" err="1"/>
              <a:t>Schysst</a:t>
            </a:r>
            <a:r>
              <a:rPr dirty="0"/>
              <a:t> stall?</a:t>
            </a:r>
          </a:p>
          <a:p>
            <a:pPr>
              <a:lnSpc>
                <a:spcPct val="80000"/>
              </a:lnSpc>
              <a:spcBef>
                <a:spcPts val="0"/>
              </a:spcBef>
              <a:defRPr sz="4200" b="0" spc="-168">
                <a:solidFill>
                  <a:schemeClr val="accent1">
                    <a:hueOff val="3924486"/>
                    <a:satOff val="-99526"/>
                    <a:lumOff val="-73890"/>
                  </a:schemeClr>
                </a:solidFill>
                <a:latin typeface="Helvetica"/>
                <a:ea typeface="Helvetica"/>
                <a:cs typeface="Helvetica"/>
                <a:sym typeface="Helvetica"/>
              </a:defRPr>
            </a:pP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dirty="0" err="1"/>
              <a:t>Schysst</a:t>
            </a:r>
            <a:r>
              <a:rPr dirty="0"/>
              <a:t> stall </a:t>
            </a:r>
            <a:r>
              <a:rPr dirty="0" err="1"/>
              <a:t>är</a:t>
            </a:r>
            <a:r>
              <a:rPr dirty="0"/>
              <a:t> </a:t>
            </a:r>
            <a:r>
              <a:rPr dirty="0" err="1"/>
              <a:t>ett</a:t>
            </a:r>
            <a:r>
              <a:rPr dirty="0"/>
              <a:t> </a:t>
            </a:r>
            <a:r>
              <a:rPr dirty="0" err="1"/>
              <a:t>initiativ</a:t>
            </a:r>
            <a:r>
              <a:rPr dirty="0"/>
              <a:t> </a:t>
            </a:r>
            <a:r>
              <a:rPr dirty="0" err="1"/>
              <a:t>från</a:t>
            </a:r>
            <a:r>
              <a:rPr dirty="0"/>
              <a:t> </a:t>
            </a:r>
            <a:r>
              <a:rPr dirty="0" err="1"/>
              <a:t>arbetsmarknadens</a:t>
            </a:r>
            <a:r>
              <a:rPr dirty="0"/>
              <a:t> </a:t>
            </a:r>
            <a:r>
              <a:rPr dirty="0" err="1"/>
              <a:t>parter</a:t>
            </a:r>
            <a:r>
              <a:rPr dirty="0"/>
              <a:t> (</a:t>
            </a:r>
            <a:r>
              <a:rPr dirty="0" err="1"/>
              <a:t>Almega</a:t>
            </a:r>
            <a:r>
              <a:rPr dirty="0"/>
              <a:t>, </a:t>
            </a:r>
            <a:r>
              <a:rPr dirty="0" err="1"/>
              <a:t>Gröna</a:t>
            </a:r>
            <a:r>
              <a:rPr dirty="0"/>
              <a:t> </a:t>
            </a:r>
            <a:r>
              <a:rPr dirty="0" err="1"/>
              <a:t>arbetsgivare</a:t>
            </a:r>
            <a:r>
              <a:rPr dirty="0"/>
              <a:t> </a:t>
            </a:r>
            <a:r>
              <a:rPr dirty="0" err="1"/>
              <a:t>och</a:t>
            </a:r>
            <a:r>
              <a:rPr dirty="0"/>
              <a:t> </a:t>
            </a:r>
            <a:r>
              <a:rPr dirty="0" err="1"/>
              <a:t>Kommunal</a:t>
            </a:r>
            <a:r>
              <a:rPr dirty="0"/>
              <a:t>),</a:t>
            </a:r>
            <a:r>
              <a:rPr lang="sv-SE" dirty="0"/>
              <a:t> </a:t>
            </a:r>
            <a:r>
              <a:rPr dirty="0" err="1"/>
              <a:t>Sveriges</a:t>
            </a:r>
            <a:r>
              <a:rPr dirty="0"/>
              <a:t> </a:t>
            </a:r>
            <a:r>
              <a:rPr dirty="0" err="1"/>
              <a:t>hästorganisationer</a:t>
            </a:r>
            <a:r>
              <a:rPr lang="sv-SE" dirty="0"/>
              <a:t> och arbetsmiljöorganisationen Prevent</a:t>
            </a:r>
            <a:r>
              <a:rPr dirty="0"/>
              <a:t>. Vi </a:t>
            </a:r>
            <a:r>
              <a:rPr dirty="0" err="1"/>
              <a:t>är</a:t>
            </a:r>
            <a:r>
              <a:rPr dirty="0"/>
              <a:t> </a:t>
            </a:r>
            <a:r>
              <a:rPr dirty="0" err="1"/>
              <a:t>alltså</a:t>
            </a:r>
            <a:r>
              <a:rPr dirty="0"/>
              <a:t> </a:t>
            </a:r>
            <a:r>
              <a:rPr lang="sv-SE" dirty="0"/>
              <a:t>alla </a:t>
            </a:r>
            <a:r>
              <a:rPr dirty="0" err="1"/>
              <a:t>en</a:t>
            </a:r>
            <a:r>
              <a:rPr dirty="0"/>
              <a:t> del av </a:t>
            </a:r>
            <a:r>
              <a:rPr dirty="0" err="1"/>
              <a:t>Schysst</a:t>
            </a:r>
            <a:r>
              <a:rPr dirty="0"/>
              <a:t> stall.</a:t>
            </a:r>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dirty="0" err="1"/>
              <a:t>Initiativet</a:t>
            </a:r>
            <a:r>
              <a:rPr dirty="0"/>
              <a:t> </a:t>
            </a:r>
            <a:r>
              <a:rPr dirty="0" err="1"/>
              <a:t>syftar</a:t>
            </a:r>
            <a:r>
              <a:rPr dirty="0"/>
              <a:t> till </a:t>
            </a:r>
            <a:r>
              <a:rPr dirty="0" err="1"/>
              <a:t>att</a:t>
            </a:r>
            <a:r>
              <a:rPr dirty="0"/>
              <a:t> </a:t>
            </a:r>
            <a:r>
              <a:rPr lang="sv-SE" dirty="0"/>
              <a:t>ge verktyg för att </a:t>
            </a:r>
            <a:r>
              <a:rPr dirty="0" err="1"/>
              <a:t>motarbeta</a:t>
            </a:r>
            <a:r>
              <a:rPr dirty="0"/>
              <a:t> </a:t>
            </a:r>
            <a:r>
              <a:rPr dirty="0" err="1"/>
              <a:t>sexuella</a:t>
            </a:r>
            <a:r>
              <a:rPr dirty="0"/>
              <a:t> </a:t>
            </a:r>
            <a:r>
              <a:rPr dirty="0" err="1"/>
              <a:t>trakasserier</a:t>
            </a:r>
            <a:r>
              <a:rPr dirty="0"/>
              <a:t> </a:t>
            </a:r>
            <a:r>
              <a:rPr dirty="0" err="1"/>
              <a:t>i</a:t>
            </a:r>
            <a:r>
              <a:rPr dirty="0"/>
              <a:t> </a:t>
            </a:r>
            <a:r>
              <a:rPr dirty="0" err="1"/>
              <a:t>hästnäringen</a:t>
            </a:r>
            <a:r>
              <a:rPr lang="sv-SE" dirty="0"/>
              <a:t>. E</a:t>
            </a:r>
            <a:r>
              <a:rPr dirty="0"/>
              <a:t>n central del </a:t>
            </a:r>
            <a:r>
              <a:rPr dirty="0" err="1"/>
              <a:t>är</a:t>
            </a:r>
            <a:r>
              <a:rPr dirty="0"/>
              <a:t> </a:t>
            </a:r>
            <a:r>
              <a:rPr dirty="0" err="1"/>
              <a:t>sajten</a:t>
            </a:r>
            <a:r>
              <a:rPr dirty="0"/>
              <a:t> schysststall.se. </a:t>
            </a:r>
            <a:r>
              <a:rPr dirty="0" err="1"/>
              <a:t>På</a:t>
            </a:r>
            <a:r>
              <a:rPr dirty="0"/>
              <a:t> </a:t>
            </a:r>
            <a:r>
              <a:rPr dirty="0" err="1"/>
              <a:t>sajten</a:t>
            </a:r>
            <a:r>
              <a:rPr dirty="0"/>
              <a:t> </a:t>
            </a:r>
            <a:r>
              <a:rPr dirty="0" err="1"/>
              <a:t>finns</a:t>
            </a:r>
            <a:r>
              <a:rPr dirty="0"/>
              <a:t> </a:t>
            </a:r>
            <a:r>
              <a:rPr dirty="0" err="1"/>
              <a:t>en</a:t>
            </a:r>
            <a:r>
              <a:rPr dirty="0"/>
              <a:t> </a:t>
            </a:r>
            <a:r>
              <a:rPr dirty="0" err="1"/>
              <a:t>webbutbildning</a:t>
            </a:r>
            <a:r>
              <a:rPr dirty="0"/>
              <a:t> </a:t>
            </a:r>
            <a:r>
              <a:rPr dirty="0" err="1"/>
              <a:t>som</a:t>
            </a:r>
            <a:r>
              <a:rPr dirty="0"/>
              <a:t> </a:t>
            </a:r>
            <a:r>
              <a:rPr dirty="0" err="1"/>
              <a:t>riktar</a:t>
            </a:r>
            <a:r>
              <a:rPr dirty="0"/>
              <a:t> sig </a:t>
            </a:r>
            <a:r>
              <a:rPr lang="sv-SE" dirty="0"/>
              <a:t>till</a:t>
            </a:r>
            <a:r>
              <a:rPr dirty="0"/>
              <a:t> </a:t>
            </a:r>
            <a:r>
              <a:rPr dirty="0" err="1"/>
              <a:t>arbetsgivare</a:t>
            </a:r>
            <a:r>
              <a:rPr dirty="0"/>
              <a:t>,</a:t>
            </a:r>
            <a:r>
              <a:rPr lang="sv-SE" dirty="0"/>
              <a:t> filmer att diskutera kring, </a:t>
            </a:r>
            <a:r>
              <a:rPr dirty="0" err="1"/>
              <a:t>en</a:t>
            </a:r>
            <a:r>
              <a:rPr dirty="0"/>
              <a:t> anonym </a:t>
            </a:r>
            <a:r>
              <a:rPr dirty="0" err="1"/>
              <a:t>tipstjänst</a:t>
            </a:r>
            <a:r>
              <a:rPr dirty="0"/>
              <a:t> </a:t>
            </a:r>
            <a:r>
              <a:rPr lang="sv-SE" dirty="0"/>
              <a:t>för att tipsa om initiativet </a:t>
            </a:r>
            <a:r>
              <a:rPr dirty="0" err="1"/>
              <a:t>och</a:t>
            </a:r>
            <a:r>
              <a:rPr dirty="0"/>
              <a:t> information </a:t>
            </a:r>
            <a:r>
              <a:rPr dirty="0" err="1"/>
              <a:t>som</a:t>
            </a:r>
            <a:r>
              <a:rPr dirty="0"/>
              <a:t> </a:t>
            </a:r>
            <a:r>
              <a:rPr dirty="0" err="1"/>
              <a:t>riktar</a:t>
            </a:r>
            <a:r>
              <a:rPr dirty="0"/>
              <a:t> sig </a:t>
            </a:r>
            <a:r>
              <a:rPr lang="sv-SE" dirty="0"/>
              <a:t>till</a:t>
            </a:r>
            <a:r>
              <a:rPr dirty="0"/>
              <a:t> </a:t>
            </a:r>
            <a:r>
              <a:rPr dirty="0" err="1"/>
              <a:t>alla</a:t>
            </a:r>
            <a:r>
              <a:rPr dirty="0"/>
              <a:t> </a:t>
            </a:r>
            <a:r>
              <a:rPr dirty="0" err="1"/>
              <a:t>aktiva</a:t>
            </a:r>
            <a:r>
              <a:rPr dirty="0"/>
              <a:t> </a:t>
            </a:r>
            <a:r>
              <a:rPr dirty="0" err="1"/>
              <a:t>inom</a:t>
            </a:r>
            <a:r>
              <a:rPr dirty="0"/>
              <a:t> </a:t>
            </a:r>
            <a:r>
              <a:rPr dirty="0" err="1"/>
              <a:t>hästnäringen</a:t>
            </a:r>
            <a:r>
              <a:rPr dirty="0"/>
              <a:t>.</a:t>
            </a:r>
          </a:p>
        </p:txBody>
      </p:sp>
      <p:pic>
        <p:nvPicPr>
          <p:cNvPr id="537"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41"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42" name="Diabildsnummer"/>
          <p:cNvSpPr>
            <a:spLocks noGrp="1"/>
          </p:cNvSpPr>
          <p:nvPr>
            <p:ph type="sldNum" sz="quarter" idx="2"/>
          </p:nvPr>
        </p:nvSpPr>
        <p:spPr>
          <a:xfrm>
            <a:off x="15739966" y="8561916"/>
            <a:ext cx="151427"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543" name="Varför togs initiativet?…"/>
          <p:cNvSpPr txBox="1">
            <a:spLocks noGrp="1"/>
          </p:cNvSpPr>
          <p:nvPr>
            <p:ph type="body" idx="14"/>
          </p:nvPr>
        </p:nvSpPr>
        <p:spPr>
          <a:xfrm>
            <a:off x="770974" y="1233983"/>
            <a:ext cx="13760022" cy="6676034"/>
          </a:xfrm>
          <a:prstGeom prst="rect">
            <a:avLst/>
          </a:prstGeom>
        </p:spPr>
        <p:txBody>
          <a:bodyPr>
            <a:normAutofit/>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dirty="0" err="1"/>
              <a:t>Varför</a:t>
            </a:r>
            <a:r>
              <a:rPr dirty="0"/>
              <a:t> togs </a:t>
            </a:r>
            <a:r>
              <a:rPr dirty="0" err="1"/>
              <a:t>initiativet</a:t>
            </a:r>
            <a:r>
              <a:rPr dirty="0"/>
              <a:t>?</a:t>
            </a:r>
          </a:p>
          <a:p>
            <a:pPr>
              <a:lnSpc>
                <a:spcPct val="110000"/>
              </a:lnSpc>
              <a:spcBef>
                <a:spcPts val="0"/>
              </a:spcBef>
              <a:defRPr sz="3200" b="0" spc="-128">
                <a:solidFill>
                  <a:schemeClr val="accent1">
                    <a:hueOff val="3924486"/>
                    <a:satOff val="-99526"/>
                    <a:lumOff val="-73890"/>
                  </a:schemeClr>
                </a:solidFill>
                <a:latin typeface="Helvetica"/>
                <a:ea typeface="Helvetica"/>
                <a:cs typeface="Helvetica"/>
                <a:sym typeface="Helvetica"/>
              </a:defRPr>
            </a:pP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På flera arbetsplatser inom hästnäringen förekommer en tuff jargong som kan leda till ett arbetsklimat där kränkningar normaliseras. Sexuella trakasserier och kränkande jargong får aldrig bli vardag. Därför finns Schysst stall. </a:t>
            </a:r>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lang="sv-SE"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Att vara ett Schysst stall innebär att arbeta aktivt för att skapa en trygg arbetsplats och öka medvetenheten om sexuella trakasserier.</a:t>
            </a:r>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lang="sv-SE"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Genom att visa att vi är för en nolltolerans mot sexuella trakasserier och uppmana fler att bli Schyssta stall kan vi tillsammans förändra hästnäringen.</a:t>
            </a:r>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lang="sv-SE"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dirty="0"/>
          </a:p>
        </p:txBody>
      </p:sp>
      <p:pic>
        <p:nvPicPr>
          <p:cNvPr id="544"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48"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49" name="Diabildsnummer"/>
          <p:cNvSpPr>
            <a:spLocks noGrp="1"/>
          </p:cNvSpPr>
          <p:nvPr>
            <p:ph type="sldNum" sz="quarter" idx="2"/>
          </p:nvPr>
        </p:nvSpPr>
        <p:spPr>
          <a:xfrm>
            <a:off x="15740855" y="8561916"/>
            <a:ext cx="150538"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550" name="Hur blir man ett Schysst stall?…"/>
          <p:cNvSpPr txBox="1">
            <a:spLocks noGrp="1"/>
          </p:cNvSpPr>
          <p:nvPr>
            <p:ph type="body" idx="14"/>
          </p:nvPr>
        </p:nvSpPr>
        <p:spPr>
          <a:xfrm>
            <a:off x="755348" y="1415441"/>
            <a:ext cx="5294723" cy="6494576"/>
          </a:xfrm>
          <a:prstGeom prst="rect">
            <a:avLst/>
          </a:prstGeom>
        </p:spPr>
        <p:txBody>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lang="sv-SE" dirty="0"/>
              <a:t>s</a:t>
            </a:r>
            <a:r>
              <a:rPr dirty="0" err="1"/>
              <a:t>chysststall</a:t>
            </a:r>
            <a:r>
              <a:rPr lang="sv-SE" dirty="0"/>
              <a:t>.se</a:t>
            </a:r>
            <a:endParaRPr dirty="0"/>
          </a:p>
          <a:p>
            <a:pPr>
              <a:lnSpc>
                <a:spcPct val="110000"/>
              </a:lnSpc>
              <a:spcBef>
                <a:spcPts val="0"/>
              </a:spcBef>
              <a:defRPr sz="3200" b="0" spc="-128">
                <a:solidFill>
                  <a:schemeClr val="accent1">
                    <a:hueOff val="3924486"/>
                    <a:satOff val="-99526"/>
                    <a:lumOff val="-73890"/>
                  </a:schemeClr>
                </a:solidFill>
                <a:latin typeface="Helvetica"/>
                <a:ea typeface="Helvetica"/>
                <a:cs typeface="Helvetica"/>
                <a:sym typeface="Helvetica"/>
              </a:defRPr>
            </a:pP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På webbplatsen finns olika information beroende på vilken roll du har i stallet – arbetsgivare, anställd, lärare eller fritidsintresserad. </a:t>
            </a:r>
            <a:r>
              <a:rPr dirty="0"/>
              <a:t> </a:t>
            </a:r>
            <a:endParaRPr lang="sv-SE" dirty="0"/>
          </a:p>
        </p:txBody>
      </p:sp>
      <p:pic>
        <p:nvPicPr>
          <p:cNvPr id="551" name="prevent-ss-symbol-01.png" descr="prevent-ss-symbol-01.png"/>
          <p:cNvPicPr>
            <a:picLocks noChangeAspect="1"/>
          </p:cNvPicPr>
          <p:nvPr/>
        </p:nvPicPr>
        <p:blipFill>
          <a:blip r:embed="rId3"/>
          <a:stretch>
            <a:fillRect/>
          </a:stretch>
        </p:blipFill>
        <p:spPr>
          <a:xfrm>
            <a:off x="1701594" y="7687289"/>
            <a:ext cx="3049318" cy="839719"/>
          </a:xfrm>
          <a:prstGeom prst="rect">
            <a:avLst/>
          </a:prstGeom>
          <a:ln w="3175">
            <a:miter lim="400000"/>
          </a:ln>
        </p:spPr>
      </p:pic>
      <p:pic>
        <p:nvPicPr>
          <p:cNvPr id="3" name="Bildobjekt 2">
            <a:extLst>
              <a:ext uri="{FF2B5EF4-FFF2-40B4-BE49-F238E27FC236}">
                <a16:creationId xmlns:a16="http://schemas.microsoft.com/office/drawing/2014/main" id="{BC66360B-1767-A32A-915E-19103F211559}"/>
              </a:ext>
            </a:extLst>
          </p:cNvPr>
          <p:cNvPicPr>
            <a:picLocks noChangeAspect="1"/>
          </p:cNvPicPr>
          <p:nvPr/>
        </p:nvPicPr>
        <p:blipFill>
          <a:blip r:embed="rId4"/>
          <a:stretch>
            <a:fillRect/>
          </a:stretch>
        </p:blipFill>
        <p:spPr>
          <a:xfrm>
            <a:off x="6126729" y="482861"/>
            <a:ext cx="9542242" cy="7788042"/>
          </a:xfrm>
          <a:prstGeom prst="rect">
            <a:avLst/>
          </a:prstGeom>
        </p:spPr>
      </p:pic>
    </p:spTree>
    <p:extLst>
      <p:ext uri="{BB962C8B-B14F-4D97-AF65-F5344CB8AC3E}">
        <p14:creationId xmlns:p14="http://schemas.microsoft.com/office/powerpoint/2010/main" val="3413336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48"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49" name="Diabildsnummer"/>
          <p:cNvSpPr>
            <a:spLocks noGrp="1"/>
          </p:cNvSpPr>
          <p:nvPr>
            <p:ph type="sldNum" sz="quarter" idx="2"/>
          </p:nvPr>
        </p:nvSpPr>
        <p:spPr>
          <a:xfrm>
            <a:off x="15740855" y="8561916"/>
            <a:ext cx="150538"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550" name="Hur blir man ett Schysst stall?…"/>
          <p:cNvSpPr txBox="1">
            <a:spLocks noGrp="1"/>
          </p:cNvSpPr>
          <p:nvPr>
            <p:ph type="body" idx="14"/>
          </p:nvPr>
        </p:nvSpPr>
        <p:spPr>
          <a:xfrm>
            <a:off x="755348" y="1415441"/>
            <a:ext cx="5294723" cy="6494576"/>
          </a:xfrm>
          <a:prstGeom prst="rect">
            <a:avLst/>
          </a:prstGeom>
        </p:spPr>
        <p:txBody>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dirty="0" err="1"/>
              <a:t>Hur</a:t>
            </a:r>
            <a:r>
              <a:rPr dirty="0"/>
              <a:t> </a:t>
            </a:r>
            <a:r>
              <a:rPr dirty="0" err="1"/>
              <a:t>blir</a:t>
            </a:r>
            <a:r>
              <a:rPr dirty="0"/>
              <a:t> man </a:t>
            </a:r>
            <a:r>
              <a:rPr dirty="0" err="1"/>
              <a:t>ett</a:t>
            </a:r>
            <a:r>
              <a:rPr dirty="0"/>
              <a:t> </a:t>
            </a:r>
            <a:r>
              <a:rPr dirty="0" err="1"/>
              <a:t>Schysst</a:t>
            </a:r>
            <a:r>
              <a:rPr dirty="0"/>
              <a:t> stall?</a:t>
            </a:r>
          </a:p>
          <a:p>
            <a:pPr>
              <a:lnSpc>
                <a:spcPct val="110000"/>
              </a:lnSpc>
              <a:spcBef>
                <a:spcPts val="0"/>
              </a:spcBef>
              <a:defRPr sz="3200" b="0" spc="-128">
                <a:solidFill>
                  <a:schemeClr val="accent1">
                    <a:hueOff val="3924486"/>
                    <a:satOff val="-99526"/>
                    <a:lumOff val="-73890"/>
                  </a:schemeClr>
                </a:solidFill>
                <a:latin typeface="Helvetica"/>
                <a:ea typeface="Helvetica"/>
                <a:cs typeface="Helvetica"/>
                <a:sym typeface="Helvetica"/>
              </a:defRPr>
            </a:pP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Är du stallägare? Då kan du, eller någon annan i arbetsledande ställning, gå in och göra </a:t>
            </a:r>
            <a:r>
              <a:rPr dirty="0" err="1"/>
              <a:t>webbutbildning</a:t>
            </a:r>
            <a:r>
              <a:rPr lang="sv-SE" dirty="0"/>
              <a:t>en </a:t>
            </a:r>
            <a:r>
              <a:rPr lang="sv-SE" i="1" dirty="0"/>
              <a:t>Bli ett Schysst stall.</a:t>
            </a:r>
            <a:endParaRPr lang="sv-SE" dirty="0"/>
          </a:p>
        </p:txBody>
      </p:sp>
      <p:pic>
        <p:nvPicPr>
          <p:cNvPr id="551"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pic>
        <p:nvPicPr>
          <p:cNvPr id="3" name="Bildobjekt 2">
            <a:extLst>
              <a:ext uri="{FF2B5EF4-FFF2-40B4-BE49-F238E27FC236}">
                <a16:creationId xmlns:a16="http://schemas.microsoft.com/office/drawing/2014/main" id="{9248E805-AC81-442F-890D-B0201B84531B}"/>
              </a:ext>
            </a:extLst>
          </p:cNvPr>
          <p:cNvPicPr>
            <a:picLocks noChangeAspect="1"/>
          </p:cNvPicPr>
          <p:nvPr/>
        </p:nvPicPr>
        <p:blipFill>
          <a:blip r:embed="rId4"/>
          <a:stretch>
            <a:fillRect/>
          </a:stretch>
        </p:blipFill>
        <p:spPr>
          <a:xfrm>
            <a:off x="6497908" y="964749"/>
            <a:ext cx="8846475" cy="6082493"/>
          </a:xfrm>
          <a:prstGeom prst="rect">
            <a:avLst/>
          </a:prstGeom>
        </p:spPr>
      </p:pic>
    </p:spTree>
    <p:extLst>
      <p:ext uri="{BB962C8B-B14F-4D97-AF65-F5344CB8AC3E}">
        <p14:creationId xmlns:p14="http://schemas.microsoft.com/office/powerpoint/2010/main" val="25963427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48"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49" name="Diabildsnummer"/>
          <p:cNvSpPr>
            <a:spLocks noGrp="1"/>
          </p:cNvSpPr>
          <p:nvPr>
            <p:ph type="sldNum" sz="quarter" idx="2"/>
          </p:nvPr>
        </p:nvSpPr>
        <p:spPr>
          <a:xfrm>
            <a:off x="15740855" y="8561916"/>
            <a:ext cx="150538"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550" name="Hur blir man ett Schysst stall?…"/>
          <p:cNvSpPr txBox="1">
            <a:spLocks noGrp="1"/>
          </p:cNvSpPr>
          <p:nvPr>
            <p:ph type="body" idx="14"/>
          </p:nvPr>
        </p:nvSpPr>
        <p:spPr>
          <a:xfrm>
            <a:off x="755348" y="1233983"/>
            <a:ext cx="5529618" cy="6676034"/>
          </a:xfrm>
          <a:prstGeom prst="rect">
            <a:avLst/>
          </a:prstGeom>
        </p:spPr>
        <p:txBody>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lang="sv-SE" dirty="0"/>
              <a:t>Bli ett Schysst stall</a:t>
            </a: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br>
              <a:rPr lang="sv-SE" dirty="0"/>
            </a:br>
            <a:r>
              <a:rPr lang="sv-SE" dirty="0"/>
              <a:t>I utbildningen får du lära dig mer om vad sexuella trakasserier är och hur du som ansvarig för arbetsmiljön kan arbeta för ett gott klimat i stallet. </a:t>
            </a:r>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lang="sv-SE" dirty="0"/>
          </a:p>
        </p:txBody>
      </p:sp>
      <p:pic>
        <p:nvPicPr>
          <p:cNvPr id="551"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pic>
        <p:nvPicPr>
          <p:cNvPr id="2" name="Bildobjekt 1">
            <a:extLst>
              <a:ext uri="{FF2B5EF4-FFF2-40B4-BE49-F238E27FC236}">
                <a16:creationId xmlns:a16="http://schemas.microsoft.com/office/drawing/2014/main" id="{818149AE-D361-41F0-A38B-41A2ED53D2BA}"/>
              </a:ext>
            </a:extLst>
          </p:cNvPr>
          <p:cNvPicPr>
            <a:picLocks noChangeAspect="1"/>
          </p:cNvPicPr>
          <p:nvPr/>
        </p:nvPicPr>
        <p:blipFill>
          <a:blip r:embed="rId4"/>
          <a:stretch>
            <a:fillRect/>
          </a:stretch>
        </p:blipFill>
        <p:spPr>
          <a:xfrm>
            <a:off x="6515562" y="427523"/>
            <a:ext cx="8929579" cy="6820716"/>
          </a:xfrm>
          <a:prstGeom prst="rect">
            <a:avLst/>
          </a:prstGeom>
        </p:spPr>
      </p:pic>
    </p:spTree>
    <p:extLst>
      <p:ext uri="{BB962C8B-B14F-4D97-AF65-F5344CB8AC3E}">
        <p14:creationId xmlns:p14="http://schemas.microsoft.com/office/powerpoint/2010/main" val="139493986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48"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49" name="Diabildsnummer"/>
          <p:cNvSpPr>
            <a:spLocks noGrp="1"/>
          </p:cNvSpPr>
          <p:nvPr>
            <p:ph type="sldNum" sz="quarter" idx="2"/>
          </p:nvPr>
        </p:nvSpPr>
        <p:spPr>
          <a:xfrm>
            <a:off x="15740855" y="8561916"/>
            <a:ext cx="150538"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550" name="Hur blir man ett Schysst stall?…"/>
          <p:cNvSpPr txBox="1">
            <a:spLocks noGrp="1"/>
          </p:cNvSpPr>
          <p:nvPr>
            <p:ph type="body" idx="14"/>
          </p:nvPr>
        </p:nvSpPr>
        <p:spPr>
          <a:xfrm>
            <a:off x="755348" y="1233983"/>
            <a:ext cx="5529618" cy="6676034"/>
          </a:xfrm>
          <a:prstGeom prst="rect">
            <a:avLst/>
          </a:prstGeom>
        </p:spPr>
        <p:txBody>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lang="sv-SE" dirty="0"/>
              <a:t>Schysst stall-kartan</a:t>
            </a: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lang="sv-SE"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När stallet har blivit godkänt efter utbildningen får ni en plats på Schysst stall-kartan där alla Schyssta stall i Sverige finns med. </a:t>
            </a:r>
          </a:p>
        </p:txBody>
      </p:sp>
      <p:pic>
        <p:nvPicPr>
          <p:cNvPr id="551"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pic>
        <p:nvPicPr>
          <p:cNvPr id="3" name="Bildobjekt 2">
            <a:extLst>
              <a:ext uri="{FF2B5EF4-FFF2-40B4-BE49-F238E27FC236}">
                <a16:creationId xmlns:a16="http://schemas.microsoft.com/office/drawing/2014/main" id="{A752027D-A25C-A21D-4B9E-3E6F4D28D403}"/>
              </a:ext>
            </a:extLst>
          </p:cNvPr>
          <p:cNvPicPr>
            <a:picLocks noChangeAspect="1"/>
          </p:cNvPicPr>
          <p:nvPr/>
        </p:nvPicPr>
        <p:blipFill>
          <a:blip r:embed="rId4"/>
          <a:stretch>
            <a:fillRect/>
          </a:stretch>
        </p:blipFill>
        <p:spPr>
          <a:xfrm>
            <a:off x="8407129" y="1061729"/>
            <a:ext cx="7002907" cy="5552305"/>
          </a:xfrm>
          <a:prstGeom prst="rect">
            <a:avLst/>
          </a:prstGeom>
        </p:spPr>
      </p:pic>
    </p:spTree>
    <p:extLst>
      <p:ext uri="{BB962C8B-B14F-4D97-AF65-F5344CB8AC3E}">
        <p14:creationId xmlns:p14="http://schemas.microsoft.com/office/powerpoint/2010/main" val="9387241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48"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49" name="Diabildsnummer"/>
          <p:cNvSpPr>
            <a:spLocks noGrp="1"/>
          </p:cNvSpPr>
          <p:nvPr>
            <p:ph type="sldNum" sz="quarter" idx="2"/>
          </p:nvPr>
        </p:nvSpPr>
        <p:spPr>
          <a:xfrm>
            <a:off x="15740855" y="8561916"/>
            <a:ext cx="150538"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550" name="Hur blir man ett Schysst stall?…"/>
          <p:cNvSpPr txBox="1">
            <a:spLocks noGrp="1"/>
          </p:cNvSpPr>
          <p:nvPr>
            <p:ph type="body" idx="14"/>
          </p:nvPr>
        </p:nvSpPr>
        <p:spPr>
          <a:xfrm>
            <a:off x="755348" y="1233983"/>
            <a:ext cx="5529618" cy="6676034"/>
          </a:xfrm>
          <a:prstGeom prst="rect">
            <a:avLst/>
          </a:prstGeom>
        </p:spPr>
        <p:txBody>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lang="sv-SE" dirty="0"/>
              <a:t>Schysst stall-saker</a:t>
            </a: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lang="sv-SE"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Ni får också ett paket med Schysst stall-saker som ni kan använda i stallet – bland annat en dekal och </a:t>
            </a:r>
            <a:br>
              <a:rPr lang="sv-SE" dirty="0"/>
            </a:br>
            <a:r>
              <a:rPr lang="sv-SE" dirty="0"/>
              <a:t>en plansch som visar att ni är ett Schysst stall.  </a:t>
            </a:r>
          </a:p>
        </p:txBody>
      </p:sp>
      <p:pic>
        <p:nvPicPr>
          <p:cNvPr id="551"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pic>
        <p:nvPicPr>
          <p:cNvPr id="3" name="Bildobjekt 2">
            <a:extLst>
              <a:ext uri="{FF2B5EF4-FFF2-40B4-BE49-F238E27FC236}">
                <a16:creationId xmlns:a16="http://schemas.microsoft.com/office/drawing/2014/main" id="{FEAF0853-BB5A-4128-8AD7-61C14B001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308" y="1233983"/>
            <a:ext cx="7578349" cy="4859184"/>
          </a:xfrm>
          <a:prstGeom prst="rect">
            <a:avLst/>
          </a:prstGeom>
        </p:spPr>
      </p:pic>
    </p:spTree>
    <p:extLst>
      <p:ext uri="{BB962C8B-B14F-4D97-AF65-F5344CB8AC3E}">
        <p14:creationId xmlns:p14="http://schemas.microsoft.com/office/powerpoint/2010/main" val="41511832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548" name="Rektangel"/>
          <p:cNvSpPr/>
          <p:nvPr/>
        </p:nvSpPr>
        <p:spPr>
          <a:xfrm>
            <a:off x="-1" y="0"/>
            <a:ext cx="16256001" cy="9144001"/>
          </a:xfrm>
          <a:prstGeom prst="rect">
            <a:avLst/>
          </a:prstGeom>
          <a:ln w="279400">
            <a:solidFill>
              <a:schemeClr val="accent1"/>
            </a:solidFill>
            <a:miter lim="400000"/>
          </a:ln>
        </p:spPr>
        <p:txBody>
          <a:bodyPr lIns="33866" tIns="33866" rIns="33866" bIns="33866" anchor="ctr"/>
          <a:lstStyle/>
          <a:p>
            <a:pPr algn="ctr">
              <a:lnSpc>
                <a:spcPct val="110000"/>
              </a:lnSpc>
              <a:defRPr sz="3600" b="1" spc="-107">
                <a:solidFill>
                  <a:srgbClr val="00A0E0"/>
                </a:solidFill>
                <a:latin typeface="Graphik"/>
                <a:ea typeface="Graphik"/>
                <a:cs typeface="Graphik"/>
                <a:sym typeface="Graphik"/>
              </a:defRPr>
            </a:pPr>
            <a:endParaRPr/>
          </a:p>
        </p:txBody>
      </p:sp>
      <p:sp>
        <p:nvSpPr>
          <p:cNvPr id="549" name="Diabildsnummer"/>
          <p:cNvSpPr>
            <a:spLocks noGrp="1"/>
          </p:cNvSpPr>
          <p:nvPr>
            <p:ph type="sldNum" sz="quarter" idx="2"/>
          </p:nvPr>
        </p:nvSpPr>
        <p:spPr>
          <a:xfrm>
            <a:off x="15740855" y="8561916"/>
            <a:ext cx="150538" cy="2582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550" name="Hur blir man ett Schysst stall?…"/>
          <p:cNvSpPr txBox="1">
            <a:spLocks noGrp="1"/>
          </p:cNvSpPr>
          <p:nvPr>
            <p:ph type="body" idx="14"/>
          </p:nvPr>
        </p:nvSpPr>
        <p:spPr>
          <a:xfrm>
            <a:off x="755348" y="1233983"/>
            <a:ext cx="5529618" cy="6676034"/>
          </a:xfrm>
          <a:prstGeom prst="rect">
            <a:avLst/>
          </a:prstGeom>
        </p:spPr>
        <p:txBody>
          <a:bodyPr/>
          <a:lstStyle/>
          <a:p>
            <a:pPr>
              <a:lnSpc>
                <a:spcPct val="80000"/>
              </a:lnSpc>
              <a:spcBef>
                <a:spcPts val="0"/>
              </a:spcBef>
              <a:defRPr sz="4200" spc="-168">
                <a:solidFill>
                  <a:schemeClr val="accent1">
                    <a:hueOff val="3924486"/>
                    <a:satOff val="-99526"/>
                    <a:lumOff val="-73890"/>
                  </a:schemeClr>
                </a:solidFill>
                <a:latin typeface="Helvetica"/>
                <a:ea typeface="Helvetica"/>
                <a:cs typeface="Helvetica"/>
                <a:sym typeface="Helvetica"/>
              </a:defRPr>
            </a:pPr>
            <a:r>
              <a:rPr lang="sv-SE" dirty="0"/>
              <a:t>Filmer</a:t>
            </a:r>
            <a:endParaRPr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endParaRPr lang="sv-SE" dirty="0"/>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Filmerna tar upp olika situationer och dilemman som kan utspela sig i stallet, och bygger på exempel ur verkligheten.</a:t>
            </a:r>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Se och reflektera eller diskutera tillsammans med någon!</a:t>
            </a:r>
          </a:p>
          <a:p>
            <a:pPr>
              <a:lnSpc>
                <a:spcPct val="110000"/>
              </a:lnSpc>
              <a:spcBef>
                <a:spcPts val="0"/>
              </a:spcBef>
              <a:defRPr sz="2800" b="0" spc="-112">
                <a:solidFill>
                  <a:schemeClr val="accent1">
                    <a:hueOff val="3924486"/>
                    <a:satOff val="-99526"/>
                    <a:lumOff val="-73890"/>
                  </a:schemeClr>
                </a:solidFill>
                <a:latin typeface="Helvetica"/>
                <a:ea typeface="Helvetica"/>
                <a:cs typeface="Helvetica"/>
                <a:sym typeface="Helvetica"/>
              </a:defRPr>
            </a:pPr>
            <a:r>
              <a:rPr lang="sv-SE" dirty="0"/>
              <a:t>Du får också information om vilken hjälp som finns att få.</a:t>
            </a:r>
            <a:br>
              <a:rPr lang="sv-SE" dirty="0"/>
            </a:br>
            <a:br>
              <a:rPr lang="sv-SE" dirty="0"/>
            </a:br>
            <a:endParaRPr lang="sv-SE" u="sng" dirty="0"/>
          </a:p>
        </p:txBody>
      </p:sp>
      <p:pic>
        <p:nvPicPr>
          <p:cNvPr id="551" name="prevent-ss-symbol-01.png" descr="prevent-ss-symbol-01.png"/>
          <p:cNvPicPr>
            <a:picLocks noChangeAspect="1"/>
          </p:cNvPicPr>
          <p:nvPr/>
        </p:nvPicPr>
        <p:blipFill>
          <a:blip r:embed="rId3"/>
          <a:stretch>
            <a:fillRect/>
          </a:stretch>
        </p:blipFill>
        <p:spPr>
          <a:xfrm>
            <a:off x="6603341" y="7675762"/>
            <a:ext cx="3049318" cy="839719"/>
          </a:xfrm>
          <a:prstGeom prst="rect">
            <a:avLst/>
          </a:prstGeom>
          <a:ln w="3175">
            <a:miter lim="400000"/>
          </a:ln>
        </p:spPr>
      </p:pic>
      <p:pic>
        <p:nvPicPr>
          <p:cNvPr id="4" name="Bildobjekt 3">
            <a:extLst>
              <a:ext uri="{FF2B5EF4-FFF2-40B4-BE49-F238E27FC236}">
                <a16:creationId xmlns:a16="http://schemas.microsoft.com/office/drawing/2014/main" id="{6284CC4F-A626-A3ED-FB67-45ABC3D7F984}"/>
              </a:ext>
            </a:extLst>
          </p:cNvPr>
          <p:cNvPicPr>
            <a:picLocks noChangeAspect="1"/>
          </p:cNvPicPr>
          <p:nvPr/>
        </p:nvPicPr>
        <p:blipFill>
          <a:blip r:embed="rId4"/>
          <a:stretch>
            <a:fillRect/>
          </a:stretch>
        </p:blipFill>
        <p:spPr>
          <a:xfrm>
            <a:off x="6875809" y="628519"/>
            <a:ext cx="8789348" cy="6697419"/>
          </a:xfrm>
          <a:prstGeom prst="rect">
            <a:avLst/>
          </a:prstGeom>
        </p:spPr>
      </p:pic>
    </p:spTree>
    <p:extLst>
      <p:ext uri="{BB962C8B-B14F-4D97-AF65-F5344CB8AC3E}">
        <p14:creationId xmlns:p14="http://schemas.microsoft.com/office/powerpoint/2010/main" val="436175263"/>
      </p:ext>
    </p:extLst>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059FE0"/>
      </a:lt1>
      <a:dk2>
        <a:srgbClr val="FBFBFB"/>
      </a:dk2>
      <a:lt2>
        <a:srgbClr val="F7F7F7"/>
      </a:lt2>
      <a:accent1>
        <a:srgbClr val="FFFFFF"/>
      </a:accent1>
      <a:accent2>
        <a:srgbClr val="D3D3D3"/>
      </a:accent2>
      <a:accent3>
        <a:srgbClr val="D6D6D6"/>
      </a:accent3>
      <a:accent4>
        <a:srgbClr val="D8D8D8"/>
      </a:accent4>
      <a:accent5>
        <a:srgbClr val="DADADA"/>
      </a:accent5>
      <a:accent6>
        <a:srgbClr val="DCDCDC"/>
      </a:accent6>
      <a:hlink>
        <a:srgbClr val="0000FF"/>
      </a:hlink>
      <a:folHlink>
        <a:srgbClr val="FF00FF"/>
      </a:folHlink>
    </a:clrScheme>
    <a:fontScheme name="White">
      <a:majorFont>
        <a:latin typeface="GT Walsheim Regular"/>
        <a:ea typeface="GT Walsheim Regular"/>
        <a:cs typeface="GT Walsheim Regular"/>
      </a:majorFont>
      <a:minorFont>
        <a:latin typeface="GT Walsheim Regular"/>
        <a:ea typeface="GT Walsheim Regular"/>
        <a:cs typeface="GT Walsheim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hueOff val="11864045"/>
            <a:satOff val="95926"/>
            <a:lumOff val="-38155"/>
          </a:schemeClr>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chemeClr val="accent1"/>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a:normAutofit/>
      </a:bodyPr>
      <a:lstStyle>
        <a:defPPr marL="0" marR="0" indent="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FBFBFB"/>
      </a:dk2>
      <a:lt2>
        <a:srgbClr val="F7F7F7"/>
      </a:lt2>
      <a:accent1>
        <a:srgbClr val="FFFFFF"/>
      </a:accent1>
      <a:accent2>
        <a:srgbClr val="D3D3D3"/>
      </a:accent2>
      <a:accent3>
        <a:srgbClr val="D6D6D6"/>
      </a:accent3>
      <a:accent4>
        <a:srgbClr val="D8D8D8"/>
      </a:accent4>
      <a:accent5>
        <a:srgbClr val="DADADA"/>
      </a:accent5>
      <a:accent6>
        <a:srgbClr val="DCDCDC"/>
      </a:accent6>
      <a:hlink>
        <a:srgbClr val="0000FF"/>
      </a:hlink>
      <a:folHlink>
        <a:srgbClr val="FF00FF"/>
      </a:folHlink>
    </a:clrScheme>
    <a:fontScheme name="White">
      <a:majorFont>
        <a:latin typeface="GT Walsheim Regular"/>
        <a:ea typeface="GT Walsheim Regular"/>
        <a:cs typeface="GT Walsheim Regular"/>
      </a:majorFont>
      <a:minorFont>
        <a:latin typeface="GT Walsheim Regular"/>
        <a:ea typeface="GT Walsheim Regular"/>
        <a:cs typeface="GT Walsheim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hueOff val="11864045"/>
            <a:satOff val="95926"/>
            <a:lumOff val="-38155"/>
          </a:schemeClr>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chemeClr val="accent1"/>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a:normAutofit/>
      </a:bodyPr>
      <a:lstStyle>
        <a:defPPr marL="0" marR="0" indent="0" algn="l" defTabSz="825500" rtl="0" fontAlgn="auto" latinLnBrk="0" hangingPunct="0">
          <a:lnSpc>
            <a:spcPct val="80000"/>
          </a:lnSpc>
          <a:spcBef>
            <a:spcPts val="0"/>
          </a:spcBef>
          <a:spcAft>
            <a:spcPts val="0"/>
          </a:spcAft>
          <a:buClrTx/>
          <a:buSzTx/>
          <a:buFontTx/>
          <a:buNone/>
          <a:tabLst/>
          <a:defRPr kumimoji="0" sz="4200" b="0" i="0" u="none" strike="noStrike" cap="none" spc="-168" normalizeH="0" baseline="0">
            <a:ln>
              <a:noFill/>
            </a:ln>
            <a:solidFill>
              <a:schemeClr val="accent2">
                <a:hueOff val="11864045"/>
                <a:satOff val="95926"/>
                <a:lumOff val="-38155"/>
              </a:schemeClr>
            </a:solidFill>
            <a:effectLst/>
            <a:uFillTx/>
            <a:latin typeface="GT Walsheim Bold"/>
            <a:ea typeface="GT Walsheim Bold"/>
            <a:cs typeface="GT Walsheim Bold"/>
            <a:sym typeface="GT Walsheim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79135d-f7ab-4a6f-9ae9-bb5a7d83743c" xsi:nil="true"/>
    <lcf76f155ced4ddcb4097134ff3c332f xmlns="bf5323ca-154c-4ed0-a0f5-1a10b24af6d2">
      <Terms xmlns="http://schemas.microsoft.com/office/infopath/2007/PartnerControls"/>
    </lcf76f155ced4ddcb4097134ff3c332f>
    <c86a70e0a05c428386fb905d8ee45e84 xmlns="cd79135d-f7ab-4a6f-9ae9-bb5a7d83743c">
      <Terms xmlns="http://schemas.microsoft.com/office/infopath/2007/PartnerControls"/>
    </c86a70e0a05c428386fb905d8ee45e84>
    <b1c12d4f7cee4d93b3b73feaa9fa6ffd xmlns="cd79135d-f7ab-4a6f-9ae9-bb5a7d83743c">
      <Terms xmlns="http://schemas.microsoft.com/office/infopath/2007/PartnerControls"/>
    </b1c12d4f7cee4d93b3b73feaa9fa6ff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rbetsdokument" ma:contentTypeID="0x0101007728BD0005B0F74A9C42B04159C525B400F0DDFEBFE0A62242ABB7D3CBB0AB7CF6" ma:contentTypeVersion="16" ma:contentTypeDescription="Vanligt arbetsdokument" ma:contentTypeScope="" ma:versionID="c856a3b6e7120af0ef2699800b7b2177">
  <xsd:schema xmlns:xsd="http://www.w3.org/2001/XMLSchema" xmlns:xs="http://www.w3.org/2001/XMLSchema" xmlns:p="http://schemas.microsoft.com/office/2006/metadata/properties" xmlns:ns2="cd79135d-f7ab-4a6f-9ae9-bb5a7d83743c" xmlns:ns3="bf5323ca-154c-4ed0-a0f5-1a10b24af6d2" targetNamespace="http://schemas.microsoft.com/office/2006/metadata/properties" ma:root="true" ma:fieldsID="97e99c532f1e9164a8d0d2bf0896116f" ns2:_="" ns3:_="">
    <xsd:import namespace="cd79135d-f7ab-4a6f-9ae9-bb5a7d83743c"/>
    <xsd:import namespace="bf5323ca-154c-4ed0-a0f5-1a10b24af6d2"/>
    <xsd:element name="properties">
      <xsd:complexType>
        <xsd:sequence>
          <xsd:element name="documentManagement">
            <xsd:complexType>
              <xsd:all>
                <xsd:element ref="ns2:c86a70e0a05c428386fb905d8ee45e84" minOccurs="0"/>
                <xsd:element ref="ns2:TaxCatchAll" minOccurs="0"/>
                <xsd:element ref="ns2:TaxCatchAllLabel" minOccurs="0"/>
                <xsd:element ref="ns2:b1c12d4f7cee4d93b3b73feaa9fa6ffd" minOccurs="0"/>
                <xsd:element ref="ns2:SharedWithUsers" minOccurs="0"/>
                <xsd:element ref="ns2:SharedWithDetail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9135d-f7ab-4a6f-9ae9-bb5a7d83743c" elementFormDefault="qualified">
    <xsd:import namespace="http://schemas.microsoft.com/office/2006/documentManagement/types"/>
    <xsd:import namespace="http://schemas.microsoft.com/office/infopath/2007/PartnerControls"/>
    <xsd:element name="c86a70e0a05c428386fb905d8ee45e84" ma:index="8" nillable="true" ma:taxonomy="true" ma:internalName="c86a70e0a05c428386fb905d8ee45e84" ma:taxonomyFieldName="Aktivitet" ma:displayName="Aktivitet" ma:readOnly="false" ma:fieldId="{c86a70e0-a05c-4283-86fb-905d8ee45e84}" ma:taxonomyMulti="true" ma:sspId="67a4a378-d94e-4693-a8f9-75e639d18210" ma:termSetId="122400b6-52f6-4af3-a148-9bf71098c247" ma:anchorId="f2d311d6-f786-4d92-89d4-3ab8b7a56bff" ma:open="false" ma:isKeyword="false">
      <xsd:complexType>
        <xsd:sequence>
          <xsd:element ref="pc:Terms" minOccurs="0" maxOccurs="1"/>
        </xsd:sequence>
      </xsd:complexType>
    </xsd:element>
    <xsd:element name="TaxCatchAll" ma:index="9" nillable="true" ma:displayName="Taxonomy Catch All Column" ma:hidden="true" ma:list="{2861838c-2b93-44c9-b086-9014dea9fcf6}" ma:internalName="TaxCatchAll" ma:showField="CatchAllData" ma:web="cd79135d-f7ab-4a6f-9ae9-bb5a7d83743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861838c-2b93-44c9-b086-9014dea9fcf6}" ma:internalName="TaxCatchAllLabel" ma:readOnly="true" ma:showField="CatchAllDataLabel" ma:web="cd79135d-f7ab-4a6f-9ae9-bb5a7d83743c">
      <xsd:complexType>
        <xsd:complexContent>
          <xsd:extension base="dms:MultiChoiceLookup">
            <xsd:sequence>
              <xsd:element name="Value" type="dms:Lookup" maxOccurs="unbounded" minOccurs="0" nillable="true"/>
            </xsd:sequence>
          </xsd:extension>
        </xsd:complexContent>
      </xsd:complexType>
    </xsd:element>
    <xsd:element name="b1c12d4f7cee4d93b3b73feaa9fa6ffd" ma:index="12" nillable="true" ma:taxonomy="true" ma:internalName="b1c12d4f7cee4d93b3b73feaa9fa6ffd" ma:taxonomyFieldName="Dokumenttyp" ma:displayName="Dokumenttyp" ma:readOnly="false" ma:fieldId="{b1c12d4f-7cee-4d93-b3b7-3feaa9fa6ffd}" ma:taxonomyMulti="true" ma:sspId="67a4a378-d94e-4693-a8f9-75e639d18210" ma:termSetId="63835e64-f943-4f53-a2b2-3e0ce3bab100" ma:anchorId="72424c00-b1fc-4eac-847a-3620184296e2" ma:open="false" ma:isKeyword="false">
      <xsd:complexType>
        <xsd:sequence>
          <xsd:element ref="pc:Terms" minOccurs="0" maxOccurs="1"/>
        </xsd:sequence>
      </xsd:complexType>
    </xsd:element>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5323ca-154c-4ed0-a0f5-1a10b24af6d2" elementFormDefault="qualified">
    <xsd:import namespace="http://schemas.microsoft.com/office/2006/documentManagement/types"/>
    <xsd:import namespace="http://schemas.microsoft.com/office/infopath/2007/PartnerControls"/>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67a4a378-d94e-4693-a8f9-75e639d1821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158542-1F46-4DC3-8430-27DA99435573}">
  <ds:schemaRefs>
    <ds:schemaRef ds:uri="http://schemas.microsoft.com/office/2006/metadata/properties"/>
    <ds:schemaRef ds:uri="http://www.w3.org/XML/1998/namespace"/>
    <ds:schemaRef ds:uri="cd79135d-f7ab-4a6f-9ae9-bb5a7d83743c"/>
    <ds:schemaRef ds:uri="http://schemas.openxmlformats.org/package/2006/metadata/core-properties"/>
    <ds:schemaRef ds:uri="http://purl.org/dc/dcmitype/"/>
    <ds:schemaRef ds:uri="http://purl.org/dc/terms/"/>
    <ds:schemaRef ds:uri="http://schemas.microsoft.com/office/2006/documentManagement/types"/>
    <ds:schemaRef ds:uri="http://purl.org/dc/elements/1.1/"/>
    <ds:schemaRef ds:uri="http://schemas.microsoft.com/office/infopath/2007/PartnerControls"/>
    <ds:schemaRef ds:uri="bf5323ca-154c-4ed0-a0f5-1a10b24af6d2"/>
  </ds:schemaRefs>
</ds:datastoreItem>
</file>

<file path=customXml/itemProps2.xml><?xml version="1.0" encoding="utf-8"?>
<ds:datastoreItem xmlns:ds="http://schemas.openxmlformats.org/officeDocument/2006/customXml" ds:itemID="{D8FED90D-DBF2-4C8F-8E6D-50B566776665}">
  <ds:schemaRefs>
    <ds:schemaRef ds:uri="http://schemas.microsoft.com/sharepoint/v3/contenttype/forms"/>
  </ds:schemaRefs>
</ds:datastoreItem>
</file>

<file path=customXml/itemProps3.xml><?xml version="1.0" encoding="utf-8"?>
<ds:datastoreItem xmlns:ds="http://schemas.openxmlformats.org/officeDocument/2006/customXml" ds:itemID="{C76FFC3A-2BE0-4540-9744-24F92DB838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9135d-f7ab-4a6f-9ae9-bb5a7d83743c"/>
    <ds:schemaRef ds:uri="bf5323ca-154c-4ed0-a0f5-1a10b24af6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TotalTime>
  <Words>502</Words>
  <Application>Microsoft Office PowerPoint</Application>
  <PresentationFormat>Anpassad</PresentationFormat>
  <Paragraphs>59</Paragraphs>
  <Slides>11</Slides>
  <Notes>10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11</vt:i4>
      </vt:variant>
    </vt:vector>
  </HeadingPairs>
  <TitlesOfParts>
    <vt:vector size="18" baseType="lpstr">
      <vt:lpstr>Graphik</vt:lpstr>
      <vt:lpstr>GT Walsheim Bold</vt:lpstr>
      <vt:lpstr>GT Walsheim Regular</vt:lpstr>
      <vt:lpstr>Helvetica</vt:lpstr>
      <vt:lpstr>Helvetica Neue</vt:lpstr>
      <vt:lpstr>Helvetica Neue Medium</vt:lpstr>
      <vt:lpstr>White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Britta Carlström</dc:creator>
  <cp:lastModifiedBy>Ingrid Samuelsson</cp:lastModifiedBy>
  <cp:revision>9</cp:revision>
  <dcterms:modified xsi:type="dcterms:W3CDTF">2023-02-23T13:10:06Z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0x0101007728BD0005B0F74A9C42B04159C525B400F0DDFEBFE0A62242ABB7D3CBB0AB7CF6</vt:lpwstr>
  </property>
  <property fmtid="{D5CDD505-2E9C-101B-9397-08002B2CF9AE}" pid="3" name="Aktivitet">
    <vt:lpwstr/>
  </property>
  <property fmtid="{D5CDD505-2E9C-101B-9397-08002B2CF9AE}" pid="4" name="Dokumenttyp">
    <vt:lpwstr/>
  </property>
</Properties>
</file>