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4"/>
  </p:sldMasterIdLst>
  <p:notesMasterIdLst>
    <p:notesMasterId r:id="rId15"/>
  </p:notesMasterIdLst>
  <p:handoutMasterIdLst>
    <p:handoutMasterId r:id="rId16"/>
  </p:handoutMasterIdLst>
  <p:sldIdLst>
    <p:sldId id="461" r:id="rId5"/>
    <p:sldId id="366" r:id="rId6"/>
    <p:sldId id="835" r:id="rId7"/>
    <p:sldId id="839" r:id="rId8"/>
    <p:sldId id="847" r:id="rId9"/>
    <p:sldId id="830" r:id="rId10"/>
    <p:sldId id="844" r:id="rId11"/>
    <p:sldId id="846" r:id="rId12"/>
    <p:sldId id="845" r:id="rId13"/>
    <p:sldId id="834" r:id="rId14"/>
  </p:sldIdLst>
  <p:sldSz cx="9144000" cy="5143500" type="screen16x9"/>
  <p:notesSz cx="7104063" cy="10234613"/>
  <p:defaultTextStyle>
    <a:defPPr>
      <a:defRPr lang="en-US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5284" userDrawn="1">
          <p15:clr>
            <a:srgbClr val="A4A3A4"/>
          </p15:clr>
        </p15:guide>
        <p15:guide id="7" orient="horz" pos="622" userDrawn="1">
          <p15:clr>
            <a:srgbClr val="A4A3A4"/>
          </p15:clr>
        </p15:guide>
        <p15:guide id="8" pos="527" userDrawn="1">
          <p15:clr>
            <a:srgbClr val="A4A3A4"/>
          </p15:clr>
        </p15:guide>
        <p15:guide id="9" orient="horz" pos="985" userDrawn="1">
          <p15:clr>
            <a:srgbClr val="A4A3A4"/>
          </p15:clr>
        </p15:guide>
        <p15:guide id="10" orient="horz" pos="2913" userDrawn="1">
          <p15:clr>
            <a:srgbClr val="A4A3A4"/>
          </p15:clr>
        </p15:guide>
        <p15:guide id="11" pos="4117" userDrawn="1">
          <p15:clr>
            <a:srgbClr val="A4A3A4"/>
          </p15:clr>
        </p15:guide>
        <p15:guide id="12" pos="5448" userDrawn="1">
          <p15:clr>
            <a:srgbClr val="A4A3A4"/>
          </p15:clr>
        </p15:guide>
        <p15:guide id="13" orient="horz" pos="1447" userDrawn="1">
          <p15:clr>
            <a:srgbClr val="A4A3A4"/>
          </p15:clr>
        </p15:guide>
        <p15:guide id="15" orient="horz" pos="191" userDrawn="1">
          <p15:clr>
            <a:srgbClr val="A4A3A4"/>
          </p15:clr>
        </p15:guide>
        <p15:guide id="17" pos="315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72B"/>
    <a:srgbClr val="003017"/>
    <a:srgbClr val="002312"/>
    <a:srgbClr val="003E0C"/>
    <a:srgbClr val="05FCD9"/>
    <a:srgbClr val="0047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418FA3-6746-4BFA-8821-FE4F69BB2FEE}" v="13" dt="2020-09-23T08:49:53.1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Inget format, tabellrutnä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73" autoAdjust="0"/>
    <p:restoredTop sz="73011" autoAdjust="0"/>
  </p:normalViewPr>
  <p:slideViewPr>
    <p:cSldViewPr snapToGrid="0" snapToObjects="1">
      <p:cViewPr varScale="1">
        <p:scale>
          <a:sx n="82" d="100"/>
          <a:sy n="82" d="100"/>
        </p:scale>
        <p:origin x="1598" y="72"/>
      </p:cViewPr>
      <p:guideLst>
        <p:guide pos="5284"/>
        <p:guide orient="horz" pos="622"/>
        <p:guide pos="527"/>
        <p:guide orient="horz" pos="985"/>
        <p:guide orient="horz" pos="2913"/>
        <p:guide pos="4117"/>
        <p:guide pos="5448"/>
        <p:guide orient="horz" pos="1447"/>
        <p:guide orient="horz" pos="191"/>
        <p:guide pos="31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6" d="100"/>
          <a:sy n="96" d="100"/>
        </p:scale>
        <p:origin x="3558" y="102"/>
      </p:cViewPr>
      <p:guideLst>
        <p:guide orient="horz" pos="3224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sa Rönnbäck" userId="16bb25bc-35ad-4260-b08e-971202d72751" providerId="ADAL" clId="{90418FA3-6746-4BFA-8821-FE4F69BB2FEE}"/>
    <pc:docChg chg="undo custSel modSld">
      <pc:chgData name="Lisa Rönnbäck" userId="16bb25bc-35ad-4260-b08e-971202d72751" providerId="ADAL" clId="{90418FA3-6746-4BFA-8821-FE4F69BB2FEE}" dt="2020-09-23T08:58:08.170" v="86" actId="20577"/>
      <pc:docMkLst>
        <pc:docMk/>
      </pc:docMkLst>
      <pc:sldChg chg="addSp delSp modSp">
        <pc:chgData name="Lisa Rönnbäck" userId="16bb25bc-35ad-4260-b08e-971202d72751" providerId="ADAL" clId="{90418FA3-6746-4BFA-8821-FE4F69BB2FEE}" dt="2020-09-23T08:47:02.724" v="28" actId="1076"/>
        <pc:sldMkLst>
          <pc:docMk/>
          <pc:sldMk cId="2064487411" sldId="366"/>
        </pc:sldMkLst>
        <pc:picChg chg="add del mod">
          <ac:chgData name="Lisa Rönnbäck" userId="16bb25bc-35ad-4260-b08e-971202d72751" providerId="ADAL" clId="{90418FA3-6746-4BFA-8821-FE4F69BB2FEE}" dt="2020-09-23T08:46:51.986" v="22" actId="478"/>
          <ac:picMkLst>
            <pc:docMk/>
            <pc:sldMk cId="2064487411" sldId="366"/>
            <ac:picMk id="4" creationId="{60009B25-2797-4036-B3DC-4AB10FAE72E8}"/>
          </ac:picMkLst>
        </pc:picChg>
        <pc:picChg chg="add mod">
          <ac:chgData name="Lisa Rönnbäck" userId="16bb25bc-35ad-4260-b08e-971202d72751" providerId="ADAL" clId="{90418FA3-6746-4BFA-8821-FE4F69BB2FEE}" dt="2020-09-23T08:47:02.724" v="28" actId="1076"/>
          <ac:picMkLst>
            <pc:docMk/>
            <pc:sldMk cId="2064487411" sldId="366"/>
            <ac:picMk id="7" creationId="{043987FF-405E-41C1-8F6F-3A0DD68C8633}"/>
          </ac:picMkLst>
        </pc:picChg>
        <pc:picChg chg="del">
          <ac:chgData name="Lisa Rönnbäck" userId="16bb25bc-35ad-4260-b08e-971202d72751" providerId="ADAL" clId="{90418FA3-6746-4BFA-8821-FE4F69BB2FEE}" dt="2020-09-23T08:41:47.482" v="19" actId="478"/>
          <ac:picMkLst>
            <pc:docMk/>
            <pc:sldMk cId="2064487411" sldId="366"/>
            <ac:picMk id="9" creationId="{5C7F6BCE-BA67-2340-961F-DDC45BCA67D0}"/>
          </ac:picMkLst>
        </pc:picChg>
      </pc:sldChg>
      <pc:sldChg chg="addSp delSp modSp">
        <pc:chgData name="Lisa Rönnbäck" userId="16bb25bc-35ad-4260-b08e-971202d72751" providerId="ADAL" clId="{90418FA3-6746-4BFA-8821-FE4F69BB2FEE}" dt="2020-09-23T08:51:10.227" v="77" actId="1076"/>
        <pc:sldMkLst>
          <pc:docMk/>
          <pc:sldMk cId="196685425" sldId="839"/>
        </pc:sldMkLst>
        <pc:picChg chg="add del mod ord">
          <ac:chgData name="Lisa Rönnbäck" userId="16bb25bc-35ad-4260-b08e-971202d72751" providerId="ADAL" clId="{90418FA3-6746-4BFA-8821-FE4F69BB2FEE}" dt="2020-09-23T08:50:59.848" v="74" actId="478"/>
          <ac:picMkLst>
            <pc:docMk/>
            <pc:sldMk cId="196685425" sldId="839"/>
            <ac:picMk id="2" creationId="{E79CA55F-B0A8-467F-9506-39CD09FC2E3F}"/>
          </ac:picMkLst>
        </pc:picChg>
        <pc:picChg chg="add del mod ord">
          <ac:chgData name="Lisa Rönnbäck" userId="16bb25bc-35ad-4260-b08e-971202d72751" providerId="ADAL" clId="{90418FA3-6746-4BFA-8821-FE4F69BB2FEE}" dt="2020-09-23T08:51:10.227" v="77" actId="1076"/>
          <ac:picMkLst>
            <pc:docMk/>
            <pc:sldMk cId="196685425" sldId="839"/>
            <ac:picMk id="6" creationId="{A0257E89-721A-4A7A-9B3F-42ADE2619277}"/>
          </ac:picMkLst>
        </pc:picChg>
        <pc:picChg chg="del">
          <ac:chgData name="Lisa Rönnbäck" userId="16bb25bc-35ad-4260-b08e-971202d72751" providerId="ADAL" clId="{90418FA3-6746-4BFA-8821-FE4F69BB2FEE}" dt="2020-09-23T08:49:25.431" v="51" actId="478"/>
          <ac:picMkLst>
            <pc:docMk/>
            <pc:sldMk cId="196685425" sldId="839"/>
            <ac:picMk id="7" creationId="{07A95F11-0DD6-E640-8D0F-73AE992282C1}"/>
          </ac:picMkLst>
        </pc:picChg>
      </pc:sldChg>
      <pc:sldChg chg="modSp">
        <pc:chgData name="Lisa Rönnbäck" userId="16bb25bc-35ad-4260-b08e-971202d72751" providerId="ADAL" clId="{90418FA3-6746-4BFA-8821-FE4F69BB2FEE}" dt="2020-09-23T08:58:08.170" v="86" actId="20577"/>
        <pc:sldMkLst>
          <pc:docMk/>
          <pc:sldMk cId="4254395613" sldId="847"/>
        </pc:sldMkLst>
        <pc:spChg chg="mod">
          <ac:chgData name="Lisa Rönnbäck" userId="16bb25bc-35ad-4260-b08e-971202d72751" providerId="ADAL" clId="{90418FA3-6746-4BFA-8821-FE4F69BB2FEE}" dt="2020-09-23T08:58:08.170" v="86" actId="20577"/>
          <ac:spMkLst>
            <pc:docMk/>
            <pc:sldMk cId="4254395613" sldId="847"/>
            <ac:spMk id="4" creationId="{D8D83E71-5ADF-4B22-B534-EE9D82F5AA83}"/>
          </ac:spMkLst>
        </pc:spChg>
      </pc:sldChg>
    </pc:docChg>
  </pc:docChgLst>
  <pc:docChgLst>
    <pc:chgData name="Lisa Rönnbäck" userId="16bb25bc-35ad-4260-b08e-971202d72751" providerId="ADAL" clId="{36C8A14E-5F10-4175-810F-F07252AB7B7D}"/>
    <pc:docChg chg="custSel addSld modSld">
      <pc:chgData name="Lisa Rönnbäck" userId="16bb25bc-35ad-4260-b08e-971202d72751" providerId="ADAL" clId="{36C8A14E-5F10-4175-810F-F07252AB7B7D}" dt="2020-09-22T14:41:13.411" v="208" actId="20577"/>
      <pc:docMkLst>
        <pc:docMk/>
      </pc:docMkLst>
      <pc:sldChg chg="addSp delSp modSp add">
        <pc:chgData name="Lisa Rönnbäck" userId="16bb25bc-35ad-4260-b08e-971202d72751" providerId="ADAL" clId="{36C8A14E-5F10-4175-810F-F07252AB7B7D}" dt="2020-09-22T14:41:13.411" v="208" actId="20577"/>
        <pc:sldMkLst>
          <pc:docMk/>
          <pc:sldMk cId="4254395613" sldId="847"/>
        </pc:sldMkLst>
        <pc:spChg chg="mod">
          <ac:chgData name="Lisa Rönnbäck" userId="16bb25bc-35ad-4260-b08e-971202d72751" providerId="ADAL" clId="{36C8A14E-5F10-4175-810F-F07252AB7B7D}" dt="2020-09-22T14:41:13.411" v="208" actId="20577"/>
          <ac:spMkLst>
            <pc:docMk/>
            <pc:sldMk cId="4254395613" sldId="847"/>
            <ac:spMk id="4" creationId="{D8D83E71-5ADF-4B22-B534-EE9D82F5AA83}"/>
          </ac:spMkLst>
        </pc:spChg>
        <pc:spChg chg="mod">
          <ac:chgData name="Lisa Rönnbäck" userId="16bb25bc-35ad-4260-b08e-971202d72751" providerId="ADAL" clId="{36C8A14E-5F10-4175-810F-F07252AB7B7D}" dt="2020-09-22T14:31:10.957" v="15" actId="20577"/>
          <ac:spMkLst>
            <pc:docMk/>
            <pc:sldMk cId="4254395613" sldId="847"/>
            <ac:spMk id="5" creationId="{9BA665B3-731A-42CB-98C5-AD4E87FBFC2A}"/>
          </ac:spMkLst>
        </pc:spChg>
        <pc:picChg chg="add mod">
          <ac:chgData name="Lisa Rönnbäck" userId="16bb25bc-35ad-4260-b08e-971202d72751" providerId="ADAL" clId="{36C8A14E-5F10-4175-810F-F07252AB7B7D}" dt="2020-09-22T14:39:34.141" v="138" actId="1076"/>
          <ac:picMkLst>
            <pc:docMk/>
            <pc:sldMk cId="4254395613" sldId="847"/>
            <ac:picMk id="2" creationId="{94BC9A41-55AE-431E-B6AA-9C16A7B60123}"/>
          </ac:picMkLst>
        </pc:picChg>
        <pc:picChg chg="del mod">
          <ac:chgData name="Lisa Rönnbäck" userId="16bb25bc-35ad-4260-b08e-971202d72751" providerId="ADAL" clId="{36C8A14E-5F10-4175-810F-F07252AB7B7D}" dt="2020-09-22T14:38:18.677" v="114" actId="478"/>
          <ac:picMkLst>
            <pc:docMk/>
            <pc:sldMk cId="4254395613" sldId="847"/>
            <ac:picMk id="7" creationId="{07A95F11-0DD6-E640-8D0F-73AE992282C1}"/>
          </ac:picMkLst>
        </pc:picChg>
        <pc:picChg chg="del">
          <ac:chgData name="Lisa Rönnbäck" userId="16bb25bc-35ad-4260-b08e-971202d72751" providerId="ADAL" clId="{36C8A14E-5F10-4175-810F-F07252AB7B7D}" dt="2020-09-22T14:38:26.118" v="116" actId="478"/>
          <ac:picMkLst>
            <pc:docMk/>
            <pc:sldMk cId="4254395613" sldId="847"/>
            <ac:picMk id="15" creationId="{4AF3915D-A43B-8447-8225-C461C455FAE2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427" cy="511731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993" y="0"/>
            <a:ext cx="3078427" cy="511731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r">
              <a:defRPr sz="1200"/>
            </a:lvl1pPr>
          </a:lstStyle>
          <a:p>
            <a:fld id="{2410994C-AAB2-4B00-96CC-5FBB9B5C4B91}" type="datetimeFigureOut">
              <a:rPr lang="sv-SE" smtClean="0"/>
              <a:t>2020-09-23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721106"/>
            <a:ext cx="3078427" cy="511731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993" y="9721106"/>
            <a:ext cx="3078427" cy="511731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r">
              <a:defRPr sz="1200"/>
            </a:lvl1pPr>
          </a:lstStyle>
          <a:p>
            <a:fld id="{BCA6D363-34EB-421C-B807-7A4BE5FDEF7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39934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427" cy="513508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3" y="0"/>
            <a:ext cx="3078427" cy="513508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r">
              <a:defRPr sz="1200"/>
            </a:lvl1pPr>
          </a:lstStyle>
          <a:p>
            <a:fld id="{C6EB3A68-B1BB-C045-BD80-C179B67CF44A}" type="datetimeFigureOut">
              <a:rPr lang="en-US" smtClean="0"/>
              <a:t>9/23/2020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20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96" tIns="47398" rIns="94796" bIns="4739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4796" tIns="47398" rIns="94796" bIns="47398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8427" cy="513507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3" y="9721107"/>
            <a:ext cx="3078427" cy="513507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r">
              <a:defRPr sz="1200"/>
            </a:lvl1pPr>
          </a:lstStyle>
          <a:p>
            <a:fld id="{E54E97D1-5765-1A43-BB07-0286C45D3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082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1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4E97D1-5765-1A43-BB07-0286C45D330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7845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4E97D1-5765-1A43-BB07-0286C45D330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930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alt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4E97D1-5765-1A43-BB07-0286C45D330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356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4E97D1-5765-1A43-BB07-0286C45D330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8457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4E97D1-5765-1A43-BB07-0286C45D330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9187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4E97D1-5765-1A43-BB07-0286C45D330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4558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Carin och Cecilia nya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4E97D1-5765-1A43-BB07-0286C45D330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2472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4E97D1-5765-1A43-BB07-0286C45D330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8619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4E97D1-5765-1A43-BB07-0286C45D330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8017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4E97D1-5765-1A43-BB07-0286C45D330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986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utan bild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922FEBB-914C-DA4A-9E38-28B736D0EFFB}"/>
              </a:ext>
            </a:extLst>
          </p:cNvPr>
          <p:cNvSpPr/>
          <p:nvPr userDrawn="1"/>
        </p:nvSpPr>
        <p:spPr>
          <a:xfrm>
            <a:off x="-77492" y="-69742"/>
            <a:ext cx="9306733" cy="538566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2FCB74D-CA11-1C42-B659-F78A2858CD53}"/>
              </a:ext>
            </a:extLst>
          </p:cNvPr>
          <p:cNvGrpSpPr/>
          <p:nvPr userDrawn="1"/>
        </p:nvGrpSpPr>
        <p:grpSpPr>
          <a:xfrm>
            <a:off x="3747364" y="-98675"/>
            <a:ext cx="5609950" cy="5462001"/>
            <a:chOff x="30481" y="10296"/>
            <a:chExt cx="5385661" cy="5243629"/>
          </a:xfrm>
        </p:grpSpPr>
        <p:sp>
          <p:nvSpPr>
            <p:cNvPr id="8" name="Rectangle 4">
              <a:extLst>
                <a:ext uri="{FF2B5EF4-FFF2-40B4-BE49-F238E27FC236}">
                  <a16:creationId xmlns:a16="http://schemas.microsoft.com/office/drawing/2014/main" id="{9A9A6A9B-4583-894E-B0E2-828131344AB5}"/>
                </a:ext>
              </a:extLst>
            </p:cNvPr>
            <p:cNvSpPr/>
            <p:nvPr userDrawn="1"/>
          </p:nvSpPr>
          <p:spPr>
            <a:xfrm>
              <a:off x="30481" y="10296"/>
              <a:ext cx="5385661" cy="2100268"/>
            </a:xfrm>
            <a:custGeom>
              <a:avLst/>
              <a:gdLst>
                <a:gd name="connsiteX0" fmla="*/ 0 w 5385661"/>
                <a:gd name="connsiteY0" fmla="*/ 0 h 2425733"/>
                <a:gd name="connsiteX1" fmla="*/ 5385661 w 5385661"/>
                <a:gd name="connsiteY1" fmla="*/ 0 h 2425733"/>
                <a:gd name="connsiteX2" fmla="*/ 5385661 w 5385661"/>
                <a:gd name="connsiteY2" fmla="*/ 2425733 h 2425733"/>
                <a:gd name="connsiteX3" fmla="*/ 0 w 5385661"/>
                <a:gd name="connsiteY3" fmla="*/ 2425733 h 2425733"/>
                <a:gd name="connsiteX4" fmla="*/ 0 w 5385661"/>
                <a:gd name="connsiteY4" fmla="*/ 0 h 2425733"/>
                <a:gd name="connsiteX0" fmla="*/ 0 w 5385661"/>
                <a:gd name="connsiteY0" fmla="*/ 0 h 2425733"/>
                <a:gd name="connsiteX1" fmla="*/ 5385661 w 5385661"/>
                <a:gd name="connsiteY1" fmla="*/ 0 h 2425733"/>
                <a:gd name="connsiteX2" fmla="*/ 5385661 w 5385661"/>
                <a:gd name="connsiteY2" fmla="*/ 2425733 h 2425733"/>
                <a:gd name="connsiteX3" fmla="*/ 1728061 w 5385661"/>
                <a:gd name="connsiteY3" fmla="*/ 1464838 h 2425733"/>
                <a:gd name="connsiteX4" fmla="*/ 0 w 5385661"/>
                <a:gd name="connsiteY4" fmla="*/ 0 h 2425733"/>
                <a:gd name="connsiteX0" fmla="*/ 0 w 5385661"/>
                <a:gd name="connsiteY0" fmla="*/ 0 h 2425733"/>
                <a:gd name="connsiteX1" fmla="*/ 5385661 w 5385661"/>
                <a:gd name="connsiteY1" fmla="*/ 0 h 2425733"/>
                <a:gd name="connsiteX2" fmla="*/ 5385661 w 5385661"/>
                <a:gd name="connsiteY2" fmla="*/ 2425733 h 2425733"/>
                <a:gd name="connsiteX3" fmla="*/ 2355742 w 5385661"/>
                <a:gd name="connsiteY3" fmla="*/ 2100268 h 2425733"/>
                <a:gd name="connsiteX4" fmla="*/ 0 w 5385661"/>
                <a:gd name="connsiteY4" fmla="*/ 0 h 2425733"/>
                <a:gd name="connsiteX0" fmla="*/ 0 w 5385661"/>
                <a:gd name="connsiteY0" fmla="*/ 0 h 2100268"/>
                <a:gd name="connsiteX1" fmla="*/ 5385661 w 5385661"/>
                <a:gd name="connsiteY1" fmla="*/ 0 h 2100268"/>
                <a:gd name="connsiteX2" fmla="*/ 5370163 w 5385661"/>
                <a:gd name="connsiteY2" fmla="*/ 782913 h 2100268"/>
                <a:gd name="connsiteX3" fmla="*/ 2355742 w 5385661"/>
                <a:gd name="connsiteY3" fmla="*/ 2100268 h 2100268"/>
                <a:gd name="connsiteX4" fmla="*/ 0 w 5385661"/>
                <a:gd name="connsiteY4" fmla="*/ 0 h 2100268"/>
                <a:gd name="connsiteX0" fmla="*/ 0 w 5385661"/>
                <a:gd name="connsiteY0" fmla="*/ 0 h 2100268"/>
                <a:gd name="connsiteX1" fmla="*/ 5385661 w 5385661"/>
                <a:gd name="connsiteY1" fmla="*/ 0 h 2100268"/>
                <a:gd name="connsiteX2" fmla="*/ 5385661 w 5385661"/>
                <a:gd name="connsiteY2" fmla="*/ 1147123 h 2100268"/>
                <a:gd name="connsiteX3" fmla="*/ 2355742 w 5385661"/>
                <a:gd name="connsiteY3" fmla="*/ 2100268 h 2100268"/>
                <a:gd name="connsiteX4" fmla="*/ 0 w 5385661"/>
                <a:gd name="connsiteY4" fmla="*/ 0 h 2100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5661" h="2100268">
                  <a:moveTo>
                    <a:pt x="0" y="0"/>
                  </a:moveTo>
                  <a:lnTo>
                    <a:pt x="5385661" y="0"/>
                  </a:lnTo>
                  <a:lnTo>
                    <a:pt x="5385661" y="1147123"/>
                  </a:lnTo>
                  <a:lnTo>
                    <a:pt x="2355742" y="21002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9" name="Rectangle 7">
              <a:extLst>
                <a:ext uri="{FF2B5EF4-FFF2-40B4-BE49-F238E27FC236}">
                  <a16:creationId xmlns:a16="http://schemas.microsoft.com/office/drawing/2014/main" id="{0AE63372-11A9-304F-A193-496E0C47B9C3}"/>
                </a:ext>
              </a:extLst>
            </p:cNvPr>
            <p:cNvSpPr/>
            <p:nvPr userDrawn="1"/>
          </p:nvSpPr>
          <p:spPr>
            <a:xfrm>
              <a:off x="1673818" y="1117562"/>
              <a:ext cx="3727342" cy="4136363"/>
            </a:xfrm>
            <a:custGeom>
              <a:avLst/>
              <a:gdLst>
                <a:gd name="connsiteX0" fmla="*/ 0 w 3029918"/>
                <a:gd name="connsiteY0" fmla="*/ 0 h 3307204"/>
                <a:gd name="connsiteX1" fmla="*/ 3029918 w 3029918"/>
                <a:gd name="connsiteY1" fmla="*/ 0 h 3307204"/>
                <a:gd name="connsiteX2" fmla="*/ 3029918 w 3029918"/>
                <a:gd name="connsiteY2" fmla="*/ 3307204 h 3307204"/>
                <a:gd name="connsiteX3" fmla="*/ 0 w 3029918"/>
                <a:gd name="connsiteY3" fmla="*/ 3307204 h 3307204"/>
                <a:gd name="connsiteX4" fmla="*/ 0 w 3029918"/>
                <a:gd name="connsiteY4" fmla="*/ 0 h 3307204"/>
                <a:gd name="connsiteX0" fmla="*/ 0 w 3045417"/>
                <a:gd name="connsiteY0" fmla="*/ 805912 h 4113116"/>
                <a:gd name="connsiteX1" fmla="*/ 3045417 w 3045417"/>
                <a:gd name="connsiteY1" fmla="*/ 0 h 4113116"/>
                <a:gd name="connsiteX2" fmla="*/ 3029918 w 3045417"/>
                <a:gd name="connsiteY2" fmla="*/ 4113116 h 4113116"/>
                <a:gd name="connsiteX3" fmla="*/ 0 w 3045417"/>
                <a:gd name="connsiteY3" fmla="*/ 4113116 h 4113116"/>
                <a:gd name="connsiteX4" fmla="*/ 0 w 3045417"/>
                <a:gd name="connsiteY4" fmla="*/ 805912 h 4113116"/>
                <a:gd name="connsiteX0" fmla="*/ 906651 w 3045417"/>
                <a:gd name="connsiteY0" fmla="*/ 1387098 h 4113116"/>
                <a:gd name="connsiteX1" fmla="*/ 3045417 w 3045417"/>
                <a:gd name="connsiteY1" fmla="*/ 0 h 4113116"/>
                <a:gd name="connsiteX2" fmla="*/ 3029918 w 3045417"/>
                <a:gd name="connsiteY2" fmla="*/ 4113116 h 4113116"/>
                <a:gd name="connsiteX3" fmla="*/ 0 w 3045417"/>
                <a:gd name="connsiteY3" fmla="*/ 4113116 h 4113116"/>
                <a:gd name="connsiteX4" fmla="*/ 906651 w 3045417"/>
                <a:gd name="connsiteY4" fmla="*/ 1387098 h 4113116"/>
                <a:gd name="connsiteX0" fmla="*/ 0 w 3060916"/>
                <a:gd name="connsiteY0" fmla="*/ 984142 h 4113116"/>
                <a:gd name="connsiteX1" fmla="*/ 3060916 w 3060916"/>
                <a:gd name="connsiteY1" fmla="*/ 0 h 4113116"/>
                <a:gd name="connsiteX2" fmla="*/ 3045417 w 3060916"/>
                <a:gd name="connsiteY2" fmla="*/ 4113116 h 4113116"/>
                <a:gd name="connsiteX3" fmla="*/ 15499 w 3060916"/>
                <a:gd name="connsiteY3" fmla="*/ 4113116 h 4113116"/>
                <a:gd name="connsiteX4" fmla="*/ 0 w 3060916"/>
                <a:gd name="connsiteY4" fmla="*/ 984142 h 4113116"/>
                <a:gd name="connsiteX0" fmla="*/ 573471 w 3634387"/>
                <a:gd name="connsiteY0" fmla="*/ 984142 h 4128614"/>
                <a:gd name="connsiteX1" fmla="*/ 3634387 w 3634387"/>
                <a:gd name="connsiteY1" fmla="*/ 0 h 4128614"/>
                <a:gd name="connsiteX2" fmla="*/ 3618888 w 3634387"/>
                <a:gd name="connsiteY2" fmla="*/ 4113116 h 4128614"/>
                <a:gd name="connsiteX3" fmla="*/ 34 w 3634387"/>
                <a:gd name="connsiteY3" fmla="*/ 4128614 h 4128614"/>
                <a:gd name="connsiteX4" fmla="*/ 573471 w 3634387"/>
                <a:gd name="connsiteY4" fmla="*/ 984142 h 4128614"/>
                <a:gd name="connsiteX0" fmla="*/ 573487 w 3634403"/>
                <a:gd name="connsiteY0" fmla="*/ 984142 h 4128614"/>
                <a:gd name="connsiteX1" fmla="*/ 3634403 w 3634403"/>
                <a:gd name="connsiteY1" fmla="*/ 0 h 4128614"/>
                <a:gd name="connsiteX2" fmla="*/ 3618904 w 3634403"/>
                <a:gd name="connsiteY2" fmla="*/ 4113116 h 4128614"/>
                <a:gd name="connsiteX3" fmla="*/ 50 w 3634403"/>
                <a:gd name="connsiteY3" fmla="*/ 4128614 h 4128614"/>
                <a:gd name="connsiteX4" fmla="*/ 573487 w 3634403"/>
                <a:gd name="connsiteY4" fmla="*/ 984142 h 4128614"/>
                <a:gd name="connsiteX0" fmla="*/ 666467 w 3727383"/>
                <a:gd name="connsiteY0" fmla="*/ 984142 h 4136363"/>
                <a:gd name="connsiteX1" fmla="*/ 3727383 w 3727383"/>
                <a:gd name="connsiteY1" fmla="*/ 0 h 4136363"/>
                <a:gd name="connsiteX2" fmla="*/ 3711884 w 3727383"/>
                <a:gd name="connsiteY2" fmla="*/ 4113116 h 4136363"/>
                <a:gd name="connsiteX3" fmla="*/ 41 w 3727383"/>
                <a:gd name="connsiteY3" fmla="*/ 4136363 h 4136363"/>
                <a:gd name="connsiteX4" fmla="*/ 666467 w 3727383"/>
                <a:gd name="connsiteY4" fmla="*/ 984142 h 4136363"/>
                <a:gd name="connsiteX0" fmla="*/ 666426 w 3727342"/>
                <a:gd name="connsiteY0" fmla="*/ 984142 h 4136363"/>
                <a:gd name="connsiteX1" fmla="*/ 3727342 w 3727342"/>
                <a:gd name="connsiteY1" fmla="*/ 0 h 4136363"/>
                <a:gd name="connsiteX2" fmla="*/ 3711843 w 3727342"/>
                <a:gd name="connsiteY2" fmla="*/ 4113116 h 4136363"/>
                <a:gd name="connsiteX3" fmla="*/ 0 w 3727342"/>
                <a:gd name="connsiteY3" fmla="*/ 4136363 h 4136363"/>
                <a:gd name="connsiteX4" fmla="*/ 666426 w 3727342"/>
                <a:gd name="connsiteY4" fmla="*/ 984142 h 4136363"/>
                <a:gd name="connsiteX0" fmla="*/ 666426 w 3727342"/>
                <a:gd name="connsiteY0" fmla="*/ 984142 h 4136363"/>
                <a:gd name="connsiteX1" fmla="*/ 3727342 w 3727342"/>
                <a:gd name="connsiteY1" fmla="*/ 0 h 4136363"/>
                <a:gd name="connsiteX2" fmla="*/ 3711843 w 3727342"/>
                <a:gd name="connsiteY2" fmla="*/ 4113116 h 4136363"/>
                <a:gd name="connsiteX3" fmla="*/ 0 w 3727342"/>
                <a:gd name="connsiteY3" fmla="*/ 4136363 h 4136363"/>
                <a:gd name="connsiteX4" fmla="*/ 666426 w 3727342"/>
                <a:gd name="connsiteY4" fmla="*/ 984142 h 4136363"/>
                <a:gd name="connsiteX0" fmla="*/ 666426 w 3727342"/>
                <a:gd name="connsiteY0" fmla="*/ 984142 h 4136363"/>
                <a:gd name="connsiteX1" fmla="*/ 3727342 w 3727342"/>
                <a:gd name="connsiteY1" fmla="*/ 0 h 4136363"/>
                <a:gd name="connsiteX2" fmla="*/ 3711843 w 3727342"/>
                <a:gd name="connsiteY2" fmla="*/ 4113116 h 4136363"/>
                <a:gd name="connsiteX3" fmla="*/ 0 w 3727342"/>
                <a:gd name="connsiteY3" fmla="*/ 4136363 h 4136363"/>
                <a:gd name="connsiteX4" fmla="*/ 666426 w 3727342"/>
                <a:gd name="connsiteY4" fmla="*/ 984142 h 4136363"/>
                <a:gd name="connsiteX0" fmla="*/ 666426 w 3727342"/>
                <a:gd name="connsiteY0" fmla="*/ 984142 h 4136363"/>
                <a:gd name="connsiteX1" fmla="*/ 3727342 w 3727342"/>
                <a:gd name="connsiteY1" fmla="*/ 0 h 4136363"/>
                <a:gd name="connsiteX2" fmla="*/ 3711843 w 3727342"/>
                <a:gd name="connsiteY2" fmla="*/ 4113116 h 4136363"/>
                <a:gd name="connsiteX3" fmla="*/ 0 w 3727342"/>
                <a:gd name="connsiteY3" fmla="*/ 4136363 h 4136363"/>
                <a:gd name="connsiteX4" fmla="*/ 666426 w 3727342"/>
                <a:gd name="connsiteY4" fmla="*/ 984142 h 4136363"/>
                <a:gd name="connsiteX0" fmla="*/ 1039806 w 3727342"/>
                <a:gd name="connsiteY0" fmla="*/ 1147972 h 4136363"/>
                <a:gd name="connsiteX1" fmla="*/ 3727342 w 3727342"/>
                <a:gd name="connsiteY1" fmla="*/ 0 h 4136363"/>
                <a:gd name="connsiteX2" fmla="*/ 3711843 w 3727342"/>
                <a:gd name="connsiteY2" fmla="*/ 4113116 h 4136363"/>
                <a:gd name="connsiteX3" fmla="*/ 0 w 3727342"/>
                <a:gd name="connsiteY3" fmla="*/ 4136363 h 4136363"/>
                <a:gd name="connsiteX4" fmla="*/ 1039806 w 3727342"/>
                <a:gd name="connsiteY4" fmla="*/ 1147972 h 4136363"/>
                <a:gd name="connsiteX0" fmla="*/ 689286 w 3727342"/>
                <a:gd name="connsiteY0" fmla="*/ 972712 h 4136363"/>
                <a:gd name="connsiteX1" fmla="*/ 3727342 w 3727342"/>
                <a:gd name="connsiteY1" fmla="*/ 0 h 4136363"/>
                <a:gd name="connsiteX2" fmla="*/ 3711843 w 3727342"/>
                <a:gd name="connsiteY2" fmla="*/ 4113116 h 4136363"/>
                <a:gd name="connsiteX3" fmla="*/ 0 w 3727342"/>
                <a:gd name="connsiteY3" fmla="*/ 4136363 h 4136363"/>
                <a:gd name="connsiteX4" fmla="*/ 689286 w 3727342"/>
                <a:gd name="connsiteY4" fmla="*/ 972712 h 4136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27342" h="4136363">
                  <a:moveTo>
                    <a:pt x="689286" y="972712"/>
                  </a:moveTo>
                  <a:lnTo>
                    <a:pt x="3727342" y="0"/>
                  </a:lnTo>
                  <a:cubicBezTo>
                    <a:pt x="3722176" y="1371039"/>
                    <a:pt x="3717009" y="2742077"/>
                    <a:pt x="3711843" y="4113116"/>
                  </a:cubicBezTo>
                  <a:lnTo>
                    <a:pt x="0" y="4136363"/>
                  </a:lnTo>
                  <a:cubicBezTo>
                    <a:pt x="227308" y="3101121"/>
                    <a:pt x="454228" y="2069947"/>
                    <a:pt x="689286" y="9727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</p:grp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51FAA1D7-B9CA-414B-B25A-75B608B39E2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3553" y="3045241"/>
            <a:ext cx="4064000" cy="8404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sv-SE" sz="1600" b="0" i="0" smtClean="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Description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if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needed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Lorem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ipsum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dolor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sit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amet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consectetur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adipiscing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elit.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Donec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nulla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ex,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luctus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mattis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elit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lobortis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.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6B7589-5614-D14C-999E-901834E1C2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2350" y="288000"/>
            <a:ext cx="1447922" cy="367915"/>
          </a:xfrm>
          <a:prstGeom prst="rect">
            <a:avLst/>
          </a:prstGeom>
        </p:spPr>
      </p:pic>
      <p:sp>
        <p:nvSpPr>
          <p:cNvPr id="10" name="Text Placeholder 45">
            <a:extLst>
              <a:ext uri="{FF2B5EF4-FFF2-40B4-BE49-F238E27FC236}">
                <a16:creationId xmlns:a16="http://schemas.microsoft.com/office/drawing/2014/main" id="{2425A383-A313-F84A-8EAA-85E3E43A9E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3545" y="1923474"/>
            <a:ext cx="3995737" cy="100451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5pPr>
          </a:lstStyle>
          <a:p>
            <a:r>
              <a:rPr lang="sv-SE" dirty="0"/>
              <a:t>Titelsida</a:t>
            </a:r>
            <a:br>
              <a:rPr lang="sv-SE" dirty="0"/>
            </a:br>
            <a:r>
              <a:rPr lang="sv-SE" dirty="0"/>
              <a:t>utan bild</a:t>
            </a:r>
          </a:p>
        </p:txBody>
      </p:sp>
    </p:spTree>
    <p:extLst>
      <p:ext uri="{BB962C8B-B14F-4D97-AF65-F5344CB8AC3E}">
        <p14:creationId xmlns:p14="http://schemas.microsoft.com/office/powerpoint/2010/main" val="6359397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med en liten bild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BFD8046-2738-7149-8F0A-827D697D1851}"/>
              </a:ext>
            </a:extLst>
          </p:cNvPr>
          <p:cNvSpPr/>
          <p:nvPr userDrawn="1"/>
        </p:nvSpPr>
        <p:spPr>
          <a:xfrm>
            <a:off x="-77492" y="-69742"/>
            <a:ext cx="9306733" cy="538566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74B0CD68-8015-BA48-A6B3-D96C9ECF23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3545" y="1923474"/>
            <a:ext cx="3995737" cy="100451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5pPr>
          </a:lstStyle>
          <a:p>
            <a:r>
              <a:rPr lang="sv-SE" dirty="0"/>
              <a:t>Titelsida med </a:t>
            </a:r>
            <a:br>
              <a:rPr lang="sv-SE" dirty="0"/>
            </a:br>
            <a:r>
              <a:rPr lang="sv-SE" dirty="0"/>
              <a:t>en liten bild</a:t>
            </a:r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51FAA1D7-B9CA-414B-B25A-75B608B39E2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3553" y="3045241"/>
            <a:ext cx="4064000" cy="8404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sv-SE" sz="1600" b="0" i="0" smtClean="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Description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if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needed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Lorem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ipsum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dolor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sit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amet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consectetur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adipiscing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elit.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Donec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nulla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ex,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luctus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mattis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elit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lobortis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.</a:t>
            </a:r>
            <a:endParaRPr lang="en-US" dirty="0"/>
          </a:p>
        </p:txBody>
      </p:sp>
      <p:sp>
        <p:nvSpPr>
          <p:cNvPr id="17" name="Rectangle 4">
            <a:extLst>
              <a:ext uri="{FF2B5EF4-FFF2-40B4-BE49-F238E27FC236}">
                <a16:creationId xmlns:a16="http://schemas.microsoft.com/office/drawing/2014/main" id="{D278EBCF-718C-DC42-AD91-A5E3C2EBA653}"/>
              </a:ext>
            </a:extLst>
          </p:cNvPr>
          <p:cNvSpPr/>
          <p:nvPr userDrawn="1"/>
        </p:nvSpPr>
        <p:spPr>
          <a:xfrm>
            <a:off x="3715614" y="-109400"/>
            <a:ext cx="5609950" cy="2187734"/>
          </a:xfrm>
          <a:custGeom>
            <a:avLst/>
            <a:gdLst>
              <a:gd name="connsiteX0" fmla="*/ 0 w 5385661"/>
              <a:gd name="connsiteY0" fmla="*/ 0 h 2425733"/>
              <a:gd name="connsiteX1" fmla="*/ 5385661 w 5385661"/>
              <a:gd name="connsiteY1" fmla="*/ 0 h 2425733"/>
              <a:gd name="connsiteX2" fmla="*/ 5385661 w 5385661"/>
              <a:gd name="connsiteY2" fmla="*/ 2425733 h 2425733"/>
              <a:gd name="connsiteX3" fmla="*/ 0 w 5385661"/>
              <a:gd name="connsiteY3" fmla="*/ 2425733 h 2425733"/>
              <a:gd name="connsiteX4" fmla="*/ 0 w 5385661"/>
              <a:gd name="connsiteY4" fmla="*/ 0 h 2425733"/>
              <a:gd name="connsiteX0" fmla="*/ 0 w 5385661"/>
              <a:gd name="connsiteY0" fmla="*/ 0 h 2425733"/>
              <a:gd name="connsiteX1" fmla="*/ 5385661 w 5385661"/>
              <a:gd name="connsiteY1" fmla="*/ 0 h 2425733"/>
              <a:gd name="connsiteX2" fmla="*/ 5385661 w 5385661"/>
              <a:gd name="connsiteY2" fmla="*/ 2425733 h 2425733"/>
              <a:gd name="connsiteX3" fmla="*/ 1728061 w 5385661"/>
              <a:gd name="connsiteY3" fmla="*/ 1464838 h 2425733"/>
              <a:gd name="connsiteX4" fmla="*/ 0 w 5385661"/>
              <a:gd name="connsiteY4" fmla="*/ 0 h 2425733"/>
              <a:gd name="connsiteX0" fmla="*/ 0 w 5385661"/>
              <a:gd name="connsiteY0" fmla="*/ 0 h 2425733"/>
              <a:gd name="connsiteX1" fmla="*/ 5385661 w 5385661"/>
              <a:gd name="connsiteY1" fmla="*/ 0 h 2425733"/>
              <a:gd name="connsiteX2" fmla="*/ 5385661 w 5385661"/>
              <a:gd name="connsiteY2" fmla="*/ 2425733 h 2425733"/>
              <a:gd name="connsiteX3" fmla="*/ 2355742 w 5385661"/>
              <a:gd name="connsiteY3" fmla="*/ 2100268 h 2425733"/>
              <a:gd name="connsiteX4" fmla="*/ 0 w 5385661"/>
              <a:gd name="connsiteY4" fmla="*/ 0 h 2425733"/>
              <a:gd name="connsiteX0" fmla="*/ 0 w 5385661"/>
              <a:gd name="connsiteY0" fmla="*/ 0 h 2100268"/>
              <a:gd name="connsiteX1" fmla="*/ 5385661 w 5385661"/>
              <a:gd name="connsiteY1" fmla="*/ 0 h 2100268"/>
              <a:gd name="connsiteX2" fmla="*/ 5370163 w 5385661"/>
              <a:gd name="connsiteY2" fmla="*/ 782913 h 2100268"/>
              <a:gd name="connsiteX3" fmla="*/ 2355742 w 5385661"/>
              <a:gd name="connsiteY3" fmla="*/ 2100268 h 2100268"/>
              <a:gd name="connsiteX4" fmla="*/ 0 w 5385661"/>
              <a:gd name="connsiteY4" fmla="*/ 0 h 2100268"/>
              <a:gd name="connsiteX0" fmla="*/ 0 w 5385661"/>
              <a:gd name="connsiteY0" fmla="*/ 0 h 2100268"/>
              <a:gd name="connsiteX1" fmla="*/ 5385661 w 5385661"/>
              <a:gd name="connsiteY1" fmla="*/ 0 h 2100268"/>
              <a:gd name="connsiteX2" fmla="*/ 5385661 w 5385661"/>
              <a:gd name="connsiteY2" fmla="*/ 1147123 h 2100268"/>
              <a:gd name="connsiteX3" fmla="*/ 2355742 w 5385661"/>
              <a:gd name="connsiteY3" fmla="*/ 2100268 h 2100268"/>
              <a:gd name="connsiteX4" fmla="*/ 0 w 5385661"/>
              <a:gd name="connsiteY4" fmla="*/ 0 h 2100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5661" h="2100268">
                <a:moveTo>
                  <a:pt x="0" y="0"/>
                </a:moveTo>
                <a:lnTo>
                  <a:pt x="5385661" y="0"/>
                </a:lnTo>
                <a:lnTo>
                  <a:pt x="5385661" y="1147123"/>
                </a:lnTo>
                <a:lnTo>
                  <a:pt x="2355742" y="21002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B366229-0E0C-E04A-88DB-F4596EBB60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2350" y="288000"/>
            <a:ext cx="1447922" cy="367915"/>
          </a:xfrm>
          <a:prstGeom prst="rect">
            <a:avLst/>
          </a:prstGeom>
        </p:spPr>
      </p:pic>
      <p:sp>
        <p:nvSpPr>
          <p:cNvPr id="13" name="Picture Placeholder 32">
            <a:extLst>
              <a:ext uri="{FF2B5EF4-FFF2-40B4-BE49-F238E27FC236}">
                <a16:creationId xmlns:a16="http://schemas.microsoft.com/office/drawing/2014/main" id="{3789D34D-7ACE-9C4E-AE20-63411488365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470869" y="1024993"/>
            <a:ext cx="3898174" cy="4336944"/>
          </a:xfrm>
          <a:custGeom>
            <a:avLst/>
            <a:gdLst>
              <a:gd name="connsiteX0" fmla="*/ 0 w 4325937"/>
              <a:gd name="connsiteY0" fmla="*/ 0 h 3631670"/>
              <a:gd name="connsiteX1" fmla="*/ 4325937 w 4325937"/>
              <a:gd name="connsiteY1" fmla="*/ 0 h 3631670"/>
              <a:gd name="connsiteX2" fmla="*/ 4325937 w 4325937"/>
              <a:gd name="connsiteY2" fmla="*/ 3631670 h 3631670"/>
              <a:gd name="connsiteX3" fmla="*/ 0 w 4325937"/>
              <a:gd name="connsiteY3" fmla="*/ 3631670 h 3631670"/>
              <a:gd name="connsiteX4" fmla="*/ 0 w 4325937"/>
              <a:gd name="connsiteY4" fmla="*/ 0 h 3631670"/>
              <a:gd name="connsiteX0" fmla="*/ 0 w 8237537"/>
              <a:gd name="connsiteY0" fmla="*/ 609600 h 4241270"/>
              <a:gd name="connsiteX1" fmla="*/ 8237537 w 8237537"/>
              <a:gd name="connsiteY1" fmla="*/ 0 h 4241270"/>
              <a:gd name="connsiteX2" fmla="*/ 4325937 w 8237537"/>
              <a:gd name="connsiteY2" fmla="*/ 4241270 h 4241270"/>
              <a:gd name="connsiteX3" fmla="*/ 0 w 8237537"/>
              <a:gd name="connsiteY3" fmla="*/ 4241270 h 4241270"/>
              <a:gd name="connsiteX4" fmla="*/ 0 w 8237537"/>
              <a:gd name="connsiteY4" fmla="*/ 609600 h 4241270"/>
              <a:gd name="connsiteX0" fmla="*/ 2878667 w 8237537"/>
              <a:gd name="connsiteY0" fmla="*/ 0 h 4258203"/>
              <a:gd name="connsiteX1" fmla="*/ 8237537 w 8237537"/>
              <a:gd name="connsiteY1" fmla="*/ 16933 h 4258203"/>
              <a:gd name="connsiteX2" fmla="*/ 4325937 w 8237537"/>
              <a:gd name="connsiteY2" fmla="*/ 4258203 h 4258203"/>
              <a:gd name="connsiteX3" fmla="*/ 0 w 8237537"/>
              <a:gd name="connsiteY3" fmla="*/ 4258203 h 4258203"/>
              <a:gd name="connsiteX4" fmla="*/ 2878667 w 8237537"/>
              <a:gd name="connsiteY4" fmla="*/ 0 h 4258203"/>
              <a:gd name="connsiteX0" fmla="*/ 2878667 w 8237537"/>
              <a:gd name="connsiteY0" fmla="*/ 0 h 5282670"/>
              <a:gd name="connsiteX1" fmla="*/ 8237537 w 8237537"/>
              <a:gd name="connsiteY1" fmla="*/ 16933 h 5282670"/>
              <a:gd name="connsiteX2" fmla="*/ 8237537 w 8237537"/>
              <a:gd name="connsiteY2" fmla="*/ 5282670 h 5282670"/>
              <a:gd name="connsiteX3" fmla="*/ 0 w 8237537"/>
              <a:gd name="connsiteY3" fmla="*/ 4258203 h 5282670"/>
              <a:gd name="connsiteX4" fmla="*/ 2878667 w 8237537"/>
              <a:gd name="connsiteY4" fmla="*/ 0 h 5282670"/>
              <a:gd name="connsiteX0" fmla="*/ 0 w 5358870"/>
              <a:gd name="connsiteY0" fmla="*/ 0 h 5291136"/>
              <a:gd name="connsiteX1" fmla="*/ 5358870 w 5358870"/>
              <a:gd name="connsiteY1" fmla="*/ 16933 h 5291136"/>
              <a:gd name="connsiteX2" fmla="*/ 5358870 w 5358870"/>
              <a:gd name="connsiteY2" fmla="*/ 5282670 h 5291136"/>
              <a:gd name="connsiteX3" fmla="*/ 1693333 w 5358870"/>
              <a:gd name="connsiteY3" fmla="*/ 5291136 h 5291136"/>
              <a:gd name="connsiteX4" fmla="*/ 0 w 5358870"/>
              <a:gd name="connsiteY4" fmla="*/ 0 h 5291136"/>
              <a:gd name="connsiteX0" fmla="*/ 0 w 5358870"/>
              <a:gd name="connsiteY0" fmla="*/ 0 h 5291136"/>
              <a:gd name="connsiteX1" fmla="*/ 5358870 w 5358870"/>
              <a:gd name="connsiteY1" fmla="*/ 16933 h 5291136"/>
              <a:gd name="connsiteX2" fmla="*/ 5358870 w 5358870"/>
              <a:gd name="connsiteY2" fmla="*/ 5282670 h 5291136"/>
              <a:gd name="connsiteX3" fmla="*/ 1693333 w 5358870"/>
              <a:gd name="connsiteY3" fmla="*/ 5291136 h 5291136"/>
              <a:gd name="connsiteX4" fmla="*/ 1616602 w 5358870"/>
              <a:gd name="connsiteY4" fmla="*/ 2818870 h 5291136"/>
              <a:gd name="connsiteX5" fmla="*/ 0 w 5358870"/>
              <a:gd name="connsiteY5" fmla="*/ 0 h 5291136"/>
              <a:gd name="connsiteX0" fmla="*/ 0 w 5358870"/>
              <a:gd name="connsiteY0" fmla="*/ 0 h 5291136"/>
              <a:gd name="connsiteX1" fmla="*/ 5358870 w 5358870"/>
              <a:gd name="connsiteY1" fmla="*/ 16933 h 5291136"/>
              <a:gd name="connsiteX2" fmla="*/ 5358870 w 5358870"/>
              <a:gd name="connsiteY2" fmla="*/ 5282670 h 5291136"/>
              <a:gd name="connsiteX3" fmla="*/ 1693333 w 5358870"/>
              <a:gd name="connsiteY3" fmla="*/ 5291136 h 5291136"/>
              <a:gd name="connsiteX4" fmla="*/ 1616602 w 5358870"/>
              <a:gd name="connsiteY4" fmla="*/ 2818870 h 5291136"/>
              <a:gd name="connsiteX5" fmla="*/ 0 w 5358870"/>
              <a:gd name="connsiteY5" fmla="*/ 0 h 5291136"/>
              <a:gd name="connsiteX0" fmla="*/ 0 w 5358870"/>
              <a:gd name="connsiteY0" fmla="*/ 0 h 5291136"/>
              <a:gd name="connsiteX1" fmla="*/ 5358870 w 5358870"/>
              <a:gd name="connsiteY1" fmla="*/ 16933 h 5291136"/>
              <a:gd name="connsiteX2" fmla="*/ 5358870 w 5358870"/>
              <a:gd name="connsiteY2" fmla="*/ 5282670 h 5291136"/>
              <a:gd name="connsiteX3" fmla="*/ 1693333 w 5358870"/>
              <a:gd name="connsiteY3" fmla="*/ 5291136 h 5291136"/>
              <a:gd name="connsiteX4" fmla="*/ 2336268 w 5358870"/>
              <a:gd name="connsiteY4" fmla="*/ 2099203 h 5291136"/>
              <a:gd name="connsiteX5" fmla="*/ 0 w 5358870"/>
              <a:gd name="connsiteY5" fmla="*/ 0 h 5291136"/>
              <a:gd name="connsiteX0" fmla="*/ 0 w 5358870"/>
              <a:gd name="connsiteY0" fmla="*/ 0 h 5291136"/>
              <a:gd name="connsiteX1" fmla="*/ 5358870 w 5358870"/>
              <a:gd name="connsiteY1" fmla="*/ 16933 h 5291136"/>
              <a:gd name="connsiteX2" fmla="*/ 5358870 w 5358870"/>
              <a:gd name="connsiteY2" fmla="*/ 5282670 h 5291136"/>
              <a:gd name="connsiteX3" fmla="*/ 1693333 w 5358870"/>
              <a:gd name="connsiteY3" fmla="*/ 5291136 h 5291136"/>
              <a:gd name="connsiteX4" fmla="*/ 2336268 w 5358870"/>
              <a:gd name="connsiteY4" fmla="*/ 2099203 h 5291136"/>
              <a:gd name="connsiteX5" fmla="*/ 0 w 5358870"/>
              <a:gd name="connsiteY5" fmla="*/ 0 h 5291136"/>
              <a:gd name="connsiteX0" fmla="*/ 0 w 5358870"/>
              <a:gd name="connsiteY0" fmla="*/ 0 h 5291136"/>
              <a:gd name="connsiteX1" fmla="*/ 5358870 w 5358870"/>
              <a:gd name="connsiteY1" fmla="*/ 16933 h 5291136"/>
              <a:gd name="connsiteX2" fmla="*/ 5358870 w 5358870"/>
              <a:gd name="connsiteY2" fmla="*/ 5282670 h 5291136"/>
              <a:gd name="connsiteX3" fmla="*/ 1693333 w 5358870"/>
              <a:gd name="connsiteY3" fmla="*/ 5291136 h 5291136"/>
              <a:gd name="connsiteX4" fmla="*/ 2336268 w 5358870"/>
              <a:gd name="connsiteY4" fmla="*/ 2099203 h 5291136"/>
              <a:gd name="connsiteX5" fmla="*/ 0 w 5358870"/>
              <a:gd name="connsiteY5" fmla="*/ 0 h 5291136"/>
              <a:gd name="connsiteX0" fmla="*/ 0 w 5358870"/>
              <a:gd name="connsiteY0" fmla="*/ 0 h 5291136"/>
              <a:gd name="connsiteX1" fmla="*/ 5358870 w 5358870"/>
              <a:gd name="connsiteY1" fmla="*/ 16933 h 5291136"/>
              <a:gd name="connsiteX2" fmla="*/ 5358870 w 5358870"/>
              <a:gd name="connsiteY2" fmla="*/ 5282670 h 5291136"/>
              <a:gd name="connsiteX3" fmla="*/ 1693333 w 5358870"/>
              <a:gd name="connsiteY3" fmla="*/ 5291136 h 5291136"/>
              <a:gd name="connsiteX4" fmla="*/ 2336268 w 5358870"/>
              <a:gd name="connsiteY4" fmla="*/ 2099203 h 5291136"/>
              <a:gd name="connsiteX5" fmla="*/ 0 w 5358870"/>
              <a:gd name="connsiteY5" fmla="*/ 0 h 5291136"/>
              <a:gd name="connsiteX0" fmla="*/ 0 w 5358870"/>
              <a:gd name="connsiteY0" fmla="*/ 0 h 5291136"/>
              <a:gd name="connsiteX1" fmla="*/ 5358870 w 5358870"/>
              <a:gd name="connsiteY1" fmla="*/ 16933 h 5291136"/>
              <a:gd name="connsiteX2" fmla="*/ 5358870 w 5358870"/>
              <a:gd name="connsiteY2" fmla="*/ 5282670 h 5291136"/>
              <a:gd name="connsiteX3" fmla="*/ 1693333 w 5358870"/>
              <a:gd name="connsiteY3" fmla="*/ 5291136 h 5291136"/>
              <a:gd name="connsiteX4" fmla="*/ 2336268 w 5358870"/>
              <a:gd name="connsiteY4" fmla="*/ 2099203 h 5291136"/>
              <a:gd name="connsiteX5" fmla="*/ 0 w 5358870"/>
              <a:gd name="connsiteY5" fmla="*/ 0 h 5291136"/>
              <a:gd name="connsiteX0" fmla="*/ 0 w 5358870"/>
              <a:gd name="connsiteY0" fmla="*/ 0 h 5291136"/>
              <a:gd name="connsiteX1" fmla="*/ 5358870 w 5358870"/>
              <a:gd name="connsiteY1" fmla="*/ 16933 h 5291136"/>
              <a:gd name="connsiteX2" fmla="*/ 5358870 w 5358870"/>
              <a:gd name="connsiteY2" fmla="*/ 5282670 h 5291136"/>
              <a:gd name="connsiteX3" fmla="*/ 1693333 w 5358870"/>
              <a:gd name="connsiteY3" fmla="*/ 5291136 h 5291136"/>
              <a:gd name="connsiteX4" fmla="*/ 2387068 w 5358870"/>
              <a:gd name="connsiteY4" fmla="*/ 2124603 h 5291136"/>
              <a:gd name="connsiteX5" fmla="*/ 0 w 5358870"/>
              <a:gd name="connsiteY5" fmla="*/ 0 h 5291136"/>
              <a:gd name="connsiteX0" fmla="*/ 0 w 6150806"/>
              <a:gd name="connsiteY0" fmla="*/ 15724 h 5306860"/>
              <a:gd name="connsiteX1" fmla="*/ 6150806 w 6150806"/>
              <a:gd name="connsiteY1" fmla="*/ 0 h 5306860"/>
              <a:gd name="connsiteX2" fmla="*/ 5358870 w 6150806"/>
              <a:gd name="connsiteY2" fmla="*/ 5298394 h 5306860"/>
              <a:gd name="connsiteX3" fmla="*/ 1693333 w 6150806"/>
              <a:gd name="connsiteY3" fmla="*/ 5306860 h 5306860"/>
              <a:gd name="connsiteX4" fmla="*/ 2387068 w 6150806"/>
              <a:gd name="connsiteY4" fmla="*/ 2140327 h 5306860"/>
              <a:gd name="connsiteX5" fmla="*/ 0 w 6150806"/>
              <a:gd name="connsiteY5" fmla="*/ 15724 h 5306860"/>
              <a:gd name="connsiteX0" fmla="*/ 0 w 6150806"/>
              <a:gd name="connsiteY0" fmla="*/ 15724 h 5306860"/>
              <a:gd name="connsiteX1" fmla="*/ 6150806 w 6150806"/>
              <a:gd name="connsiteY1" fmla="*/ 0 h 5306860"/>
              <a:gd name="connsiteX2" fmla="*/ 6142641 w 6150806"/>
              <a:gd name="connsiteY2" fmla="*/ 5282065 h 5306860"/>
              <a:gd name="connsiteX3" fmla="*/ 1693333 w 6150806"/>
              <a:gd name="connsiteY3" fmla="*/ 5306860 h 5306860"/>
              <a:gd name="connsiteX4" fmla="*/ 2387068 w 6150806"/>
              <a:gd name="connsiteY4" fmla="*/ 2140327 h 5306860"/>
              <a:gd name="connsiteX5" fmla="*/ 0 w 6150806"/>
              <a:gd name="connsiteY5" fmla="*/ 15724 h 5306860"/>
              <a:gd name="connsiteX0" fmla="*/ 0 w 6151227"/>
              <a:gd name="connsiteY0" fmla="*/ 15724 h 5306860"/>
              <a:gd name="connsiteX1" fmla="*/ 6150806 w 6151227"/>
              <a:gd name="connsiteY1" fmla="*/ 0 h 5306860"/>
              <a:gd name="connsiteX2" fmla="*/ 6150391 w 6151227"/>
              <a:gd name="connsiteY2" fmla="*/ 1639964 h 5306860"/>
              <a:gd name="connsiteX3" fmla="*/ 1693333 w 6151227"/>
              <a:gd name="connsiteY3" fmla="*/ 5306860 h 5306860"/>
              <a:gd name="connsiteX4" fmla="*/ 2387068 w 6151227"/>
              <a:gd name="connsiteY4" fmla="*/ 2140327 h 5306860"/>
              <a:gd name="connsiteX5" fmla="*/ 0 w 6151227"/>
              <a:gd name="connsiteY5" fmla="*/ 15724 h 5306860"/>
              <a:gd name="connsiteX0" fmla="*/ 0 w 6151227"/>
              <a:gd name="connsiteY0" fmla="*/ 15724 h 2414436"/>
              <a:gd name="connsiteX1" fmla="*/ 6150806 w 6151227"/>
              <a:gd name="connsiteY1" fmla="*/ 0 h 2414436"/>
              <a:gd name="connsiteX2" fmla="*/ 6150391 w 6151227"/>
              <a:gd name="connsiteY2" fmla="*/ 1639964 h 2414436"/>
              <a:gd name="connsiteX3" fmla="*/ 3026187 w 6151227"/>
              <a:gd name="connsiteY3" fmla="*/ 2121958 h 2414436"/>
              <a:gd name="connsiteX4" fmla="*/ 2387068 w 6151227"/>
              <a:gd name="connsiteY4" fmla="*/ 2140327 h 2414436"/>
              <a:gd name="connsiteX5" fmla="*/ 0 w 6151227"/>
              <a:gd name="connsiteY5" fmla="*/ 15724 h 2414436"/>
              <a:gd name="connsiteX0" fmla="*/ 70008 w 6221235"/>
              <a:gd name="connsiteY0" fmla="*/ 15724 h 2121958"/>
              <a:gd name="connsiteX1" fmla="*/ 6220814 w 6221235"/>
              <a:gd name="connsiteY1" fmla="*/ 0 h 2121958"/>
              <a:gd name="connsiteX2" fmla="*/ 6220399 w 6221235"/>
              <a:gd name="connsiteY2" fmla="*/ 1639964 h 2121958"/>
              <a:gd name="connsiteX3" fmla="*/ 3096195 w 6221235"/>
              <a:gd name="connsiteY3" fmla="*/ 2121958 h 2121958"/>
              <a:gd name="connsiteX4" fmla="*/ 70008 w 6221235"/>
              <a:gd name="connsiteY4" fmla="*/ 15724 h 2121958"/>
              <a:gd name="connsiteX0" fmla="*/ 70008 w 6220814"/>
              <a:gd name="connsiteY0" fmla="*/ 15724 h 2121958"/>
              <a:gd name="connsiteX1" fmla="*/ 6220814 w 6220814"/>
              <a:gd name="connsiteY1" fmla="*/ 0 h 2121958"/>
              <a:gd name="connsiteX2" fmla="*/ 6204901 w 6220814"/>
              <a:gd name="connsiteY2" fmla="*/ 1136269 h 2121958"/>
              <a:gd name="connsiteX3" fmla="*/ 3096195 w 6220814"/>
              <a:gd name="connsiteY3" fmla="*/ 2121958 h 2121958"/>
              <a:gd name="connsiteX4" fmla="*/ 70008 w 6220814"/>
              <a:gd name="connsiteY4" fmla="*/ 15724 h 2121958"/>
              <a:gd name="connsiteX0" fmla="*/ 70008 w 6220814"/>
              <a:gd name="connsiteY0" fmla="*/ 15724 h 2121958"/>
              <a:gd name="connsiteX1" fmla="*/ 6220814 w 6220814"/>
              <a:gd name="connsiteY1" fmla="*/ 0 h 2121958"/>
              <a:gd name="connsiteX2" fmla="*/ 6204901 w 6220814"/>
              <a:gd name="connsiteY2" fmla="*/ 1136269 h 2121958"/>
              <a:gd name="connsiteX3" fmla="*/ 3096195 w 6220814"/>
              <a:gd name="connsiteY3" fmla="*/ 2121958 h 2121958"/>
              <a:gd name="connsiteX4" fmla="*/ 70008 w 6220814"/>
              <a:gd name="connsiteY4" fmla="*/ 15724 h 2121958"/>
              <a:gd name="connsiteX0" fmla="*/ 70008 w 6220814"/>
              <a:gd name="connsiteY0" fmla="*/ 15724 h 2121958"/>
              <a:gd name="connsiteX1" fmla="*/ 6220814 w 6220814"/>
              <a:gd name="connsiteY1" fmla="*/ 0 h 2121958"/>
              <a:gd name="connsiteX2" fmla="*/ 6204901 w 6220814"/>
              <a:gd name="connsiteY2" fmla="*/ 1136269 h 2121958"/>
              <a:gd name="connsiteX3" fmla="*/ 3096195 w 6220814"/>
              <a:gd name="connsiteY3" fmla="*/ 2121958 h 2121958"/>
              <a:gd name="connsiteX4" fmla="*/ 70008 w 6220814"/>
              <a:gd name="connsiteY4" fmla="*/ 15724 h 2121958"/>
              <a:gd name="connsiteX0" fmla="*/ 0 w 6150806"/>
              <a:gd name="connsiteY0" fmla="*/ 15724 h 2121958"/>
              <a:gd name="connsiteX1" fmla="*/ 6150806 w 6150806"/>
              <a:gd name="connsiteY1" fmla="*/ 0 h 2121958"/>
              <a:gd name="connsiteX2" fmla="*/ 6134893 w 6150806"/>
              <a:gd name="connsiteY2" fmla="*/ 1136269 h 2121958"/>
              <a:gd name="connsiteX3" fmla="*/ 3026187 w 6150806"/>
              <a:gd name="connsiteY3" fmla="*/ 2121958 h 2121958"/>
              <a:gd name="connsiteX4" fmla="*/ 0 w 6150806"/>
              <a:gd name="connsiteY4" fmla="*/ 15724 h 2121958"/>
              <a:gd name="connsiteX0" fmla="*/ 0 w 6150806"/>
              <a:gd name="connsiteY0" fmla="*/ 15724 h 2121958"/>
              <a:gd name="connsiteX1" fmla="*/ 6150806 w 6150806"/>
              <a:gd name="connsiteY1" fmla="*/ 0 h 2121958"/>
              <a:gd name="connsiteX2" fmla="*/ 6134893 w 6150806"/>
              <a:gd name="connsiteY2" fmla="*/ 1136269 h 2121958"/>
              <a:gd name="connsiteX3" fmla="*/ 3026187 w 6150806"/>
              <a:gd name="connsiteY3" fmla="*/ 2121958 h 2121958"/>
              <a:gd name="connsiteX4" fmla="*/ 0 w 6150806"/>
              <a:gd name="connsiteY4" fmla="*/ 15724 h 2121958"/>
              <a:gd name="connsiteX0" fmla="*/ 0 w 5654860"/>
              <a:gd name="connsiteY0" fmla="*/ 0 h 2137231"/>
              <a:gd name="connsiteX1" fmla="*/ 5654860 w 5654860"/>
              <a:gd name="connsiteY1" fmla="*/ 15273 h 2137231"/>
              <a:gd name="connsiteX2" fmla="*/ 5638947 w 5654860"/>
              <a:gd name="connsiteY2" fmla="*/ 1151542 h 2137231"/>
              <a:gd name="connsiteX3" fmla="*/ 2530241 w 5654860"/>
              <a:gd name="connsiteY3" fmla="*/ 2137231 h 2137231"/>
              <a:gd name="connsiteX4" fmla="*/ 0 w 5654860"/>
              <a:gd name="connsiteY4" fmla="*/ 0 h 2137231"/>
              <a:gd name="connsiteX0" fmla="*/ 0 w 5654860"/>
              <a:gd name="connsiteY0" fmla="*/ 0 h 2168227"/>
              <a:gd name="connsiteX1" fmla="*/ 5654860 w 5654860"/>
              <a:gd name="connsiteY1" fmla="*/ 15273 h 2168227"/>
              <a:gd name="connsiteX2" fmla="*/ 5638947 w 5654860"/>
              <a:gd name="connsiteY2" fmla="*/ 1151542 h 2168227"/>
              <a:gd name="connsiteX3" fmla="*/ 2421753 w 5654860"/>
              <a:gd name="connsiteY3" fmla="*/ 2168227 h 2168227"/>
              <a:gd name="connsiteX4" fmla="*/ 0 w 5654860"/>
              <a:gd name="connsiteY4" fmla="*/ 0 h 2168227"/>
              <a:gd name="connsiteX0" fmla="*/ 0 w 5654860"/>
              <a:gd name="connsiteY0" fmla="*/ 0 h 2168227"/>
              <a:gd name="connsiteX1" fmla="*/ 5654860 w 5654860"/>
              <a:gd name="connsiteY1" fmla="*/ 15273 h 2168227"/>
              <a:gd name="connsiteX2" fmla="*/ 5638947 w 5654860"/>
              <a:gd name="connsiteY2" fmla="*/ 1151542 h 2168227"/>
              <a:gd name="connsiteX3" fmla="*/ 2421753 w 5654860"/>
              <a:gd name="connsiteY3" fmla="*/ 2168227 h 2168227"/>
              <a:gd name="connsiteX4" fmla="*/ 0 w 5654860"/>
              <a:gd name="connsiteY4" fmla="*/ 0 h 2168227"/>
              <a:gd name="connsiteX0" fmla="*/ 0 w 5654860"/>
              <a:gd name="connsiteY0" fmla="*/ 0 h 2168227"/>
              <a:gd name="connsiteX1" fmla="*/ 5654860 w 5654860"/>
              <a:gd name="connsiteY1" fmla="*/ 15273 h 2168227"/>
              <a:gd name="connsiteX2" fmla="*/ 5638947 w 5654860"/>
              <a:gd name="connsiteY2" fmla="*/ 1151542 h 2168227"/>
              <a:gd name="connsiteX3" fmla="*/ 2553489 w 5654860"/>
              <a:gd name="connsiteY3" fmla="*/ 2168227 h 2168227"/>
              <a:gd name="connsiteX4" fmla="*/ 0 w 5654860"/>
              <a:gd name="connsiteY4" fmla="*/ 0 h 2168227"/>
              <a:gd name="connsiteX0" fmla="*/ 0 w 5497887"/>
              <a:gd name="connsiteY0" fmla="*/ 0 h 2213946"/>
              <a:gd name="connsiteX1" fmla="*/ 5497887 w 5497887"/>
              <a:gd name="connsiteY1" fmla="*/ 60992 h 2213946"/>
              <a:gd name="connsiteX2" fmla="*/ 5481974 w 5497887"/>
              <a:gd name="connsiteY2" fmla="*/ 1197261 h 2213946"/>
              <a:gd name="connsiteX3" fmla="*/ 2396516 w 5497887"/>
              <a:gd name="connsiteY3" fmla="*/ 2213946 h 2213946"/>
              <a:gd name="connsiteX4" fmla="*/ 0 w 5497887"/>
              <a:gd name="connsiteY4" fmla="*/ 0 h 2213946"/>
              <a:gd name="connsiteX0" fmla="*/ 0 w 5497887"/>
              <a:gd name="connsiteY0" fmla="*/ 0 h 2206912"/>
              <a:gd name="connsiteX1" fmla="*/ 5497887 w 5497887"/>
              <a:gd name="connsiteY1" fmla="*/ 60992 h 2206912"/>
              <a:gd name="connsiteX2" fmla="*/ 5481974 w 5497887"/>
              <a:gd name="connsiteY2" fmla="*/ 1197261 h 2206912"/>
              <a:gd name="connsiteX3" fmla="*/ 2452787 w 5497887"/>
              <a:gd name="connsiteY3" fmla="*/ 2206912 h 2206912"/>
              <a:gd name="connsiteX4" fmla="*/ 0 w 5497887"/>
              <a:gd name="connsiteY4" fmla="*/ 0 h 2206912"/>
              <a:gd name="connsiteX0" fmla="*/ 0 w 5497887"/>
              <a:gd name="connsiteY0" fmla="*/ 0 h 2206912"/>
              <a:gd name="connsiteX1" fmla="*/ 5497887 w 5497887"/>
              <a:gd name="connsiteY1" fmla="*/ 60992 h 2206912"/>
              <a:gd name="connsiteX2" fmla="*/ 5481974 w 5497887"/>
              <a:gd name="connsiteY2" fmla="*/ 1197261 h 2206912"/>
              <a:gd name="connsiteX3" fmla="*/ 2452787 w 5497887"/>
              <a:gd name="connsiteY3" fmla="*/ 2206912 h 2206912"/>
              <a:gd name="connsiteX4" fmla="*/ 0 w 5497887"/>
              <a:gd name="connsiteY4" fmla="*/ 0 h 2206912"/>
              <a:gd name="connsiteX0" fmla="*/ 0 w 5552402"/>
              <a:gd name="connsiteY0" fmla="*/ 0 h 2206912"/>
              <a:gd name="connsiteX1" fmla="*/ 5497887 w 5552402"/>
              <a:gd name="connsiteY1" fmla="*/ 60992 h 2206912"/>
              <a:gd name="connsiteX2" fmla="*/ 5552312 w 5552402"/>
              <a:gd name="connsiteY2" fmla="*/ 1239464 h 2206912"/>
              <a:gd name="connsiteX3" fmla="*/ 2452787 w 5552402"/>
              <a:gd name="connsiteY3" fmla="*/ 2206912 h 2206912"/>
              <a:gd name="connsiteX4" fmla="*/ 0 w 5552402"/>
              <a:gd name="connsiteY4" fmla="*/ 0 h 2206912"/>
              <a:gd name="connsiteX0" fmla="*/ 0 w 5552402"/>
              <a:gd name="connsiteY0" fmla="*/ 0 h 2206912"/>
              <a:gd name="connsiteX1" fmla="*/ 5497887 w 5552402"/>
              <a:gd name="connsiteY1" fmla="*/ 60992 h 2206912"/>
              <a:gd name="connsiteX2" fmla="*/ 5552312 w 5552402"/>
              <a:gd name="connsiteY2" fmla="*/ 1239464 h 2206912"/>
              <a:gd name="connsiteX3" fmla="*/ 2452787 w 5552402"/>
              <a:gd name="connsiteY3" fmla="*/ 2206912 h 2206912"/>
              <a:gd name="connsiteX4" fmla="*/ 0 w 5552402"/>
              <a:gd name="connsiteY4" fmla="*/ 0 h 2206912"/>
              <a:gd name="connsiteX0" fmla="*/ 0 w 5552521"/>
              <a:gd name="connsiteY0" fmla="*/ 16381 h 2223293"/>
              <a:gd name="connsiteX1" fmla="*/ 5533057 w 5552521"/>
              <a:gd name="connsiteY1" fmla="*/ 0 h 2223293"/>
              <a:gd name="connsiteX2" fmla="*/ 5552312 w 5552521"/>
              <a:gd name="connsiteY2" fmla="*/ 1255845 h 2223293"/>
              <a:gd name="connsiteX3" fmla="*/ 2452787 w 5552521"/>
              <a:gd name="connsiteY3" fmla="*/ 2223293 h 2223293"/>
              <a:gd name="connsiteX4" fmla="*/ 0 w 5552521"/>
              <a:gd name="connsiteY4" fmla="*/ 16381 h 2223293"/>
              <a:gd name="connsiteX0" fmla="*/ 0 w 5707625"/>
              <a:gd name="connsiteY0" fmla="*/ 1379669 h 3586581"/>
              <a:gd name="connsiteX1" fmla="*/ 5707625 w 5707625"/>
              <a:gd name="connsiteY1" fmla="*/ 0 h 3586581"/>
              <a:gd name="connsiteX2" fmla="*/ 5552312 w 5707625"/>
              <a:gd name="connsiteY2" fmla="*/ 2619133 h 3586581"/>
              <a:gd name="connsiteX3" fmla="*/ 2452787 w 5707625"/>
              <a:gd name="connsiteY3" fmla="*/ 3586581 h 3586581"/>
              <a:gd name="connsiteX4" fmla="*/ 0 w 5707625"/>
              <a:gd name="connsiteY4" fmla="*/ 1379669 h 3586581"/>
              <a:gd name="connsiteX0" fmla="*/ 283221 w 3405588"/>
              <a:gd name="connsiteY0" fmla="*/ 955720 h 3586581"/>
              <a:gd name="connsiteX1" fmla="*/ 3405588 w 3405588"/>
              <a:gd name="connsiteY1" fmla="*/ 0 h 3586581"/>
              <a:gd name="connsiteX2" fmla="*/ 3250275 w 3405588"/>
              <a:gd name="connsiteY2" fmla="*/ 2619133 h 3586581"/>
              <a:gd name="connsiteX3" fmla="*/ 150750 w 3405588"/>
              <a:gd name="connsiteY3" fmla="*/ 3586581 h 3586581"/>
              <a:gd name="connsiteX4" fmla="*/ 283221 w 3405588"/>
              <a:gd name="connsiteY4" fmla="*/ 955720 h 3586581"/>
              <a:gd name="connsiteX0" fmla="*/ 283221 w 3397276"/>
              <a:gd name="connsiteY0" fmla="*/ 964033 h 3594894"/>
              <a:gd name="connsiteX1" fmla="*/ 3397276 w 3397276"/>
              <a:gd name="connsiteY1" fmla="*/ 0 h 3594894"/>
              <a:gd name="connsiteX2" fmla="*/ 3250275 w 3397276"/>
              <a:gd name="connsiteY2" fmla="*/ 2627446 h 3594894"/>
              <a:gd name="connsiteX3" fmla="*/ 150750 w 3397276"/>
              <a:gd name="connsiteY3" fmla="*/ 3594894 h 3594894"/>
              <a:gd name="connsiteX4" fmla="*/ 283221 w 3397276"/>
              <a:gd name="connsiteY4" fmla="*/ 964033 h 3594894"/>
              <a:gd name="connsiteX0" fmla="*/ 283221 w 3408523"/>
              <a:gd name="connsiteY0" fmla="*/ 964033 h 4156930"/>
              <a:gd name="connsiteX1" fmla="*/ 3397276 w 3408523"/>
              <a:gd name="connsiteY1" fmla="*/ 0 h 4156930"/>
              <a:gd name="connsiteX2" fmla="*/ 3408217 w 3408523"/>
              <a:gd name="connsiteY2" fmla="*/ 4082173 h 4156930"/>
              <a:gd name="connsiteX3" fmla="*/ 150750 w 3408523"/>
              <a:gd name="connsiteY3" fmla="*/ 3594894 h 4156930"/>
              <a:gd name="connsiteX4" fmla="*/ 283221 w 3408523"/>
              <a:gd name="connsiteY4" fmla="*/ 964033 h 4156930"/>
              <a:gd name="connsiteX0" fmla="*/ 754851 w 3880153"/>
              <a:gd name="connsiteY0" fmla="*/ 964033 h 4198080"/>
              <a:gd name="connsiteX1" fmla="*/ 3868906 w 3880153"/>
              <a:gd name="connsiteY1" fmla="*/ 0 h 4198080"/>
              <a:gd name="connsiteX2" fmla="*/ 3879847 w 3880153"/>
              <a:gd name="connsiteY2" fmla="*/ 4082173 h 4198080"/>
              <a:gd name="connsiteX3" fmla="*/ 123616 w 3880153"/>
              <a:gd name="connsiteY3" fmla="*/ 4126908 h 4198080"/>
              <a:gd name="connsiteX4" fmla="*/ 754851 w 3880153"/>
              <a:gd name="connsiteY4" fmla="*/ 964033 h 4198080"/>
              <a:gd name="connsiteX0" fmla="*/ 754851 w 3880153"/>
              <a:gd name="connsiteY0" fmla="*/ 964033 h 4269325"/>
              <a:gd name="connsiteX1" fmla="*/ 3868906 w 3880153"/>
              <a:gd name="connsiteY1" fmla="*/ 0 h 4269325"/>
              <a:gd name="connsiteX2" fmla="*/ 3879847 w 3880153"/>
              <a:gd name="connsiteY2" fmla="*/ 4082173 h 4269325"/>
              <a:gd name="connsiteX3" fmla="*/ 123616 w 3880153"/>
              <a:gd name="connsiteY3" fmla="*/ 4126908 h 4269325"/>
              <a:gd name="connsiteX4" fmla="*/ 754851 w 3880153"/>
              <a:gd name="connsiteY4" fmla="*/ 964033 h 4269325"/>
              <a:gd name="connsiteX0" fmla="*/ 754851 w 3880153"/>
              <a:gd name="connsiteY0" fmla="*/ 964033 h 4132099"/>
              <a:gd name="connsiteX1" fmla="*/ 3868906 w 3880153"/>
              <a:gd name="connsiteY1" fmla="*/ 0 h 4132099"/>
              <a:gd name="connsiteX2" fmla="*/ 3879847 w 3880153"/>
              <a:gd name="connsiteY2" fmla="*/ 4082173 h 4132099"/>
              <a:gd name="connsiteX3" fmla="*/ 123616 w 3880153"/>
              <a:gd name="connsiteY3" fmla="*/ 4126908 h 4132099"/>
              <a:gd name="connsiteX4" fmla="*/ 754851 w 3880153"/>
              <a:gd name="connsiteY4" fmla="*/ 964033 h 4132099"/>
              <a:gd name="connsiteX0" fmla="*/ 631235 w 3756537"/>
              <a:gd name="connsiteY0" fmla="*/ 964033 h 4132099"/>
              <a:gd name="connsiteX1" fmla="*/ 3745290 w 3756537"/>
              <a:gd name="connsiteY1" fmla="*/ 0 h 4132099"/>
              <a:gd name="connsiteX2" fmla="*/ 3756231 w 3756537"/>
              <a:gd name="connsiteY2" fmla="*/ 4082173 h 4132099"/>
              <a:gd name="connsiteX3" fmla="*/ 0 w 3756537"/>
              <a:gd name="connsiteY3" fmla="*/ 4126908 h 4132099"/>
              <a:gd name="connsiteX4" fmla="*/ 631235 w 3756537"/>
              <a:gd name="connsiteY4" fmla="*/ 964033 h 4132099"/>
              <a:gd name="connsiteX0" fmla="*/ 631235 w 3756537"/>
              <a:gd name="connsiteY0" fmla="*/ 964033 h 4132099"/>
              <a:gd name="connsiteX1" fmla="*/ 3745290 w 3756537"/>
              <a:gd name="connsiteY1" fmla="*/ 0 h 4132099"/>
              <a:gd name="connsiteX2" fmla="*/ 3756231 w 3756537"/>
              <a:gd name="connsiteY2" fmla="*/ 4082173 h 4132099"/>
              <a:gd name="connsiteX3" fmla="*/ 0 w 3756537"/>
              <a:gd name="connsiteY3" fmla="*/ 4126908 h 4132099"/>
              <a:gd name="connsiteX4" fmla="*/ 631235 w 3756537"/>
              <a:gd name="connsiteY4" fmla="*/ 964033 h 4132099"/>
              <a:gd name="connsiteX0" fmla="*/ 631235 w 3756537"/>
              <a:gd name="connsiteY0" fmla="*/ 980658 h 4148724"/>
              <a:gd name="connsiteX1" fmla="*/ 3745290 w 3756537"/>
              <a:gd name="connsiteY1" fmla="*/ 0 h 4148724"/>
              <a:gd name="connsiteX2" fmla="*/ 3756231 w 3756537"/>
              <a:gd name="connsiteY2" fmla="*/ 4098798 h 4148724"/>
              <a:gd name="connsiteX3" fmla="*/ 0 w 3756537"/>
              <a:gd name="connsiteY3" fmla="*/ 4143533 h 4148724"/>
              <a:gd name="connsiteX4" fmla="*/ 631235 w 3756537"/>
              <a:gd name="connsiteY4" fmla="*/ 980658 h 4148724"/>
              <a:gd name="connsiteX0" fmla="*/ 656173 w 3756537"/>
              <a:gd name="connsiteY0" fmla="*/ 1030534 h 4148724"/>
              <a:gd name="connsiteX1" fmla="*/ 3745290 w 3756537"/>
              <a:gd name="connsiteY1" fmla="*/ 0 h 4148724"/>
              <a:gd name="connsiteX2" fmla="*/ 3756231 w 3756537"/>
              <a:gd name="connsiteY2" fmla="*/ 4098798 h 4148724"/>
              <a:gd name="connsiteX3" fmla="*/ 0 w 3756537"/>
              <a:gd name="connsiteY3" fmla="*/ 4143533 h 4148724"/>
              <a:gd name="connsiteX4" fmla="*/ 656173 w 3756537"/>
              <a:gd name="connsiteY4" fmla="*/ 1030534 h 4148724"/>
              <a:gd name="connsiteX0" fmla="*/ 647861 w 3756537"/>
              <a:gd name="connsiteY0" fmla="*/ 980658 h 4148724"/>
              <a:gd name="connsiteX1" fmla="*/ 3745290 w 3756537"/>
              <a:gd name="connsiteY1" fmla="*/ 0 h 4148724"/>
              <a:gd name="connsiteX2" fmla="*/ 3756231 w 3756537"/>
              <a:gd name="connsiteY2" fmla="*/ 4098798 h 4148724"/>
              <a:gd name="connsiteX3" fmla="*/ 0 w 3756537"/>
              <a:gd name="connsiteY3" fmla="*/ 4143533 h 4148724"/>
              <a:gd name="connsiteX4" fmla="*/ 647861 w 3756537"/>
              <a:gd name="connsiteY4" fmla="*/ 980658 h 4148724"/>
              <a:gd name="connsiteX0" fmla="*/ 647861 w 3763581"/>
              <a:gd name="connsiteY0" fmla="*/ 1026386 h 4194452"/>
              <a:gd name="connsiteX1" fmla="*/ 3763581 w 3763581"/>
              <a:gd name="connsiteY1" fmla="*/ 0 h 4194452"/>
              <a:gd name="connsiteX2" fmla="*/ 3756231 w 3763581"/>
              <a:gd name="connsiteY2" fmla="*/ 4144526 h 4194452"/>
              <a:gd name="connsiteX3" fmla="*/ 0 w 3763581"/>
              <a:gd name="connsiteY3" fmla="*/ 4189261 h 4194452"/>
              <a:gd name="connsiteX4" fmla="*/ 647861 w 3763581"/>
              <a:gd name="connsiteY4" fmla="*/ 1026386 h 4194452"/>
              <a:gd name="connsiteX0" fmla="*/ 647861 w 3763581"/>
              <a:gd name="connsiteY0" fmla="*/ 1026386 h 4220551"/>
              <a:gd name="connsiteX1" fmla="*/ 3763581 w 3763581"/>
              <a:gd name="connsiteY1" fmla="*/ 0 h 4220551"/>
              <a:gd name="connsiteX2" fmla="*/ 3756231 w 3763581"/>
              <a:gd name="connsiteY2" fmla="*/ 4190254 h 4220551"/>
              <a:gd name="connsiteX3" fmla="*/ 0 w 3763581"/>
              <a:gd name="connsiteY3" fmla="*/ 4189261 h 4220551"/>
              <a:gd name="connsiteX4" fmla="*/ 647861 w 3763581"/>
              <a:gd name="connsiteY4" fmla="*/ 1026386 h 4220551"/>
              <a:gd name="connsiteX0" fmla="*/ 647861 w 3763581"/>
              <a:gd name="connsiteY0" fmla="*/ 1026386 h 4190254"/>
              <a:gd name="connsiteX1" fmla="*/ 3763581 w 3763581"/>
              <a:gd name="connsiteY1" fmla="*/ 0 h 4190254"/>
              <a:gd name="connsiteX2" fmla="*/ 3756231 w 3763581"/>
              <a:gd name="connsiteY2" fmla="*/ 4190254 h 4190254"/>
              <a:gd name="connsiteX3" fmla="*/ 0 w 3763581"/>
              <a:gd name="connsiteY3" fmla="*/ 4189261 h 4190254"/>
              <a:gd name="connsiteX4" fmla="*/ 647861 w 3763581"/>
              <a:gd name="connsiteY4" fmla="*/ 1026386 h 4190254"/>
              <a:gd name="connsiteX0" fmla="*/ 666152 w 3781872"/>
              <a:gd name="connsiteY0" fmla="*/ 1026386 h 4207553"/>
              <a:gd name="connsiteX1" fmla="*/ 3781872 w 3781872"/>
              <a:gd name="connsiteY1" fmla="*/ 0 h 4207553"/>
              <a:gd name="connsiteX2" fmla="*/ 3774522 w 3781872"/>
              <a:gd name="connsiteY2" fmla="*/ 4190254 h 4207553"/>
              <a:gd name="connsiteX3" fmla="*/ 0 w 3781872"/>
              <a:gd name="connsiteY3" fmla="*/ 4207553 h 4207553"/>
              <a:gd name="connsiteX4" fmla="*/ 666152 w 3781872"/>
              <a:gd name="connsiteY4" fmla="*/ 1026386 h 4207553"/>
              <a:gd name="connsiteX0" fmla="*/ 679960 w 3781872"/>
              <a:gd name="connsiteY0" fmla="*/ 1002224 h 4207553"/>
              <a:gd name="connsiteX1" fmla="*/ 3781872 w 3781872"/>
              <a:gd name="connsiteY1" fmla="*/ 0 h 4207553"/>
              <a:gd name="connsiteX2" fmla="*/ 3774522 w 3781872"/>
              <a:gd name="connsiteY2" fmla="*/ 4190254 h 4207553"/>
              <a:gd name="connsiteX3" fmla="*/ 0 w 3781872"/>
              <a:gd name="connsiteY3" fmla="*/ 4207553 h 4207553"/>
              <a:gd name="connsiteX4" fmla="*/ 679960 w 3781872"/>
              <a:gd name="connsiteY4" fmla="*/ 1002224 h 4207553"/>
              <a:gd name="connsiteX0" fmla="*/ 679960 w 3781872"/>
              <a:gd name="connsiteY0" fmla="*/ 1002224 h 4207553"/>
              <a:gd name="connsiteX1" fmla="*/ 3781872 w 3781872"/>
              <a:gd name="connsiteY1" fmla="*/ 0 h 4207553"/>
              <a:gd name="connsiteX2" fmla="*/ 3774522 w 3781872"/>
              <a:gd name="connsiteY2" fmla="*/ 4190254 h 4207553"/>
              <a:gd name="connsiteX3" fmla="*/ 0 w 3781872"/>
              <a:gd name="connsiteY3" fmla="*/ 4207553 h 4207553"/>
              <a:gd name="connsiteX4" fmla="*/ 679960 w 3781872"/>
              <a:gd name="connsiteY4" fmla="*/ 1002224 h 4207553"/>
              <a:gd name="connsiteX0" fmla="*/ 679960 w 3781872"/>
              <a:gd name="connsiteY0" fmla="*/ 1020706 h 4207553"/>
              <a:gd name="connsiteX1" fmla="*/ 3781872 w 3781872"/>
              <a:gd name="connsiteY1" fmla="*/ 0 h 4207553"/>
              <a:gd name="connsiteX2" fmla="*/ 3774522 w 3781872"/>
              <a:gd name="connsiteY2" fmla="*/ 4190254 h 4207553"/>
              <a:gd name="connsiteX3" fmla="*/ 0 w 3781872"/>
              <a:gd name="connsiteY3" fmla="*/ 4207553 h 4207553"/>
              <a:gd name="connsiteX4" fmla="*/ 679960 w 3781872"/>
              <a:gd name="connsiteY4" fmla="*/ 1020706 h 420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1872" h="4207553">
                <a:moveTo>
                  <a:pt x="679960" y="1020706"/>
                </a:moveTo>
                <a:lnTo>
                  <a:pt x="3781872" y="0"/>
                </a:lnTo>
                <a:cubicBezTo>
                  <a:pt x="3779150" y="1760688"/>
                  <a:pt x="3777244" y="2429566"/>
                  <a:pt x="3774522" y="4190254"/>
                </a:cubicBezTo>
                <a:lnTo>
                  <a:pt x="0" y="4207553"/>
                </a:lnTo>
                <a:cubicBezTo>
                  <a:pt x="172108" y="3223501"/>
                  <a:pt x="414490" y="2201410"/>
                  <a:pt x="679960" y="1020706"/>
                </a:cubicBezTo>
                <a:close/>
              </a:path>
            </a:pathLst>
          </a:cu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sv-SE" dirty="0"/>
              <a:t>Klicka på ikonen</a:t>
            </a:r>
            <a:br>
              <a:rPr lang="sv-SE" dirty="0"/>
            </a:br>
            <a:r>
              <a:rPr lang="sv-SE" dirty="0"/>
              <a:t>för att infoga en bild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480086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med en liten bild 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BFD8046-2738-7149-8F0A-827D697D1851}"/>
              </a:ext>
            </a:extLst>
          </p:cNvPr>
          <p:cNvSpPr/>
          <p:nvPr userDrawn="1"/>
        </p:nvSpPr>
        <p:spPr>
          <a:xfrm>
            <a:off x="-77492" y="-69742"/>
            <a:ext cx="9306733" cy="538566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74B0CD68-8015-BA48-A6B3-D96C9ECF23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3545" y="1923474"/>
            <a:ext cx="3995737" cy="100451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5pPr>
          </a:lstStyle>
          <a:p>
            <a:r>
              <a:rPr lang="sv-SE" dirty="0"/>
              <a:t>Titelsida med </a:t>
            </a:r>
            <a:br>
              <a:rPr lang="sv-SE" dirty="0"/>
            </a:br>
            <a:r>
              <a:rPr lang="sv-SE" dirty="0"/>
              <a:t>en liten bild</a:t>
            </a:r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51FAA1D7-B9CA-414B-B25A-75B608B39E2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3553" y="3045241"/>
            <a:ext cx="4064000" cy="8404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sv-SE" sz="1600" b="0" i="0" smtClean="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Description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if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needed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Lorem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ipsum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dolor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sit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amet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consectetur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adipiscing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elit.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Donec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nulla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ex,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luctus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mattis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elit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lobortis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.</a:t>
            </a:r>
            <a:endParaRPr lang="en-US" dirty="0"/>
          </a:p>
        </p:txBody>
      </p:sp>
      <p:sp>
        <p:nvSpPr>
          <p:cNvPr id="22" name="Rectangle 4">
            <a:extLst>
              <a:ext uri="{FF2B5EF4-FFF2-40B4-BE49-F238E27FC236}">
                <a16:creationId xmlns:a16="http://schemas.microsoft.com/office/drawing/2014/main" id="{ABB4070F-F05F-2F4A-8A1E-2E52C678104F}"/>
              </a:ext>
            </a:extLst>
          </p:cNvPr>
          <p:cNvSpPr/>
          <p:nvPr userDrawn="1"/>
        </p:nvSpPr>
        <p:spPr>
          <a:xfrm>
            <a:off x="3715614" y="-109400"/>
            <a:ext cx="5609950" cy="2187734"/>
          </a:xfrm>
          <a:custGeom>
            <a:avLst/>
            <a:gdLst>
              <a:gd name="connsiteX0" fmla="*/ 0 w 5385661"/>
              <a:gd name="connsiteY0" fmla="*/ 0 h 2425733"/>
              <a:gd name="connsiteX1" fmla="*/ 5385661 w 5385661"/>
              <a:gd name="connsiteY1" fmla="*/ 0 h 2425733"/>
              <a:gd name="connsiteX2" fmla="*/ 5385661 w 5385661"/>
              <a:gd name="connsiteY2" fmla="*/ 2425733 h 2425733"/>
              <a:gd name="connsiteX3" fmla="*/ 0 w 5385661"/>
              <a:gd name="connsiteY3" fmla="*/ 2425733 h 2425733"/>
              <a:gd name="connsiteX4" fmla="*/ 0 w 5385661"/>
              <a:gd name="connsiteY4" fmla="*/ 0 h 2425733"/>
              <a:gd name="connsiteX0" fmla="*/ 0 w 5385661"/>
              <a:gd name="connsiteY0" fmla="*/ 0 h 2425733"/>
              <a:gd name="connsiteX1" fmla="*/ 5385661 w 5385661"/>
              <a:gd name="connsiteY1" fmla="*/ 0 h 2425733"/>
              <a:gd name="connsiteX2" fmla="*/ 5385661 w 5385661"/>
              <a:gd name="connsiteY2" fmla="*/ 2425733 h 2425733"/>
              <a:gd name="connsiteX3" fmla="*/ 1728061 w 5385661"/>
              <a:gd name="connsiteY3" fmla="*/ 1464838 h 2425733"/>
              <a:gd name="connsiteX4" fmla="*/ 0 w 5385661"/>
              <a:gd name="connsiteY4" fmla="*/ 0 h 2425733"/>
              <a:gd name="connsiteX0" fmla="*/ 0 w 5385661"/>
              <a:gd name="connsiteY0" fmla="*/ 0 h 2425733"/>
              <a:gd name="connsiteX1" fmla="*/ 5385661 w 5385661"/>
              <a:gd name="connsiteY1" fmla="*/ 0 h 2425733"/>
              <a:gd name="connsiteX2" fmla="*/ 5385661 w 5385661"/>
              <a:gd name="connsiteY2" fmla="*/ 2425733 h 2425733"/>
              <a:gd name="connsiteX3" fmla="*/ 2355742 w 5385661"/>
              <a:gd name="connsiteY3" fmla="*/ 2100268 h 2425733"/>
              <a:gd name="connsiteX4" fmla="*/ 0 w 5385661"/>
              <a:gd name="connsiteY4" fmla="*/ 0 h 2425733"/>
              <a:gd name="connsiteX0" fmla="*/ 0 w 5385661"/>
              <a:gd name="connsiteY0" fmla="*/ 0 h 2100268"/>
              <a:gd name="connsiteX1" fmla="*/ 5385661 w 5385661"/>
              <a:gd name="connsiteY1" fmla="*/ 0 h 2100268"/>
              <a:gd name="connsiteX2" fmla="*/ 5370163 w 5385661"/>
              <a:gd name="connsiteY2" fmla="*/ 782913 h 2100268"/>
              <a:gd name="connsiteX3" fmla="*/ 2355742 w 5385661"/>
              <a:gd name="connsiteY3" fmla="*/ 2100268 h 2100268"/>
              <a:gd name="connsiteX4" fmla="*/ 0 w 5385661"/>
              <a:gd name="connsiteY4" fmla="*/ 0 h 2100268"/>
              <a:gd name="connsiteX0" fmla="*/ 0 w 5385661"/>
              <a:gd name="connsiteY0" fmla="*/ 0 h 2100268"/>
              <a:gd name="connsiteX1" fmla="*/ 5385661 w 5385661"/>
              <a:gd name="connsiteY1" fmla="*/ 0 h 2100268"/>
              <a:gd name="connsiteX2" fmla="*/ 5385661 w 5385661"/>
              <a:gd name="connsiteY2" fmla="*/ 1147123 h 2100268"/>
              <a:gd name="connsiteX3" fmla="*/ 2355742 w 5385661"/>
              <a:gd name="connsiteY3" fmla="*/ 2100268 h 2100268"/>
              <a:gd name="connsiteX4" fmla="*/ 0 w 5385661"/>
              <a:gd name="connsiteY4" fmla="*/ 0 h 2100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5661" h="2100268">
                <a:moveTo>
                  <a:pt x="0" y="0"/>
                </a:moveTo>
                <a:lnTo>
                  <a:pt x="5385661" y="0"/>
                </a:lnTo>
                <a:lnTo>
                  <a:pt x="5385661" y="1147123"/>
                </a:lnTo>
                <a:lnTo>
                  <a:pt x="2355742" y="21002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8A3F401-BB76-8B4A-8B1B-F5E25A8DBF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2350" y="288000"/>
            <a:ext cx="1447922" cy="367915"/>
          </a:xfrm>
          <a:prstGeom prst="rect">
            <a:avLst/>
          </a:prstGeom>
        </p:spPr>
      </p:pic>
      <p:sp>
        <p:nvSpPr>
          <p:cNvPr id="12" name="Picture Placeholder 32">
            <a:extLst>
              <a:ext uri="{FF2B5EF4-FFF2-40B4-BE49-F238E27FC236}">
                <a16:creationId xmlns:a16="http://schemas.microsoft.com/office/drawing/2014/main" id="{218BAF74-3707-9A4C-BB3A-0B79976C9B4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470869" y="1024993"/>
            <a:ext cx="3898174" cy="4336944"/>
          </a:xfrm>
          <a:custGeom>
            <a:avLst/>
            <a:gdLst>
              <a:gd name="connsiteX0" fmla="*/ 0 w 4325937"/>
              <a:gd name="connsiteY0" fmla="*/ 0 h 3631670"/>
              <a:gd name="connsiteX1" fmla="*/ 4325937 w 4325937"/>
              <a:gd name="connsiteY1" fmla="*/ 0 h 3631670"/>
              <a:gd name="connsiteX2" fmla="*/ 4325937 w 4325937"/>
              <a:gd name="connsiteY2" fmla="*/ 3631670 h 3631670"/>
              <a:gd name="connsiteX3" fmla="*/ 0 w 4325937"/>
              <a:gd name="connsiteY3" fmla="*/ 3631670 h 3631670"/>
              <a:gd name="connsiteX4" fmla="*/ 0 w 4325937"/>
              <a:gd name="connsiteY4" fmla="*/ 0 h 3631670"/>
              <a:gd name="connsiteX0" fmla="*/ 0 w 8237537"/>
              <a:gd name="connsiteY0" fmla="*/ 609600 h 4241270"/>
              <a:gd name="connsiteX1" fmla="*/ 8237537 w 8237537"/>
              <a:gd name="connsiteY1" fmla="*/ 0 h 4241270"/>
              <a:gd name="connsiteX2" fmla="*/ 4325937 w 8237537"/>
              <a:gd name="connsiteY2" fmla="*/ 4241270 h 4241270"/>
              <a:gd name="connsiteX3" fmla="*/ 0 w 8237537"/>
              <a:gd name="connsiteY3" fmla="*/ 4241270 h 4241270"/>
              <a:gd name="connsiteX4" fmla="*/ 0 w 8237537"/>
              <a:gd name="connsiteY4" fmla="*/ 609600 h 4241270"/>
              <a:gd name="connsiteX0" fmla="*/ 2878667 w 8237537"/>
              <a:gd name="connsiteY0" fmla="*/ 0 h 4258203"/>
              <a:gd name="connsiteX1" fmla="*/ 8237537 w 8237537"/>
              <a:gd name="connsiteY1" fmla="*/ 16933 h 4258203"/>
              <a:gd name="connsiteX2" fmla="*/ 4325937 w 8237537"/>
              <a:gd name="connsiteY2" fmla="*/ 4258203 h 4258203"/>
              <a:gd name="connsiteX3" fmla="*/ 0 w 8237537"/>
              <a:gd name="connsiteY3" fmla="*/ 4258203 h 4258203"/>
              <a:gd name="connsiteX4" fmla="*/ 2878667 w 8237537"/>
              <a:gd name="connsiteY4" fmla="*/ 0 h 4258203"/>
              <a:gd name="connsiteX0" fmla="*/ 2878667 w 8237537"/>
              <a:gd name="connsiteY0" fmla="*/ 0 h 5282670"/>
              <a:gd name="connsiteX1" fmla="*/ 8237537 w 8237537"/>
              <a:gd name="connsiteY1" fmla="*/ 16933 h 5282670"/>
              <a:gd name="connsiteX2" fmla="*/ 8237537 w 8237537"/>
              <a:gd name="connsiteY2" fmla="*/ 5282670 h 5282670"/>
              <a:gd name="connsiteX3" fmla="*/ 0 w 8237537"/>
              <a:gd name="connsiteY3" fmla="*/ 4258203 h 5282670"/>
              <a:gd name="connsiteX4" fmla="*/ 2878667 w 8237537"/>
              <a:gd name="connsiteY4" fmla="*/ 0 h 5282670"/>
              <a:gd name="connsiteX0" fmla="*/ 0 w 5358870"/>
              <a:gd name="connsiteY0" fmla="*/ 0 h 5291136"/>
              <a:gd name="connsiteX1" fmla="*/ 5358870 w 5358870"/>
              <a:gd name="connsiteY1" fmla="*/ 16933 h 5291136"/>
              <a:gd name="connsiteX2" fmla="*/ 5358870 w 5358870"/>
              <a:gd name="connsiteY2" fmla="*/ 5282670 h 5291136"/>
              <a:gd name="connsiteX3" fmla="*/ 1693333 w 5358870"/>
              <a:gd name="connsiteY3" fmla="*/ 5291136 h 5291136"/>
              <a:gd name="connsiteX4" fmla="*/ 0 w 5358870"/>
              <a:gd name="connsiteY4" fmla="*/ 0 h 5291136"/>
              <a:gd name="connsiteX0" fmla="*/ 0 w 5358870"/>
              <a:gd name="connsiteY0" fmla="*/ 0 h 5291136"/>
              <a:gd name="connsiteX1" fmla="*/ 5358870 w 5358870"/>
              <a:gd name="connsiteY1" fmla="*/ 16933 h 5291136"/>
              <a:gd name="connsiteX2" fmla="*/ 5358870 w 5358870"/>
              <a:gd name="connsiteY2" fmla="*/ 5282670 h 5291136"/>
              <a:gd name="connsiteX3" fmla="*/ 1693333 w 5358870"/>
              <a:gd name="connsiteY3" fmla="*/ 5291136 h 5291136"/>
              <a:gd name="connsiteX4" fmla="*/ 1616602 w 5358870"/>
              <a:gd name="connsiteY4" fmla="*/ 2818870 h 5291136"/>
              <a:gd name="connsiteX5" fmla="*/ 0 w 5358870"/>
              <a:gd name="connsiteY5" fmla="*/ 0 h 5291136"/>
              <a:gd name="connsiteX0" fmla="*/ 0 w 5358870"/>
              <a:gd name="connsiteY0" fmla="*/ 0 h 5291136"/>
              <a:gd name="connsiteX1" fmla="*/ 5358870 w 5358870"/>
              <a:gd name="connsiteY1" fmla="*/ 16933 h 5291136"/>
              <a:gd name="connsiteX2" fmla="*/ 5358870 w 5358870"/>
              <a:gd name="connsiteY2" fmla="*/ 5282670 h 5291136"/>
              <a:gd name="connsiteX3" fmla="*/ 1693333 w 5358870"/>
              <a:gd name="connsiteY3" fmla="*/ 5291136 h 5291136"/>
              <a:gd name="connsiteX4" fmla="*/ 1616602 w 5358870"/>
              <a:gd name="connsiteY4" fmla="*/ 2818870 h 5291136"/>
              <a:gd name="connsiteX5" fmla="*/ 0 w 5358870"/>
              <a:gd name="connsiteY5" fmla="*/ 0 h 5291136"/>
              <a:gd name="connsiteX0" fmla="*/ 0 w 5358870"/>
              <a:gd name="connsiteY0" fmla="*/ 0 h 5291136"/>
              <a:gd name="connsiteX1" fmla="*/ 5358870 w 5358870"/>
              <a:gd name="connsiteY1" fmla="*/ 16933 h 5291136"/>
              <a:gd name="connsiteX2" fmla="*/ 5358870 w 5358870"/>
              <a:gd name="connsiteY2" fmla="*/ 5282670 h 5291136"/>
              <a:gd name="connsiteX3" fmla="*/ 1693333 w 5358870"/>
              <a:gd name="connsiteY3" fmla="*/ 5291136 h 5291136"/>
              <a:gd name="connsiteX4" fmla="*/ 2336268 w 5358870"/>
              <a:gd name="connsiteY4" fmla="*/ 2099203 h 5291136"/>
              <a:gd name="connsiteX5" fmla="*/ 0 w 5358870"/>
              <a:gd name="connsiteY5" fmla="*/ 0 h 5291136"/>
              <a:gd name="connsiteX0" fmla="*/ 0 w 5358870"/>
              <a:gd name="connsiteY0" fmla="*/ 0 h 5291136"/>
              <a:gd name="connsiteX1" fmla="*/ 5358870 w 5358870"/>
              <a:gd name="connsiteY1" fmla="*/ 16933 h 5291136"/>
              <a:gd name="connsiteX2" fmla="*/ 5358870 w 5358870"/>
              <a:gd name="connsiteY2" fmla="*/ 5282670 h 5291136"/>
              <a:gd name="connsiteX3" fmla="*/ 1693333 w 5358870"/>
              <a:gd name="connsiteY3" fmla="*/ 5291136 h 5291136"/>
              <a:gd name="connsiteX4" fmla="*/ 2336268 w 5358870"/>
              <a:gd name="connsiteY4" fmla="*/ 2099203 h 5291136"/>
              <a:gd name="connsiteX5" fmla="*/ 0 w 5358870"/>
              <a:gd name="connsiteY5" fmla="*/ 0 h 5291136"/>
              <a:gd name="connsiteX0" fmla="*/ 0 w 5358870"/>
              <a:gd name="connsiteY0" fmla="*/ 0 h 5291136"/>
              <a:gd name="connsiteX1" fmla="*/ 5358870 w 5358870"/>
              <a:gd name="connsiteY1" fmla="*/ 16933 h 5291136"/>
              <a:gd name="connsiteX2" fmla="*/ 5358870 w 5358870"/>
              <a:gd name="connsiteY2" fmla="*/ 5282670 h 5291136"/>
              <a:gd name="connsiteX3" fmla="*/ 1693333 w 5358870"/>
              <a:gd name="connsiteY3" fmla="*/ 5291136 h 5291136"/>
              <a:gd name="connsiteX4" fmla="*/ 2336268 w 5358870"/>
              <a:gd name="connsiteY4" fmla="*/ 2099203 h 5291136"/>
              <a:gd name="connsiteX5" fmla="*/ 0 w 5358870"/>
              <a:gd name="connsiteY5" fmla="*/ 0 h 5291136"/>
              <a:gd name="connsiteX0" fmla="*/ 0 w 5358870"/>
              <a:gd name="connsiteY0" fmla="*/ 0 h 5291136"/>
              <a:gd name="connsiteX1" fmla="*/ 5358870 w 5358870"/>
              <a:gd name="connsiteY1" fmla="*/ 16933 h 5291136"/>
              <a:gd name="connsiteX2" fmla="*/ 5358870 w 5358870"/>
              <a:gd name="connsiteY2" fmla="*/ 5282670 h 5291136"/>
              <a:gd name="connsiteX3" fmla="*/ 1693333 w 5358870"/>
              <a:gd name="connsiteY3" fmla="*/ 5291136 h 5291136"/>
              <a:gd name="connsiteX4" fmla="*/ 2336268 w 5358870"/>
              <a:gd name="connsiteY4" fmla="*/ 2099203 h 5291136"/>
              <a:gd name="connsiteX5" fmla="*/ 0 w 5358870"/>
              <a:gd name="connsiteY5" fmla="*/ 0 h 5291136"/>
              <a:gd name="connsiteX0" fmla="*/ 0 w 5358870"/>
              <a:gd name="connsiteY0" fmla="*/ 0 h 5291136"/>
              <a:gd name="connsiteX1" fmla="*/ 5358870 w 5358870"/>
              <a:gd name="connsiteY1" fmla="*/ 16933 h 5291136"/>
              <a:gd name="connsiteX2" fmla="*/ 5358870 w 5358870"/>
              <a:gd name="connsiteY2" fmla="*/ 5282670 h 5291136"/>
              <a:gd name="connsiteX3" fmla="*/ 1693333 w 5358870"/>
              <a:gd name="connsiteY3" fmla="*/ 5291136 h 5291136"/>
              <a:gd name="connsiteX4" fmla="*/ 2336268 w 5358870"/>
              <a:gd name="connsiteY4" fmla="*/ 2099203 h 5291136"/>
              <a:gd name="connsiteX5" fmla="*/ 0 w 5358870"/>
              <a:gd name="connsiteY5" fmla="*/ 0 h 5291136"/>
              <a:gd name="connsiteX0" fmla="*/ 0 w 5358870"/>
              <a:gd name="connsiteY0" fmla="*/ 0 h 5291136"/>
              <a:gd name="connsiteX1" fmla="*/ 5358870 w 5358870"/>
              <a:gd name="connsiteY1" fmla="*/ 16933 h 5291136"/>
              <a:gd name="connsiteX2" fmla="*/ 5358870 w 5358870"/>
              <a:gd name="connsiteY2" fmla="*/ 5282670 h 5291136"/>
              <a:gd name="connsiteX3" fmla="*/ 1693333 w 5358870"/>
              <a:gd name="connsiteY3" fmla="*/ 5291136 h 5291136"/>
              <a:gd name="connsiteX4" fmla="*/ 2387068 w 5358870"/>
              <a:gd name="connsiteY4" fmla="*/ 2124603 h 5291136"/>
              <a:gd name="connsiteX5" fmla="*/ 0 w 5358870"/>
              <a:gd name="connsiteY5" fmla="*/ 0 h 5291136"/>
              <a:gd name="connsiteX0" fmla="*/ 0 w 6150806"/>
              <a:gd name="connsiteY0" fmla="*/ 15724 h 5306860"/>
              <a:gd name="connsiteX1" fmla="*/ 6150806 w 6150806"/>
              <a:gd name="connsiteY1" fmla="*/ 0 h 5306860"/>
              <a:gd name="connsiteX2" fmla="*/ 5358870 w 6150806"/>
              <a:gd name="connsiteY2" fmla="*/ 5298394 h 5306860"/>
              <a:gd name="connsiteX3" fmla="*/ 1693333 w 6150806"/>
              <a:gd name="connsiteY3" fmla="*/ 5306860 h 5306860"/>
              <a:gd name="connsiteX4" fmla="*/ 2387068 w 6150806"/>
              <a:gd name="connsiteY4" fmla="*/ 2140327 h 5306860"/>
              <a:gd name="connsiteX5" fmla="*/ 0 w 6150806"/>
              <a:gd name="connsiteY5" fmla="*/ 15724 h 5306860"/>
              <a:gd name="connsiteX0" fmla="*/ 0 w 6150806"/>
              <a:gd name="connsiteY0" fmla="*/ 15724 h 5306860"/>
              <a:gd name="connsiteX1" fmla="*/ 6150806 w 6150806"/>
              <a:gd name="connsiteY1" fmla="*/ 0 h 5306860"/>
              <a:gd name="connsiteX2" fmla="*/ 6142641 w 6150806"/>
              <a:gd name="connsiteY2" fmla="*/ 5282065 h 5306860"/>
              <a:gd name="connsiteX3" fmla="*/ 1693333 w 6150806"/>
              <a:gd name="connsiteY3" fmla="*/ 5306860 h 5306860"/>
              <a:gd name="connsiteX4" fmla="*/ 2387068 w 6150806"/>
              <a:gd name="connsiteY4" fmla="*/ 2140327 h 5306860"/>
              <a:gd name="connsiteX5" fmla="*/ 0 w 6150806"/>
              <a:gd name="connsiteY5" fmla="*/ 15724 h 5306860"/>
              <a:gd name="connsiteX0" fmla="*/ 0 w 6151227"/>
              <a:gd name="connsiteY0" fmla="*/ 15724 h 5306860"/>
              <a:gd name="connsiteX1" fmla="*/ 6150806 w 6151227"/>
              <a:gd name="connsiteY1" fmla="*/ 0 h 5306860"/>
              <a:gd name="connsiteX2" fmla="*/ 6150391 w 6151227"/>
              <a:gd name="connsiteY2" fmla="*/ 1639964 h 5306860"/>
              <a:gd name="connsiteX3" fmla="*/ 1693333 w 6151227"/>
              <a:gd name="connsiteY3" fmla="*/ 5306860 h 5306860"/>
              <a:gd name="connsiteX4" fmla="*/ 2387068 w 6151227"/>
              <a:gd name="connsiteY4" fmla="*/ 2140327 h 5306860"/>
              <a:gd name="connsiteX5" fmla="*/ 0 w 6151227"/>
              <a:gd name="connsiteY5" fmla="*/ 15724 h 5306860"/>
              <a:gd name="connsiteX0" fmla="*/ 0 w 6151227"/>
              <a:gd name="connsiteY0" fmla="*/ 15724 h 2414436"/>
              <a:gd name="connsiteX1" fmla="*/ 6150806 w 6151227"/>
              <a:gd name="connsiteY1" fmla="*/ 0 h 2414436"/>
              <a:gd name="connsiteX2" fmla="*/ 6150391 w 6151227"/>
              <a:gd name="connsiteY2" fmla="*/ 1639964 h 2414436"/>
              <a:gd name="connsiteX3" fmla="*/ 3026187 w 6151227"/>
              <a:gd name="connsiteY3" fmla="*/ 2121958 h 2414436"/>
              <a:gd name="connsiteX4" fmla="*/ 2387068 w 6151227"/>
              <a:gd name="connsiteY4" fmla="*/ 2140327 h 2414436"/>
              <a:gd name="connsiteX5" fmla="*/ 0 w 6151227"/>
              <a:gd name="connsiteY5" fmla="*/ 15724 h 2414436"/>
              <a:gd name="connsiteX0" fmla="*/ 70008 w 6221235"/>
              <a:gd name="connsiteY0" fmla="*/ 15724 h 2121958"/>
              <a:gd name="connsiteX1" fmla="*/ 6220814 w 6221235"/>
              <a:gd name="connsiteY1" fmla="*/ 0 h 2121958"/>
              <a:gd name="connsiteX2" fmla="*/ 6220399 w 6221235"/>
              <a:gd name="connsiteY2" fmla="*/ 1639964 h 2121958"/>
              <a:gd name="connsiteX3" fmla="*/ 3096195 w 6221235"/>
              <a:gd name="connsiteY3" fmla="*/ 2121958 h 2121958"/>
              <a:gd name="connsiteX4" fmla="*/ 70008 w 6221235"/>
              <a:gd name="connsiteY4" fmla="*/ 15724 h 2121958"/>
              <a:gd name="connsiteX0" fmla="*/ 70008 w 6220814"/>
              <a:gd name="connsiteY0" fmla="*/ 15724 h 2121958"/>
              <a:gd name="connsiteX1" fmla="*/ 6220814 w 6220814"/>
              <a:gd name="connsiteY1" fmla="*/ 0 h 2121958"/>
              <a:gd name="connsiteX2" fmla="*/ 6204901 w 6220814"/>
              <a:gd name="connsiteY2" fmla="*/ 1136269 h 2121958"/>
              <a:gd name="connsiteX3" fmla="*/ 3096195 w 6220814"/>
              <a:gd name="connsiteY3" fmla="*/ 2121958 h 2121958"/>
              <a:gd name="connsiteX4" fmla="*/ 70008 w 6220814"/>
              <a:gd name="connsiteY4" fmla="*/ 15724 h 2121958"/>
              <a:gd name="connsiteX0" fmla="*/ 70008 w 6220814"/>
              <a:gd name="connsiteY0" fmla="*/ 15724 h 2121958"/>
              <a:gd name="connsiteX1" fmla="*/ 6220814 w 6220814"/>
              <a:gd name="connsiteY1" fmla="*/ 0 h 2121958"/>
              <a:gd name="connsiteX2" fmla="*/ 6204901 w 6220814"/>
              <a:gd name="connsiteY2" fmla="*/ 1136269 h 2121958"/>
              <a:gd name="connsiteX3" fmla="*/ 3096195 w 6220814"/>
              <a:gd name="connsiteY3" fmla="*/ 2121958 h 2121958"/>
              <a:gd name="connsiteX4" fmla="*/ 70008 w 6220814"/>
              <a:gd name="connsiteY4" fmla="*/ 15724 h 2121958"/>
              <a:gd name="connsiteX0" fmla="*/ 70008 w 6220814"/>
              <a:gd name="connsiteY0" fmla="*/ 15724 h 2121958"/>
              <a:gd name="connsiteX1" fmla="*/ 6220814 w 6220814"/>
              <a:gd name="connsiteY1" fmla="*/ 0 h 2121958"/>
              <a:gd name="connsiteX2" fmla="*/ 6204901 w 6220814"/>
              <a:gd name="connsiteY2" fmla="*/ 1136269 h 2121958"/>
              <a:gd name="connsiteX3" fmla="*/ 3096195 w 6220814"/>
              <a:gd name="connsiteY3" fmla="*/ 2121958 h 2121958"/>
              <a:gd name="connsiteX4" fmla="*/ 70008 w 6220814"/>
              <a:gd name="connsiteY4" fmla="*/ 15724 h 2121958"/>
              <a:gd name="connsiteX0" fmla="*/ 0 w 6150806"/>
              <a:gd name="connsiteY0" fmla="*/ 15724 h 2121958"/>
              <a:gd name="connsiteX1" fmla="*/ 6150806 w 6150806"/>
              <a:gd name="connsiteY1" fmla="*/ 0 h 2121958"/>
              <a:gd name="connsiteX2" fmla="*/ 6134893 w 6150806"/>
              <a:gd name="connsiteY2" fmla="*/ 1136269 h 2121958"/>
              <a:gd name="connsiteX3" fmla="*/ 3026187 w 6150806"/>
              <a:gd name="connsiteY3" fmla="*/ 2121958 h 2121958"/>
              <a:gd name="connsiteX4" fmla="*/ 0 w 6150806"/>
              <a:gd name="connsiteY4" fmla="*/ 15724 h 2121958"/>
              <a:gd name="connsiteX0" fmla="*/ 0 w 6150806"/>
              <a:gd name="connsiteY0" fmla="*/ 15724 h 2121958"/>
              <a:gd name="connsiteX1" fmla="*/ 6150806 w 6150806"/>
              <a:gd name="connsiteY1" fmla="*/ 0 h 2121958"/>
              <a:gd name="connsiteX2" fmla="*/ 6134893 w 6150806"/>
              <a:gd name="connsiteY2" fmla="*/ 1136269 h 2121958"/>
              <a:gd name="connsiteX3" fmla="*/ 3026187 w 6150806"/>
              <a:gd name="connsiteY3" fmla="*/ 2121958 h 2121958"/>
              <a:gd name="connsiteX4" fmla="*/ 0 w 6150806"/>
              <a:gd name="connsiteY4" fmla="*/ 15724 h 2121958"/>
              <a:gd name="connsiteX0" fmla="*/ 0 w 5654860"/>
              <a:gd name="connsiteY0" fmla="*/ 0 h 2137231"/>
              <a:gd name="connsiteX1" fmla="*/ 5654860 w 5654860"/>
              <a:gd name="connsiteY1" fmla="*/ 15273 h 2137231"/>
              <a:gd name="connsiteX2" fmla="*/ 5638947 w 5654860"/>
              <a:gd name="connsiteY2" fmla="*/ 1151542 h 2137231"/>
              <a:gd name="connsiteX3" fmla="*/ 2530241 w 5654860"/>
              <a:gd name="connsiteY3" fmla="*/ 2137231 h 2137231"/>
              <a:gd name="connsiteX4" fmla="*/ 0 w 5654860"/>
              <a:gd name="connsiteY4" fmla="*/ 0 h 2137231"/>
              <a:gd name="connsiteX0" fmla="*/ 0 w 5654860"/>
              <a:gd name="connsiteY0" fmla="*/ 0 h 2168227"/>
              <a:gd name="connsiteX1" fmla="*/ 5654860 w 5654860"/>
              <a:gd name="connsiteY1" fmla="*/ 15273 h 2168227"/>
              <a:gd name="connsiteX2" fmla="*/ 5638947 w 5654860"/>
              <a:gd name="connsiteY2" fmla="*/ 1151542 h 2168227"/>
              <a:gd name="connsiteX3" fmla="*/ 2421753 w 5654860"/>
              <a:gd name="connsiteY3" fmla="*/ 2168227 h 2168227"/>
              <a:gd name="connsiteX4" fmla="*/ 0 w 5654860"/>
              <a:gd name="connsiteY4" fmla="*/ 0 h 2168227"/>
              <a:gd name="connsiteX0" fmla="*/ 0 w 5654860"/>
              <a:gd name="connsiteY0" fmla="*/ 0 h 2168227"/>
              <a:gd name="connsiteX1" fmla="*/ 5654860 w 5654860"/>
              <a:gd name="connsiteY1" fmla="*/ 15273 h 2168227"/>
              <a:gd name="connsiteX2" fmla="*/ 5638947 w 5654860"/>
              <a:gd name="connsiteY2" fmla="*/ 1151542 h 2168227"/>
              <a:gd name="connsiteX3" fmla="*/ 2421753 w 5654860"/>
              <a:gd name="connsiteY3" fmla="*/ 2168227 h 2168227"/>
              <a:gd name="connsiteX4" fmla="*/ 0 w 5654860"/>
              <a:gd name="connsiteY4" fmla="*/ 0 h 2168227"/>
              <a:gd name="connsiteX0" fmla="*/ 0 w 5654860"/>
              <a:gd name="connsiteY0" fmla="*/ 0 h 2168227"/>
              <a:gd name="connsiteX1" fmla="*/ 5654860 w 5654860"/>
              <a:gd name="connsiteY1" fmla="*/ 15273 h 2168227"/>
              <a:gd name="connsiteX2" fmla="*/ 5638947 w 5654860"/>
              <a:gd name="connsiteY2" fmla="*/ 1151542 h 2168227"/>
              <a:gd name="connsiteX3" fmla="*/ 2553489 w 5654860"/>
              <a:gd name="connsiteY3" fmla="*/ 2168227 h 2168227"/>
              <a:gd name="connsiteX4" fmla="*/ 0 w 5654860"/>
              <a:gd name="connsiteY4" fmla="*/ 0 h 2168227"/>
              <a:gd name="connsiteX0" fmla="*/ 0 w 5497887"/>
              <a:gd name="connsiteY0" fmla="*/ 0 h 2213946"/>
              <a:gd name="connsiteX1" fmla="*/ 5497887 w 5497887"/>
              <a:gd name="connsiteY1" fmla="*/ 60992 h 2213946"/>
              <a:gd name="connsiteX2" fmla="*/ 5481974 w 5497887"/>
              <a:gd name="connsiteY2" fmla="*/ 1197261 h 2213946"/>
              <a:gd name="connsiteX3" fmla="*/ 2396516 w 5497887"/>
              <a:gd name="connsiteY3" fmla="*/ 2213946 h 2213946"/>
              <a:gd name="connsiteX4" fmla="*/ 0 w 5497887"/>
              <a:gd name="connsiteY4" fmla="*/ 0 h 2213946"/>
              <a:gd name="connsiteX0" fmla="*/ 0 w 5497887"/>
              <a:gd name="connsiteY0" fmla="*/ 0 h 2206912"/>
              <a:gd name="connsiteX1" fmla="*/ 5497887 w 5497887"/>
              <a:gd name="connsiteY1" fmla="*/ 60992 h 2206912"/>
              <a:gd name="connsiteX2" fmla="*/ 5481974 w 5497887"/>
              <a:gd name="connsiteY2" fmla="*/ 1197261 h 2206912"/>
              <a:gd name="connsiteX3" fmla="*/ 2452787 w 5497887"/>
              <a:gd name="connsiteY3" fmla="*/ 2206912 h 2206912"/>
              <a:gd name="connsiteX4" fmla="*/ 0 w 5497887"/>
              <a:gd name="connsiteY4" fmla="*/ 0 h 2206912"/>
              <a:gd name="connsiteX0" fmla="*/ 0 w 5497887"/>
              <a:gd name="connsiteY0" fmla="*/ 0 h 2206912"/>
              <a:gd name="connsiteX1" fmla="*/ 5497887 w 5497887"/>
              <a:gd name="connsiteY1" fmla="*/ 60992 h 2206912"/>
              <a:gd name="connsiteX2" fmla="*/ 5481974 w 5497887"/>
              <a:gd name="connsiteY2" fmla="*/ 1197261 h 2206912"/>
              <a:gd name="connsiteX3" fmla="*/ 2452787 w 5497887"/>
              <a:gd name="connsiteY3" fmla="*/ 2206912 h 2206912"/>
              <a:gd name="connsiteX4" fmla="*/ 0 w 5497887"/>
              <a:gd name="connsiteY4" fmla="*/ 0 h 2206912"/>
              <a:gd name="connsiteX0" fmla="*/ 0 w 5552402"/>
              <a:gd name="connsiteY0" fmla="*/ 0 h 2206912"/>
              <a:gd name="connsiteX1" fmla="*/ 5497887 w 5552402"/>
              <a:gd name="connsiteY1" fmla="*/ 60992 h 2206912"/>
              <a:gd name="connsiteX2" fmla="*/ 5552312 w 5552402"/>
              <a:gd name="connsiteY2" fmla="*/ 1239464 h 2206912"/>
              <a:gd name="connsiteX3" fmla="*/ 2452787 w 5552402"/>
              <a:gd name="connsiteY3" fmla="*/ 2206912 h 2206912"/>
              <a:gd name="connsiteX4" fmla="*/ 0 w 5552402"/>
              <a:gd name="connsiteY4" fmla="*/ 0 h 2206912"/>
              <a:gd name="connsiteX0" fmla="*/ 0 w 5552402"/>
              <a:gd name="connsiteY0" fmla="*/ 0 h 2206912"/>
              <a:gd name="connsiteX1" fmla="*/ 5497887 w 5552402"/>
              <a:gd name="connsiteY1" fmla="*/ 60992 h 2206912"/>
              <a:gd name="connsiteX2" fmla="*/ 5552312 w 5552402"/>
              <a:gd name="connsiteY2" fmla="*/ 1239464 h 2206912"/>
              <a:gd name="connsiteX3" fmla="*/ 2452787 w 5552402"/>
              <a:gd name="connsiteY3" fmla="*/ 2206912 h 2206912"/>
              <a:gd name="connsiteX4" fmla="*/ 0 w 5552402"/>
              <a:gd name="connsiteY4" fmla="*/ 0 h 2206912"/>
              <a:gd name="connsiteX0" fmla="*/ 0 w 5552521"/>
              <a:gd name="connsiteY0" fmla="*/ 16381 h 2223293"/>
              <a:gd name="connsiteX1" fmla="*/ 5533057 w 5552521"/>
              <a:gd name="connsiteY1" fmla="*/ 0 h 2223293"/>
              <a:gd name="connsiteX2" fmla="*/ 5552312 w 5552521"/>
              <a:gd name="connsiteY2" fmla="*/ 1255845 h 2223293"/>
              <a:gd name="connsiteX3" fmla="*/ 2452787 w 5552521"/>
              <a:gd name="connsiteY3" fmla="*/ 2223293 h 2223293"/>
              <a:gd name="connsiteX4" fmla="*/ 0 w 5552521"/>
              <a:gd name="connsiteY4" fmla="*/ 16381 h 2223293"/>
              <a:gd name="connsiteX0" fmla="*/ 0 w 5707625"/>
              <a:gd name="connsiteY0" fmla="*/ 1379669 h 3586581"/>
              <a:gd name="connsiteX1" fmla="*/ 5707625 w 5707625"/>
              <a:gd name="connsiteY1" fmla="*/ 0 h 3586581"/>
              <a:gd name="connsiteX2" fmla="*/ 5552312 w 5707625"/>
              <a:gd name="connsiteY2" fmla="*/ 2619133 h 3586581"/>
              <a:gd name="connsiteX3" fmla="*/ 2452787 w 5707625"/>
              <a:gd name="connsiteY3" fmla="*/ 3586581 h 3586581"/>
              <a:gd name="connsiteX4" fmla="*/ 0 w 5707625"/>
              <a:gd name="connsiteY4" fmla="*/ 1379669 h 3586581"/>
              <a:gd name="connsiteX0" fmla="*/ 283221 w 3405588"/>
              <a:gd name="connsiteY0" fmla="*/ 955720 h 3586581"/>
              <a:gd name="connsiteX1" fmla="*/ 3405588 w 3405588"/>
              <a:gd name="connsiteY1" fmla="*/ 0 h 3586581"/>
              <a:gd name="connsiteX2" fmla="*/ 3250275 w 3405588"/>
              <a:gd name="connsiteY2" fmla="*/ 2619133 h 3586581"/>
              <a:gd name="connsiteX3" fmla="*/ 150750 w 3405588"/>
              <a:gd name="connsiteY3" fmla="*/ 3586581 h 3586581"/>
              <a:gd name="connsiteX4" fmla="*/ 283221 w 3405588"/>
              <a:gd name="connsiteY4" fmla="*/ 955720 h 3586581"/>
              <a:gd name="connsiteX0" fmla="*/ 283221 w 3397276"/>
              <a:gd name="connsiteY0" fmla="*/ 964033 h 3594894"/>
              <a:gd name="connsiteX1" fmla="*/ 3397276 w 3397276"/>
              <a:gd name="connsiteY1" fmla="*/ 0 h 3594894"/>
              <a:gd name="connsiteX2" fmla="*/ 3250275 w 3397276"/>
              <a:gd name="connsiteY2" fmla="*/ 2627446 h 3594894"/>
              <a:gd name="connsiteX3" fmla="*/ 150750 w 3397276"/>
              <a:gd name="connsiteY3" fmla="*/ 3594894 h 3594894"/>
              <a:gd name="connsiteX4" fmla="*/ 283221 w 3397276"/>
              <a:gd name="connsiteY4" fmla="*/ 964033 h 3594894"/>
              <a:gd name="connsiteX0" fmla="*/ 283221 w 3408523"/>
              <a:gd name="connsiteY0" fmla="*/ 964033 h 4156930"/>
              <a:gd name="connsiteX1" fmla="*/ 3397276 w 3408523"/>
              <a:gd name="connsiteY1" fmla="*/ 0 h 4156930"/>
              <a:gd name="connsiteX2" fmla="*/ 3408217 w 3408523"/>
              <a:gd name="connsiteY2" fmla="*/ 4082173 h 4156930"/>
              <a:gd name="connsiteX3" fmla="*/ 150750 w 3408523"/>
              <a:gd name="connsiteY3" fmla="*/ 3594894 h 4156930"/>
              <a:gd name="connsiteX4" fmla="*/ 283221 w 3408523"/>
              <a:gd name="connsiteY4" fmla="*/ 964033 h 4156930"/>
              <a:gd name="connsiteX0" fmla="*/ 754851 w 3880153"/>
              <a:gd name="connsiteY0" fmla="*/ 964033 h 4198080"/>
              <a:gd name="connsiteX1" fmla="*/ 3868906 w 3880153"/>
              <a:gd name="connsiteY1" fmla="*/ 0 h 4198080"/>
              <a:gd name="connsiteX2" fmla="*/ 3879847 w 3880153"/>
              <a:gd name="connsiteY2" fmla="*/ 4082173 h 4198080"/>
              <a:gd name="connsiteX3" fmla="*/ 123616 w 3880153"/>
              <a:gd name="connsiteY3" fmla="*/ 4126908 h 4198080"/>
              <a:gd name="connsiteX4" fmla="*/ 754851 w 3880153"/>
              <a:gd name="connsiteY4" fmla="*/ 964033 h 4198080"/>
              <a:gd name="connsiteX0" fmla="*/ 754851 w 3880153"/>
              <a:gd name="connsiteY0" fmla="*/ 964033 h 4269325"/>
              <a:gd name="connsiteX1" fmla="*/ 3868906 w 3880153"/>
              <a:gd name="connsiteY1" fmla="*/ 0 h 4269325"/>
              <a:gd name="connsiteX2" fmla="*/ 3879847 w 3880153"/>
              <a:gd name="connsiteY2" fmla="*/ 4082173 h 4269325"/>
              <a:gd name="connsiteX3" fmla="*/ 123616 w 3880153"/>
              <a:gd name="connsiteY3" fmla="*/ 4126908 h 4269325"/>
              <a:gd name="connsiteX4" fmla="*/ 754851 w 3880153"/>
              <a:gd name="connsiteY4" fmla="*/ 964033 h 4269325"/>
              <a:gd name="connsiteX0" fmla="*/ 754851 w 3880153"/>
              <a:gd name="connsiteY0" fmla="*/ 964033 h 4132099"/>
              <a:gd name="connsiteX1" fmla="*/ 3868906 w 3880153"/>
              <a:gd name="connsiteY1" fmla="*/ 0 h 4132099"/>
              <a:gd name="connsiteX2" fmla="*/ 3879847 w 3880153"/>
              <a:gd name="connsiteY2" fmla="*/ 4082173 h 4132099"/>
              <a:gd name="connsiteX3" fmla="*/ 123616 w 3880153"/>
              <a:gd name="connsiteY3" fmla="*/ 4126908 h 4132099"/>
              <a:gd name="connsiteX4" fmla="*/ 754851 w 3880153"/>
              <a:gd name="connsiteY4" fmla="*/ 964033 h 4132099"/>
              <a:gd name="connsiteX0" fmla="*/ 631235 w 3756537"/>
              <a:gd name="connsiteY0" fmla="*/ 964033 h 4132099"/>
              <a:gd name="connsiteX1" fmla="*/ 3745290 w 3756537"/>
              <a:gd name="connsiteY1" fmla="*/ 0 h 4132099"/>
              <a:gd name="connsiteX2" fmla="*/ 3756231 w 3756537"/>
              <a:gd name="connsiteY2" fmla="*/ 4082173 h 4132099"/>
              <a:gd name="connsiteX3" fmla="*/ 0 w 3756537"/>
              <a:gd name="connsiteY3" fmla="*/ 4126908 h 4132099"/>
              <a:gd name="connsiteX4" fmla="*/ 631235 w 3756537"/>
              <a:gd name="connsiteY4" fmla="*/ 964033 h 4132099"/>
              <a:gd name="connsiteX0" fmla="*/ 631235 w 3756537"/>
              <a:gd name="connsiteY0" fmla="*/ 964033 h 4132099"/>
              <a:gd name="connsiteX1" fmla="*/ 3745290 w 3756537"/>
              <a:gd name="connsiteY1" fmla="*/ 0 h 4132099"/>
              <a:gd name="connsiteX2" fmla="*/ 3756231 w 3756537"/>
              <a:gd name="connsiteY2" fmla="*/ 4082173 h 4132099"/>
              <a:gd name="connsiteX3" fmla="*/ 0 w 3756537"/>
              <a:gd name="connsiteY3" fmla="*/ 4126908 h 4132099"/>
              <a:gd name="connsiteX4" fmla="*/ 631235 w 3756537"/>
              <a:gd name="connsiteY4" fmla="*/ 964033 h 4132099"/>
              <a:gd name="connsiteX0" fmla="*/ 631235 w 3756537"/>
              <a:gd name="connsiteY0" fmla="*/ 980658 h 4148724"/>
              <a:gd name="connsiteX1" fmla="*/ 3745290 w 3756537"/>
              <a:gd name="connsiteY1" fmla="*/ 0 h 4148724"/>
              <a:gd name="connsiteX2" fmla="*/ 3756231 w 3756537"/>
              <a:gd name="connsiteY2" fmla="*/ 4098798 h 4148724"/>
              <a:gd name="connsiteX3" fmla="*/ 0 w 3756537"/>
              <a:gd name="connsiteY3" fmla="*/ 4143533 h 4148724"/>
              <a:gd name="connsiteX4" fmla="*/ 631235 w 3756537"/>
              <a:gd name="connsiteY4" fmla="*/ 980658 h 4148724"/>
              <a:gd name="connsiteX0" fmla="*/ 656173 w 3756537"/>
              <a:gd name="connsiteY0" fmla="*/ 1030534 h 4148724"/>
              <a:gd name="connsiteX1" fmla="*/ 3745290 w 3756537"/>
              <a:gd name="connsiteY1" fmla="*/ 0 h 4148724"/>
              <a:gd name="connsiteX2" fmla="*/ 3756231 w 3756537"/>
              <a:gd name="connsiteY2" fmla="*/ 4098798 h 4148724"/>
              <a:gd name="connsiteX3" fmla="*/ 0 w 3756537"/>
              <a:gd name="connsiteY3" fmla="*/ 4143533 h 4148724"/>
              <a:gd name="connsiteX4" fmla="*/ 656173 w 3756537"/>
              <a:gd name="connsiteY4" fmla="*/ 1030534 h 4148724"/>
              <a:gd name="connsiteX0" fmla="*/ 647861 w 3756537"/>
              <a:gd name="connsiteY0" fmla="*/ 980658 h 4148724"/>
              <a:gd name="connsiteX1" fmla="*/ 3745290 w 3756537"/>
              <a:gd name="connsiteY1" fmla="*/ 0 h 4148724"/>
              <a:gd name="connsiteX2" fmla="*/ 3756231 w 3756537"/>
              <a:gd name="connsiteY2" fmla="*/ 4098798 h 4148724"/>
              <a:gd name="connsiteX3" fmla="*/ 0 w 3756537"/>
              <a:gd name="connsiteY3" fmla="*/ 4143533 h 4148724"/>
              <a:gd name="connsiteX4" fmla="*/ 647861 w 3756537"/>
              <a:gd name="connsiteY4" fmla="*/ 980658 h 4148724"/>
              <a:gd name="connsiteX0" fmla="*/ 647861 w 3763581"/>
              <a:gd name="connsiteY0" fmla="*/ 1026386 h 4194452"/>
              <a:gd name="connsiteX1" fmla="*/ 3763581 w 3763581"/>
              <a:gd name="connsiteY1" fmla="*/ 0 h 4194452"/>
              <a:gd name="connsiteX2" fmla="*/ 3756231 w 3763581"/>
              <a:gd name="connsiteY2" fmla="*/ 4144526 h 4194452"/>
              <a:gd name="connsiteX3" fmla="*/ 0 w 3763581"/>
              <a:gd name="connsiteY3" fmla="*/ 4189261 h 4194452"/>
              <a:gd name="connsiteX4" fmla="*/ 647861 w 3763581"/>
              <a:gd name="connsiteY4" fmla="*/ 1026386 h 4194452"/>
              <a:gd name="connsiteX0" fmla="*/ 647861 w 3763581"/>
              <a:gd name="connsiteY0" fmla="*/ 1026386 h 4220551"/>
              <a:gd name="connsiteX1" fmla="*/ 3763581 w 3763581"/>
              <a:gd name="connsiteY1" fmla="*/ 0 h 4220551"/>
              <a:gd name="connsiteX2" fmla="*/ 3756231 w 3763581"/>
              <a:gd name="connsiteY2" fmla="*/ 4190254 h 4220551"/>
              <a:gd name="connsiteX3" fmla="*/ 0 w 3763581"/>
              <a:gd name="connsiteY3" fmla="*/ 4189261 h 4220551"/>
              <a:gd name="connsiteX4" fmla="*/ 647861 w 3763581"/>
              <a:gd name="connsiteY4" fmla="*/ 1026386 h 4220551"/>
              <a:gd name="connsiteX0" fmla="*/ 647861 w 3763581"/>
              <a:gd name="connsiteY0" fmla="*/ 1026386 h 4190254"/>
              <a:gd name="connsiteX1" fmla="*/ 3763581 w 3763581"/>
              <a:gd name="connsiteY1" fmla="*/ 0 h 4190254"/>
              <a:gd name="connsiteX2" fmla="*/ 3756231 w 3763581"/>
              <a:gd name="connsiteY2" fmla="*/ 4190254 h 4190254"/>
              <a:gd name="connsiteX3" fmla="*/ 0 w 3763581"/>
              <a:gd name="connsiteY3" fmla="*/ 4189261 h 4190254"/>
              <a:gd name="connsiteX4" fmla="*/ 647861 w 3763581"/>
              <a:gd name="connsiteY4" fmla="*/ 1026386 h 4190254"/>
              <a:gd name="connsiteX0" fmla="*/ 666152 w 3781872"/>
              <a:gd name="connsiteY0" fmla="*/ 1026386 h 4207553"/>
              <a:gd name="connsiteX1" fmla="*/ 3781872 w 3781872"/>
              <a:gd name="connsiteY1" fmla="*/ 0 h 4207553"/>
              <a:gd name="connsiteX2" fmla="*/ 3774522 w 3781872"/>
              <a:gd name="connsiteY2" fmla="*/ 4190254 h 4207553"/>
              <a:gd name="connsiteX3" fmla="*/ 0 w 3781872"/>
              <a:gd name="connsiteY3" fmla="*/ 4207553 h 4207553"/>
              <a:gd name="connsiteX4" fmla="*/ 666152 w 3781872"/>
              <a:gd name="connsiteY4" fmla="*/ 1026386 h 4207553"/>
              <a:gd name="connsiteX0" fmla="*/ 679960 w 3781872"/>
              <a:gd name="connsiteY0" fmla="*/ 1002224 h 4207553"/>
              <a:gd name="connsiteX1" fmla="*/ 3781872 w 3781872"/>
              <a:gd name="connsiteY1" fmla="*/ 0 h 4207553"/>
              <a:gd name="connsiteX2" fmla="*/ 3774522 w 3781872"/>
              <a:gd name="connsiteY2" fmla="*/ 4190254 h 4207553"/>
              <a:gd name="connsiteX3" fmla="*/ 0 w 3781872"/>
              <a:gd name="connsiteY3" fmla="*/ 4207553 h 4207553"/>
              <a:gd name="connsiteX4" fmla="*/ 679960 w 3781872"/>
              <a:gd name="connsiteY4" fmla="*/ 1002224 h 4207553"/>
              <a:gd name="connsiteX0" fmla="*/ 679960 w 3781872"/>
              <a:gd name="connsiteY0" fmla="*/ 1002224 h 4207553"/>
              <a:gd name="connsiteX1" fmla="*/ 3781872 w 3781872"/>
              <a:gd name="connsiteY1" fmla="*/ 0 h 4207553"/>
              <a:gd name="connsiteX2" fmla="*/ 3774522 w 3781872"/>
              <a:gd name="connsiteY2" fmla="*/ 4190254 h 4207553"/>
              <a:gd name="connsiteX3" fmla="*/ 0 w 3781872"/>
              <a:gd name="connsiteY3" fmla="*/ 4207553 h 4207553"/>
              <a:gd name="connsiteX4" fmla="*/ 679960 w 3781872"/>
              <a:gd name="connsiteY4" fmla="*/ 1002224 h 4207553"/>
              <a:gd name="connsiteX0" fmla="*/ 679960 w 3781872"/>
              <a:gd name="connsiteY0" fmla="*/ 1020706 h 4207553"/>
              <a:gd name="connsiteX1" fmla="*/ 3781872 w 3781872"/>
              <a:gd name="connsiteY1" fmla="*/ 0 h 4207553"/>
              <a:gd name="connsiteX2" fmla="*/ 3774522 w 3781872"/>
              <a:gd name="connsiteY2" fmla="*/ 4190254 h 4207553"/>
              <a:gd name="connsiteX3" fmla="*/ 0 w 3781872"/>
              <a:gd name="connsiteY3" fmla="*/ 4207553 h 4207553"/>
              <a:gd name="connsiteX4" fmla="*/ 679960 w 3781872"/>
              <a:gd name="connsiteY4" fmla="*/ 1020706 h 420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1872" h="4207553">
                <a:moveTo>
                  <a:pt x="679960" y="1020706"/>
                </a:moveTo>
                <a:lnTo>
                  <a:pt x="3781872" y="0"/>
                </a:lnTo>
                <a:cubicBezTo>
                  <a:pt x="3779150" y="1760688"/>
                  <a:pt x="3777244" y="2429566"/>
                  <a:pt x="3774522" y="4190254"/>
                </a:cubicBezTo>
                <a:lnTo>
                  <a:pt x="0" y="4207553"/>
                </a:lnTo>
                <a:cubicBezTo>
                  <a:pt x="172108" y="3223501"/>
                  <a:pt x="414490" y="2201410"/>
                  <a:pt x="679960" y="1020706"/>
                </a:cubicBezTo>
                <a:close/>
              </a:path>
            </a:pathLst>
          </a:cu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sv-SE" dirty="0"/>
              <a:t>Klicka på ikonen</a:t>
            </a:r>
            <a:br>
              <a:rPr lang="sv-SE" dirty="0"/>
            </a:br>
            <a:r>
              <a:rPr lang="sv-SE" dirty="0"/>
              <a:t>för att infoga en bild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298281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sida med en liten bil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74B0CD68-8015-BA48-A6B3-D96C9ECF23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3545" y="1923474"/>
            <a:ext cx="3995737" cy="100451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3600" b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5pPr>
          </a:lstStyle>
          <a:p>
            <a:r>
              <a:rPr lang="sv-SE" dirty="0"/>
              <a:t>Titelsida med </a:t>
            </a:r>
            <a:br>
              <a:rPr lang="sv-SE" dirty="0"/>
            </a:br>
            <a:r>
              <a:rPr lang="sv-SE" dirty="0"/>
              <a:t>en liten bild</a:t>
            </a:r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51FAA1D7-B9CA-414B-B25A-75B608B39E2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3553" y="3045241"/>
            <a:ext cx="4064000" cy="8404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sv-SE" sz="1600" b="0" i="0" smtClean="0">
                <a:solidFill>
                  <a:schemeClr val="bg1"/>
                </a:solidFill>
                <a:effectLst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Description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if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needed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Lorem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ipsum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dolor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sit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amet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consectetur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adipiscing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elit.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Donec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nulla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ex,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luctus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mattis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elit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lobortis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.</a:t>
            </a:r>
            <a:endParaRPr lang="en-US" dirty="0"/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2FC3F678-0E92-2F4A-BE2F-37BF32D96445}"/>
              </a:ext>
            </a:extLst>
          </p:cNvPr>
          <p:cNvSpPr/>
          <p:nvPr userDrawn="1"/>
        </p:nvSpPr>
        <p:spPr>
          <a:xfrm>
            <a:off x="3715614" y="-109400"/>
            <a:ext cx="5609950" cy="2187734"/>
          </a:xfrm>
          <a:custGeom>
            <a:avLst/>
            <a:gdLst>
              <a:gd name="connsiteX0" fmla="*/ 0 w 5385661"/>
              <a:gd name="connsiteY0" fmla="*/ 0 h 2425733"/>
              <a:gd name="connsiteX1" fmla="*/ 5385661 w 5385661"/>
              <a:gd name="connsiteY1" fmla="*/ 0 h 2425733"/>
              <a:gd name="connsiteX2" fmla="*/ 5385661 w 5385661"/>
              <a:gd name="connsiteY2" fmla="*/ 2425733 h 2425733"/>
              <a:gd name="connsiteX3" fmla="*/ 0 w 5385661"/>
              <a:gd name="connsiteY3" fmla="*/ 2425733 h 2425733"/>
              <a:gd name="connsiteX4" fmla="*/ 0 w 5385661"/>
              <a:gd name="connsiteY4" fmla="*/ 0 h 2425733"/>
              <a:gd name="connsiteX0" fmla="*/ 0 w 5385661"/>
              <a:gd name="connsiteY0" fmla="*/ 0 h 2425733"/>
              <a:gd name="connsiteX1" fmla="*/ 5385661 w 5385661"/>
              <a:gd name="connsiteY1" fmla="*/ 0 h 2425733"/>
              <a:gd name="connsiteX2" fmla="*/ 5385661 w 5385661"/>
              <a:gd name="connsiteY2" fmla="*/ 2425733 h 2425733"/>
              <a:gd name="connsiteX3" fmla="*/ 1728061 w 5385661"/>
              <a:gd name="connsiteY3" fmla="*/ 1464838 h 2425733"/>
              <a:gd name="connsiteX4" fmla="*/ 0 w 5385661"/>
              <a:gd name="connsiteY4" fmla="*/ 0 h 2425733"/>
              <a:gd name="connsiteX0" fmla="*/ 0 w 5385661"/>
              <a:gd name="connsiteY0" fmla="*/ 0 h 2425733"/>
              <a:gd name="connsiteX1" fmla="*/ 5385661 w 5385661"/>
              <a:gd name="connsiteY1" fmla="*/ 0 h 2425733"/>
              <a:gd name="connsiteX2" fmla="*/ 5385661 w 5385661"/>
              <a:gd name="connsiteY2" fmla="*/ 2425733 h 2425733"/>
              <a:gd name="connsiteX3" fmla="*/ 2355742 w 5385661"/>
              <a:gd name="connsiteY3" fmla="*/ 2100268 h 2425733"/>
              <a:gd name="connsiteX4" fmla="*/ 0 w 5385661"/>
              <a:gd name="connsiteY4" fmla="*/ 0 h 2425733"/>
              <a:gd name="connsiteX0" fmla="*/ 0 w 5385661"/>
              <a:gd name="connsiteY0" fmla="*/ 0 h 2100268"/>
              <a:gd name="connsiteX1" fmla="*/ 5385661 w 5385661"/>
              <a:gd name="connsiteY1" fmla="*/ 0 h 2100268"/>
              <a:gd name="connsiteX2" fmla="*/ 5370163 w 5385661"/>
              <a:gd name="connsiteY2" fmla="*/ 782913 h 2100268"/>
              <a:gd name="connsiteX3" fmla="*/ 2355742 w 5385661"/>
              <a:gd name="connsiteY3" fmla="*/ 2100268 h 2100268"/>
              <a:gd name="connsiteX4" fmla="*/ 0 w 5385661"/>
              <a:gd name="connsiteY4" fmla="*/ 0 h 2100268"/>
              <a:gd name="connsiteX0" fmla="*/ 0 w 5385661"/>
              <a:gd name="connsiteY0" fmla="*/ 0 h 2100268"/>
              <a:gd name="connsiteX1" fmla="*/ 5385661 w 5385661"/>
              <a:gd name="connsiteY1" fmla="*/ 0 h 2100268"/>
              <a:gd name="connsiteX2" fmla="*/ 5385661 w 5385661"/>
              <a:gd name="connsiteY2" fmla="*/ 1147123 h 2100268"/>
              <a:gd name="connsiteX3" fmla="*/ 2355742 w 5385661"/>
              <a:gd name="connsiteY3" fmla="*/ 2100268 h 2100268"/>
              <a:gd name="connsiteX4" fmla="*/ 0 w 5385661"/>
              <a:gd name="connsiteY4" fmla="*/ 0 h 2100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5661" h="2100268">
                <a:moveTo>
                  <a:pt x="0" y="0"/>
                </a:moveTo>
                <a:lnTo>
                  <a:pt x="5385661" y="0"/>
                </a:lnTo>
                <a:lnTo>
                  <a:pt x="5385661" y="1147123"/>
                </a:lnTo>
                <a:lnTo>
                  <a:pt x="2355742" y="21002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4490271-E2B5-3D47-B779-E57398F305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2350" y="288000"/>
            <a:ext cx="1447922" cy="367915"/>
          </a:xfrm>
          <a:prstGeom prst="rect">
            <a:avLst/>
          </a:prstGeom>
        </p:spPr>
      </p:pic>
      <p:sp>
        <p:nvSpPr>
          <p:cNvPr id="11" name="Picture Placeholder 32">
            <a:extLst>
              <a:ext uri="{FF2B5EF4-FFF2-40B4-BE49-F238E27FC236}">
                <a16:creationId xmlns:a16="http://schemas.microsoft.com/office/drawing/2014/main" id="{B0080D80-BE3B-F048-8ABA-454E5F479B8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470869" y="1024993"/>
            <a:ext cx="3898174" cy="4336944"/>
          </a:xfrm>
          <a:custGeom>
            <a:avLst/>
            <a:gdLst>
              <a:gd name="connsiteX0" fmla="*/ 0 w 4325937"/>
              <a:gd name="connsiteY0" fmla="*/ 0 h 3631670"/>
              <a:gd name="connsiteX1" fmla="*/ 4325937 w 4325937"/>
              <a:gd name="connsiteY1" fmla="*/ 0 h 3631670"/>
              <a:gd name="connsiteX2" fmla="*/ 4325937 w 4325937"/>
              <a:gd name="connsiteY2" fmla="*/ 3631670 h 3631670"/>
              <a:gd name="connsiteX3" fmla="*/ 0 w 4325937"/>
              <a:gd name="connsiteY3" fmla="*/ 3631670 h 3631670"/>
              <a:gd name="connsiteX4" fmla="*/ 0 w 4325937"/>
              <a:gd name="connsiteY4" fmla="*/ 0 h 3631670"/>
              <a:gd name="connsiteX0" fmla="*/ 0 w 8237537"/>
              <a:gd name="connsiteY0" fmla="*/ 609600 h 4241270"/>
              <a:gd name="connsiteX1" fmla="*/ 8237537 w 8237537"/>
              <a:gd name="connsiteY1" fmla="*/ 0 h 4241270"/>
              <a:gd name="connsiteX2" fmla="*/ 4325937 w 8237537"/>
              <a:gd name="connsiteY2" fmla="*/ 4241270 h 4241270"/>
              <a:gd name="connsiteX3" fmla="*/ 0 w 8237537"/>
              <a:gd name="connsiteY3" fmla="*/ 4241270 h 4241270"/>
              <a:gd name="connsiteX4" fmla="*/ 0 w 8237537"/>
              <a:gd name="connsiteY4" fmla="*/ 609600 h 4241270"/>
              <a:gd name="connsiteX0" fmla="*/ 2878667 w 8237537"/>
              <a:gd name="connsiteY0" fmla="*/ 0 h 4258203"/>
              <a:gd name="connsiteX1" fmla="*/ 8237537 w 8237537"/>
              <a:gd name="connsiteY1" fmla="*/ 16933 h 4258203"/>
              <a:gd name="connsiteX2" fmla="*/ 4325937 w 8237537"/>
              <a:gd name="connsiteY2" fmla="*/ 4258203 h 4258203"/>
              <a:gd name="connsiteX3" fmla="*/ 0 w 8237537"/>
              <a:gd name="connsiteY3" fmla="*/ 4258203 h 4258203"/>
              <a:gd name="connsiteX4" fmla="*/ 2878667 w 8237537"/>
              <a:gd name="connsiteY4" fmla="*/ 0 h 4258203"/>
              <a:gd name="connsiteX0" fmla="*/ 2878667 w 8237537"/>
              <a:gd name="connsiteY0" fmla="*/ 0 h 5282670"/>
              <a:gd name="connsiteX1" fmla="*/ 8237537 w 8237537"/>
              <a:gd name="connsiteY1" fmla="*/ 16933 h 5282670"/>
              <a:gd name="connsiteX2" fmla="*/ 8237537 w 8237537"/>
              <a:gd name="connsiteY2" fmla="*/ 5282670 h 5282670"/>
              <a:gd name="connsiteX3" fmla="*/ 0 w 8237537"/>
              <a:gd name="connsiteY3" fmla="*/ 4258203 h 5282670"/>
              <a:gd name="connsiteX4" fmla="*/ 2878667 w 8237537"/>
              <a:gd name="connsiteY4" fmla="*/ 0 h 5282670"/>
              <a:gd name="connsiteX0" fmla="*/ 0 w 5358870"/>
              <a:gd name="connsiteY0" fmla="*/ 0 h 5291136"/>
              <a:gd name="connsiteX1" fmla="*/ 5358870 w 5358870"/>
              <a:gd name="connsiteY1" fmla="*/ 16933 h 5291136"/>
              <a:gd name="connsiteX2" fmla="*/ 5358870 w 5358870"/>
              <a:gd name="connsiteY2" fmla="*/ 5282670 h 5291136"/>
              <a:gd name="connsiteX3" fmla="*/ 1693333 w 5358870"/>
              <a:gd name="connsiteY3" fmla="*/ 5291136 h 5291136"/>
              <a:gd name="connsiteX4" fmla="*/ 0 w 5358870"/>
              <a:gd name="connsiteY4" fmla="*/ 0 h 5291136"/>
              <a:gd name="connsiteX0" fmla="*/ 0 w 5358870"/>
              <a:gd name="connsiteY0" fmla="*/ 0 h 5291136"/>
              <a:gd name="connsiteX1" fmla="*/ 5358870 w 5358870"/>
              <a:gd name="connsiteY1" fmla="*/ 16933 h 5291136"/>
              <a:gd name="connsiteX2" fmla="*/ 5358870 w 5358870"/>
              <a:gd name="connsiteY2" fmla="*/ 5282670 h 5291136"/>
              <a:gd name="connsiteX3" fmla="*/ 1693333 w 5358870"/>
              <a:gd name="connsiteY3" fmla="*/ 5291136 h 5291136"/>
              <a:gd name="connsiteX4" fmla="*/ 1616602 w 5358870"/>
              <a:gd name="connsiteY4" fmla="*/ 2818870 h 5291136"/>
              <a:gd name="connsiteX5" fmla="*/ 0 w 5358870"/>
              <a:gd name="connsiteY5" fmla="*/ 0 h 5291136"/>
              <a:gd name="connsiteX0" fmla="*/ 0 w 5358870"/>
              <a:gd name="connsiteY0" fmla="*/ 0 h 5291136"/>
              <a:gd name="connsiteX1" fmla="*/ 5358870 w 5358870"/>
              <a:gd name="connsiteY1" fmla="*/ 16933 h 5291136"/>
              <a:gd name="connsiteX2" fmla="*/ 5358870 w 5358870"/>
              <a:gd name="connsiteY2" fmla="*/ 5282670 h 5291136"/>
              <a:gd name="connsiteX3" fmla="*/ 1693333 w 5358870"/>
              <a:gd name="connsiteY3" fmla="*/ 5291136 h 5291136"/>
              <a:gd name="connsiteX4" fmla="*/ 1616602 w 5358870"/>
              <a:gd name="connsiteY4" fmla="*/ 2818870 h 5291136"/>
              <a:gd name="connsiteX5" fmla="*/ 0 w 5358870"/>
              <a:gd name="connsiteY5" fmla="*/ 0 h 5291136"/>
              <a:gd name="connsiteX0" fmla="*/ 0 w 5358870"/>
              <a:gd name="connsiteY0" fmla="*/ 0 h 5291136"/>
              <a:gd name="connsiteX1" fmla="*/ 5358870 w 5358870"/>
              <a:gd name="connsiteY1" fmla="*/ 16933 h 5291136"/>
              <a:gd name="connsiteX2" fmla="*/ 5358870 w 5358870"/>
              <a:gd name="connsiteY2" fmla="*/ 5282670 h 5291136"/>
              <a:gd name="connsiteX3" fmla="*/ 1693333 w 5358870"/>
              <a:gd name="connsiteY3" fmla="*/ 5291136 h 5291136"/>
              <a:gd name="connsiteX4" fmla="*/ 2336268 w 5358870"/>
              <a:gd name="connsiteY4" fmla="*/ 2099203 h 5291136"/>
              <a:gd name="connsiteX5" fmla="*/ 0 w 5358870"/>
              <a:gd name="connsiteY5" fmla="*/ 0 h 5291136"/>
              <a:gd name="connsiteX0" fmla="*/ 0 w 5358870"/>
              <a:gd name="connsiteY0" fmla="*/ 0 h 5291136"/>
              <a:gd name="connsiteX1" fmla="*/ 5358870 w 5358870"/>
              <a:gd name="connsiteY1" fmla="*/ 16933 h 5291136"/>
              <a:gd name="connsiteX2" fmla="*/ 5358870 w 5358870"/>
              <a:gd name="connsiteY2" fmla="*/ 5282670 h 5291136"/>
              <a:gd name="connsiteX3" fmla="*/ 1693333 w 5358870"/>
              <a:gd name="connsiteY3" fmla="*/ 5291136 h 5291136"/>
              <a:gd name="connsiteX4" fmla="*/ 2336268 w 5358870"/>
              <a:gd name="connsiteY4" fmla="*/ 2099203 h 5291136"/>
              <a:gd name="connsiteX5" fmla="*/ 0 w 5358870"/>
              <a:gd name="connsiteY5" fmla="*/ 0 h 5291136"/>
              <a:gd name="connsiteX0" fmla="*/ 0 w 5358870"/>
              <a:gd name="connsiteY0" fmla="*/ 0 h 5291136"/>
              <a:gd name="connsiteX1" fmla="*/ 5358870 w 5358870"/>
              <a:gd name="connsiteY1" fmla="*/ 16933 h 5291136"/>
              <a:gd name="connsiteX2" fmla="*/ 5358870 w 5358870"/>
              <a:gd name="connsiteY2" fmla="*/ 5282670 h 5291136"/>
              <a:gd name="connsiteX3" fmla="*/ 1693333 w 5358870"/>
              <a:gd name="connsiteY3" fmla="*/ 5291136 h 5291136"/>
              <a:gd name="connsiteX4" fmla="*/ 2336268 w 5358870"/>
              <a:gd name="connsiteY4" fmla="*/ 2099203 h 5291136"/>
              <a:gd name="connsiteX5" fmla="*/ 0 w 5358870"/>
              <a:gd name="connsiteY5" fmla="*/ 0 h 5291136"/>
              <a:gd name="connsiteX0" fmla="*/ 0 w 5358870"/>
              <a:gd name="connsiteY0" fmla="*/ 0 h 5291136"/>
              <a:gd name="connsiteX1" fmla="*/ 5358870 w 5358870"/>
              <a:gd name="connsiteY1" fmla="*/ 16933 h 5291136"/>
              <a:gd name="connsiteX2" fmla="*/ 5358870 w 5358870"/>
              <a:gd name="connsiteY2" fmla="*/ 5282670 h 5291136"/>
              <a:gd name="connsiteX3" fmla="*/ 1693333 w 5358870"/>
              <a:gd name="connsiteY3" fmla="*/ 5291136 h 5291136"/>
              <a:gd name="connsiteX4" fmla="*/ 2336268 w 5358870"/>
              <a:gd name="connsiteY4" fmla="*/ 2099203 h 5291136"/>
              <a:gd name="connsiteX5" fmla="*/ 0 w 5358870"/>
              <a:gd name="connsiteY5" fmla="*/ 0 h 5291136"/>
              <a:gd name="connsiteX0" fmla="*/ 0 w 5358870"/>
              <a:gd name="connsiteY0" fmla="*/ 0 h 5291136"/>
              <a:gd name="connsiteX1" fmla="*/ 5358870 w 5358870"/>
              <a:gd name="connsiteY1" fmla="*/ 16933 h 5291136"/>
              <a:gd name="connsiteX2" fmla="*/ 5358870 w 5358870"/>
              <a:gd name="connsiteY2" fmla="*/ 5282670 h 5291136"/>
              <a:gd name="connsiteX3" fmla="*/ 1693333 w 5358870"/>
              <a:gd name="connsiteY3" fmla="*/ 5291136 h 5291136"/>
              <a:gd name="connsiteX4" fmla="*/ 2336268 w 5358870"/>
              <a:gd name="connsiteY4" fmla="*/ 2099203 h 5291136"/>
              <a:gd name="connsiteX5" fmla="*/ 0 w 5358870"/>
              <a:gd name="connsiteY5" fmla="*/ 0 h 5291136"/>
              <a:gd name="connsiteX0" fmla="*/ 0 w 5358870"/>
              <a:gd name="connsiteY0" fmla="*/ 0 h 5291136"/>
              <a:gd name="connsiteX1" fmla="*/ 5358870 w 5358870"/>
              <a:gd name="connsiteY1" fmla="*/ 16933 h 5291136"/>
              <a:gd name="connsiteX2" fmla="*/ 5358870 w 5358870"/>
              <a:gd name="connsiteY2" fmla="*/ 5282670 h 5291136"/>
              <a:gd name="connsiteX3" fmla="*/ 1693333 w 5358870"/>
              <a:gd name="connsiteY3" fmla="*/ 5291136 h 5291136"/>
              <a:gd name="connsiteX4" fmla="*/ 2387068 w 5358870"/>
              <a:gd name="connsiteY4" fmla="*/ 2124603 h 5291136"/>
              <a:gd name="connsiteX5" fmla="*/ 0 w 5358870"/>
              <a:gd name="connsiteY5" fmla="*/ 0 h 5291136"/>
              <a:gd name="connsiteX0" fmla="*/ 0 w 6150806"/>
              <a:gd name="connsiteY0" fmla="*/ 15724 h 5306860"/>
              <a:gd name="connsiteX1" fmla="*/ 6150806 w 6150806"/>
              <a:gd name="connsiteY1" fmla="*/ 0 h 5306860"/>
              <a:gd name="connsiteX2" fmla="*/ 5358870 w 6150806"/>
              <a:gd name="connsiteY2" fmla="*/ 5298394 h 5306860"/>
              <a:gd name="connsiteX3" fmla="*/ 1693333 w 6150806"/>
              <a:gd name="connsiteY3" fmla="*/ 5306860 h 5306860"/>
              <a:gd name="connsiteX4" fmla="*/ 2387068 w 6150806"/>
              <a:gd name="connsiteY4" fmla="*/ 2140327 h 5306860"/>
              <a:gd name="connsiteX5" fmla="*/ 0 w 6150806"/>
              <a:gd name="connsiteY5" fmla="*/ 15724 h 5306860"/>
              <a:gd name="connsiteX0" fmla="*/ 0 w 6150806"/>
              <a:gd name="connsiteY0" fmla="*/ 15724 h 5306860"/>
              <a:gd name="connsiteX1" fmla="*/ 6150806 w 6150806"/>
              <a:gd name="connsiteY1" fmla="*/ 0 h 5306860"/>
              <a:gd name="connsiteX2" fmla="*/ 6142641 w 6150806"/>
              <a:gd name="connsiteY2" fmla="*/ 5282065 h 5306860"/>
              <a:gd name="connsiteX3" fmla="*/ 1693333 w 6150806"/>
              <a:gd name="connsiteY3" fmla="*/ 5306860 h 5306860"/>
              <a:gd name="connsiteX4" fmla="*/ 2387068 w 6150806"/>
              <a:gd name="connsiteY4" fmla="*/ 2140327 h 5306860"/>
              <a:gd name="connsiteX5" fmla="*/ 0 w 6150806"/>
              <a:gd name="connsiteY5" fmla="*/ 15724 h 5306860"/>
              <a:gd name="connsiteX0" fmla="*/ 0 w 6151227"/>
              <a:gd name="connsiteY0" fmla="*/ 15724 h 5306860"/>
              <a:gd name="connsiteX1" fmla="*/ 6150806 w 6151227"/>
              <a:gd name="connsiteY1" fmla="*/ 0 h 5306860"/>
              <a:gd name="connsiteX2" fmla="*/ 6150391 w 6151227"/>
              <a:gd name="connsiteY2" fmla="*/ 1639964 h 5306860"/>
              <a:gd name="connsiteX3" fmla="*/ 1693333 w 6151227"/>
              <a:gd name="connsiteY3" fmla="*/ 5306860 h 5306860"/>
              <a:gd name="connsiteX4" fmla="*/ 2387068 w 6151227"/>
              <a:gd name="connsiteY4" fmla="*/ 2140327 h 5306860"/>
              <a:gd name="connsiteX5" fmla="*/ 0 w 6151227"/>
              <a:gd name="connsiteY5" fmla="*/ 15724 h 5306860"/>
              <a:gd name="connsiteX0" fmla="*/ 0 w 6151227"/>
              <a:gd name="connsiteY0" fmla="*/ 15724 h 2414436"/>
              <a:gd name="connsiteX1" fmla="*/ 6150806 w 6151227"/>
              <a:gd name="connsiteY1" fmla="*/ 0 h 2414436"/>
              <a:gd name="connsiteX2" fmla="*/ 6150391 w 6151227"/>
              <a:gd name="connsiteY2" fmla="*/ 1639964 h 2414436"/>
              <a:gd name="connsiteX3" fmla="*/ 3026187 w 6151227"/>
              <a:gd name="connsiteY3" fmla="*/ 2121958 h 2414436"/>
              <a:gd name="connsiteX4" fmla="*/ 2387068 w 6151227"/>
              <a:gd name="connsiteY4" fmla="*/ 2140327 h 2414436"/>
              <a:gd name="connsiteX5" fmla="*/ 0 w 6151227"/>
              <a:gd name="connsiteY5" fmla="*/ 15724 h 2414436"/>
              <a:gd name="connsiteX0" fmla="*/ 70008 w 6221235"/>
              <a:gd name="connsiteY0" fmla="*/ 15724 h 2121958"/>
              <a:gd name="connsiteX1" fmla="*/ 6220814 w 6221235"/>
              <a:gd name="connsiteY1" fmla="*/ 0 h 2121958"/>
              <a:gd name="connsiteX2" fmla="*/ 6220399 w 6221235"/>
              <a:gd name="connsiteY2" fmla="*/ 1639964 h 2121958"/>
              <a:gd name="connsiteX3" fmla="*/ 3096195 w 6221235"/>
              <a:gd name="connsiteY3" fmla="*/ 2121958 h 2121958"/>
              <a:gd name="connsiteX4" fmla="*/ 70008 w 6221235"/>
              <a:gd name="connsiteY4" fmla="*/ 15724 h 2121958"/>
              <a:gd name="connsiteX0" fmla="*/ 70008 w 6220814"/>
              <a:gd name="connsiteY0" fmla="*/ 15724 h 2121958"/>
              <a:gd name="connsiteX1" fmla="*/ 6220814 w 6220814"/>
              <a:gd name="connsiteY1" fmla="*/ 0 h 2121958"/>
              <a:gd name="connsiteX2" fmla="*/ 6204901 w 6220814"/>
              <a:gd name="connsiteY2" fmla="*/ 1136269 h 2121958"/>
              <a:gd name="connsiteX3" fmla="*/ 3096195 w 6220814"/>
              <a:gd name="connsiteY3" fmla="*/ 2121958 h 2121958"/>
              <a:gd name="connsiteX4" fmla="*/ 70008 w 6220814"/>
              <a:gd name="connsiteY4" fmla="*/ 15724 h 2121958"/>
              <a:gd name="connsiteX0" fmla="*/ 70008 w 6220814"/>
              <a:gd name="connsiteY0" fmla="*/ 15724 h 2121958"/>
              <a:gd name="connsiteX1" fmla="*/ 6220814 w 6220814"/>
              <a:gd name="connsiteY1" fmla="*/ 0 h 2121958"/>
              <a:gd name="connsiteX2" fmla="*/ 6204901 w 6220814"/>
              <a:gd name="connsiteY2" fmla="*/ 1136269 h 2121958"/>
              <a:gd name="connsiteX3" fmla="*/ 3096195 w 6220814"/>
              <a:gd name="connsiteY3" fmla="*/ 2121958 h 2121958"/>
              <a:gd name="connsiteX4" fmla="*/ 70008 w 6220814"/>
              <a:gd name="connsiteY4" fmla="*/ 15724 h 2121958"/>
              <a:gd name="connsiteX0" fmla="*/ 70008 w 6220814"/>
              <a:gd name="connsiteY0" fmla="*/ 15724 h 2121958"/>
              <a:gd name="connsiteX1" fmla="*/ 6220814 w 6220814"/>
              <a:gd name="connsiteY1" fmla="*/ 0 h 2121958"/>
              <a:gd name="connsiteX2" fmla="*/ 6204901 w 6220814"/>
              <a:gd name="connsiteY2" fmla="*/ 1136269 h 2121958"/>
              <a:gd name="connsiteX3" fmla="*/ 3096195 w 6220814"/>
              <a:gd name="connsiteY3" fmla="*/ 2121958 h 2121958"/>
              <a:gd name="connsiteX4" fmla="*/ 70008 w 6220814"/>
              <a:gd name="connsiteY4" fmla="*/ 15724 h 2121958"/>
              <a:gd name="connsiteX0" fmla="*/ 0 w 6150806"/>
              <a:gd name="connsiteY0" fmla="*/ 15724 h 2121958"/>
              <a:gd name="connsiteX1" fmla="*/ 6150806 w 6150806"/>
              <a:gd name="connsiteY1" fmla="*/ 0 h 2121958"/>
              <a:gd name="connsiteX2" fmla="*/ 6134893 w 6150806"/>
              <a:gd name="connsiteY2" fmla="*/ 1136269 h 2121958"/>
              <a:gd name="connsiteX3" fmla="*/ 3026187 w 6150806"/>
              <a:gd name="connsiteY3" fmla="*/ 2121958 h 2121958"/>
              <a:gd name="connsiteX4" fmla="*/ 0 w 6150806"/>
              <a:gd name="connsiteY4" fmla="*/ 15724 h 2121958"/>
              <a:gd name="connsiteX0" fmla="*/ 0 w 6150806"/>
              <a:gd name="connsiteY0" fmla="*/ 15724 h 2121958"/>
              <a:gd name="connsiteX1" fmla="*/ 6150806 w 6150806"/>
              <a:gd name="connsiteY1" fmla="*/ 0 h 2121958"/>
              <a:gd name="connsiteX2" fmla="*/ 6134893 w 6150806"/>
              <a:gd name="connsiteY2" fmla="*/ 1136269 h 2121958"/>
              <a:gd name="connsiteX3" fmla="*/ 3026187 w 6150806"/>
              <a:gd name="connsiteY3" fmla="*/ 2121958 h 2121958"/>
              <a:gd name="connsiteX4" fmla="*/ 0 w 6150806"/>
              <a:gd name="connsiteY4" fmla="*/ 15724 h 2121958"/>
              <a:gd name="connsiteX0" fmla="*/ 0 w 5654860"/>
              <a:gd name="connsiteY0" fmla="*/ 0 h 2137231"/>
              <a:gd name="connsiteX1" fmla="*/ 5654860 w 5654860"/>
              <a:gd name="connsiteY1" fmla="*/ 15273 h 2137231"/>
              <a:gd name="connsiteX2" fmla="*/ 5638947 w 5654860"/>
              <a:gd name="connsiteY2" fmla="*/ 1151542 h 2137231"/>
              <a:gd name="connsiteX3" fmla="*/ 2530241 w 5654860"/>
              <a:gd name="connsiteY3" fmla="*/ 2137231 h 2137231"/>
              <a:gd name="connsiteX4" fmla="*/ 0 w 5654860"/>
              <a:gd name="connsiteY4" fmla="*/ 0 h 2137231"/>
              <a:gd name="connsiteX0" fmla="*/ 0 w 5654860"/>
              <a:gd name="connsiteY0" fmla="*/ 0 h 2168227"/>
              <a:gd name="connsiteX1" fmla="*/ 5654860 w 5654860"/>
              <a:gd name="connsiteY1" fmla="*/ 15273 h 2168227"/>
              <a:gd name="connsiteX2" fmla="*/ 5638947 w 5654860"/>
              <a:gd name="connsiteY2" fmla="*/ 1151542 h 2168227"/>
              <a:gd name="connsiteX3" fmla="*/ 2421753 w 5654860"/>
              <a:gd name="connsiteY3" fmla="*/ 2168227 h 2168227"/>
              <a:gd name="connsiteX4" fmla="*/ 0 w 5654860"/>
              <a:gd name="connsiteY4" fmla="*/ 0 h 2168227"/>
              <a:gd name="connsiteX0" fmla="*/ 0 w 5654860"/>
              <a:gd name="connsiteY0" fmla="*/ 0 h 2168227"/>
              <a:gd name="connsiteX1" fmla="*/ 5654860 w 5654860"/>
              <a:gd name="connsiteY1" fmla="*/ 15273 h 2168227"/>
              <a:gd name="connsiteX2" fmla="*/ 5638947 w 5654860"/>
              <a:gd name="connsiteY2" fmla="*/ 1151542 h 2168227"/>
              <a:gd name="connsiteX3" fmla="*/ 2421753 w 5654860"/>
              <a:gd name="connsiteY3" fmla="*/ 2168227 h 2168227"/>
              <a:gd name="connsiteX4" fmla="*/ 0 w 5654860"/>
              <a:gd name="connsiteY4" fmla="*/ 0 h 2168227"/>
              <a:gd name="connsiteX0" fmla="*/ 0 w 5654860"/>
              <a:gd name="connsiteY0" fmla="*/ 0 h 2168227"/>
              <a:gd name="connsiteX1" fmla="*/ 5654860 w 5654860"/>
              <a:gd name="connsiteY1" fmla="*/ 15273 h 2168227"/>
              <a:gd name="connsiteX2" fmla="*/ 5638947 w 5654860"/>
              <a:gd name="connsiteY2" fmla="*/ 1151542 h 2168227"/>
              <a:gd name="connsiteX3" fmla="*/ 2553489 w 5654860"/>
              <a:gd name="connsiteY3" fmla="*/ 2168227 h 2168227"/>
              <a:gd name="connsiteX4" fmla="*/ 0 w 5654860"/>
              <a:gd name="connsiteY4" fmla="*/ 0 h 2168227"/>
              <a:gd name="connsiteX0" fmla="*/ 0 w 5497887"/>
              <a:gd name="connsiteY0" fmla="*/ 0 h 2213946"/>
              <a:gd name="connsiteX1" fmla="*/ 5497887 w 5497887"/>
              <a:gd name="connsiteY1" fmla="*/ 60992 h 2213946"/>
              <a:gd name="connsiteX2" fmla="*/ 5481974 w 5497887"/>
              <a:gd name="connsiteY2" fmla="*/ 1197261 h 2213946"/>
              <a:gd name="connsiteX3" fmla="*/ 2396516 w 5497887"/>
              <a:gd name="connsiteY3" fmla="*/ 2213946 h 2213946"/>
              <a:gd name="connsiteX4" fmla="*/ 0 w 5497887"/>
              <a:gd name="connsiteY4" fmla="*/ 0 h 2213946"/>
              <a:gd name="connsiteX0" fmla="*/ 0 w 5497887"/>
              <a:gd name="connsiteY0" fmla="*/ 0 h 2206912"/>
              <a:gd name="connsiteX1" fmla="*/ 5497887 w 5497887"/>
              <a:gd name="connsiteY1" fmla="*/ 60992 h 2206912"/>
              <a:gd name="connsiteX2" fmla="*/ 5481974 w 5497887"/>
              <a:gd name="connsiteY2" fmla="*/ 1197261 h 2206912"/>
              <a:gd name="connsiteX3" fmla="*/ 2452787 w 5497887"/>
              <a:gd name="connsiteY3" fmla="*/ 2206912 h 2206912"/>
              <a:gd name="connsiteX4" fmla="*/ 0 w 5497887"/>
              <a:gd name="connsiteY4" fmla="*/ 0 h 2206912"/>
              <a:gd name="connsiteX0" fmla="*/ 0 w 5497887"/>
              <a:gd name="connsiteY0" fmla="*/ 0 h 2206912"/>
              <a:gd name="connsiteX1" fmla="*/ 5497887 w 5497887"/>
              <a:gd name="connsiteY1" fmla="*/ 60992 h 2206912"/>
              <a:gd name="connsiteX2" fmla="*/ 5481974 w 5497887"/>
              <a:gd name="connsiteY2" fmla="*/ 1197261 h 2206912"/>
              <a:gd name="connsiteX3" fmla="*/ 2452787 w 5497887"/>
              <a:gd name="connsiteY3" fmla="*/ 2206912 h 2206912"/>
              <a:gd name="connsiteX4" fmla="*/ 0 w 5497887"/>
              <a:gd name="connsiteY4" fmla="*/ 0 h 2206912"/>
              <a:gd name="connsiteX0" fmla="*/ 0 w 5552402"/>
              <a:gd name="connsiteY0" fmla="*/ 0 h 2206912"/>
              <a:gd name="connsiteX1" fmla="*/ 5497887 w 5552402"/>
              <a:gd name="connsiteY1" fmla="*/ 60992 h 2206912"/>
              <a:gd name="connsiteX2" fmla="*/ 5552312 w 5552402"/>
              <a:gd name="connsiteY2" fmla="*/ 1239464 h 2206912"/>
              <a:gd name="connsiteX3" fmla="*/ 2452787 w 5552402"/>
              <a:gd name="connsiteY3" fmla="*/ 2206912 h 2206912"/>
              <a:gd name="connsiteX4" fmla="*/ 0 w 5552402"/>
              <a:gd name="connsiteY4" fmla="*/ 0 h 2206912"/>
              <a:gd name="connsiteX0" fmla="*/ 0 w 5552402"/>
              <a:gd name="connsiteY0" fmla="*/ 0 h 2206912"/>
              <a:gd name="connsiteX1" fmla="*/ 5497887 w 5552402"/>
              <a:gd name="connsiteY1" fmla="*/ 60992 h 2206912"/>
              <a:gd name="connsiteX2" fmla="*/ 5552312 w 5552402"/>
              <a:gd name="connsiteY2" fmla="*/ 1239464 h 2206912"/>
              <a:gd name="connsiteX3" fmla="*/ 2452787 w 5552402"/>
              <a:gd name="connsiteY3" fmla="*/ 2206912 h 2206912"/>
              <a:gd name="connsiteX4" fmla="*/ 0 w 5552402"/>
              <a:gd name="connsiteY4" fmla="*/ 0 h 2206912"/>
              <a:gd name="connsiteX0" fmla="*/ 0 w 5552521"/>
              <a:gd name="connsiteY0" fmla="*/ 16381 h 2223293"/>
              <a:gd name="connsiteX1" fmla="*/ 5533057 w 5552521"/>
              <a:gd name="connsiteY1" fmla="*/ 0 h 2223293"/>
              <a:gd name="connsiteX2" fmla="*/ 5552312 w 5552521"/>
              <a:gd name="connsiteY2" fmla="*/ 1255845 h 2223293"/>
              <a:gd name="connsiteX3" fmla="*/ 2452787 w 5552521"/>
              <a:gd name="connsiteY3" fmla="*/ 2223293 h 2223293"/>
              <a:gd name="connsiteX4" fmla="*/ 0 w 5552521"/>
              <a:gd name="connsiteY4" fmla="*/ 16381 h 2223293"/>
              <a:gd name="connsiteX0" fmla="*/ 0 w 5707625"/>
              <a:gd name="connsiteY0" fmla="*/ 1379669 h 3586581"/>
              <a:gd name="connsiteX1" fmla="*/ 5707625 w 5707625"/>
              <a:gd name="connsiteY1" fmla="*/ 0 h 3586581"/>
              <a:gd name="connsiteX2" fmla="*/ 5552312 w 5707625"/>
              <a:gd name="connsiteY2" fmla="*/ 2619133 h 3586581"/>
              <a:gd name="connsiteX3" fmla="*/ 2452787 w 5707625"/>
              <a:gd name="connsiteY3" fmla="*/ 3586581 h 3586581"/>
              <a:gd name="connsiteX4" fmla="*/ 0 w 5707625"/>
              <a:gd name="connsiteY4" fmla="*/ 1379669 h 3586581"/>
              <a:gd name="connsiteX0" fmla="*/ 283221 w 3405588"/>
              <a:gd name="connsiteY0" fmla="*/ 955720 h 3586581"/>
              <a:gd name="connsiteX1" fmla="*/ 3405588 w 3405588"/>
              <a:gd name="connsiteY1" fmla="*/ 0 h 3586581"/>
              <a:gd name="connsiteX2" fmla="*/ 3250275 w 3405588"/>
              <a:gd name="connsiteY2" fmla="*/ 2619133 h 3586581"/>
              <a:gd name="connsiteX3" fmla="*/ 150750 w 3405588"/>
              <a:gd name="connsiteY3" fmla="*/ 3586581 h 3586581"/>
              <a:gd name="connsiteX4" fmla="*/ 283221 w 3405588"/>
              <a:gd name="connsiteY4" fmla="*/ 955720 h 3586581"/>
              <a:gd name="connsiteX0" fmla="*/ 283221 w 3397276"/>
              <a:gd name="connsiteY0" fmla="*/ 964033 h 3594894"/>
              <a:gd name="connsiteX1" fmla="*/ 3397276 w 3397276"/>
              <a:gd name="connsiteY1" fmla="*/ 0 h 3594894"/>
              <a:gd name="connsiteX2" fmla="*/ 3250275 w 3397276"/>
              <a:gd name="connsiteY2" fmla="*/ 2627446 h 3594894"/>
              <a:gd name="connsiteX3" fmla="*/ 150750 w 3397276"/>
              <a:gd name="connsiteY3" fmla="*/ 3594894 h 3594894"/>
              <a:gd name="connsiteX4" fmla="*/ 283221 w 3397276"/>
              <a:gd name="connsiteY4" fmla="*/ 964033 h 3594894"/>
              <a:gd name="connsiteX0" fmla="*/ 283221 w 3408523"/>
              <a:gd name="connsiteY0" fmla="*/ 964033 h 4156930"/>
              <a:gd name="connsiteX1" fmla="*/ 3397276 w 3408523"/>
              <a:gd name="connsiteY1" fmla="*/ 0 h 4156930"/>
              <a:gd name="connsiteX2" fmla="*/ 3408217 w 3408523"/>
              <a:gd name="connsiteY2" fmla="*/ 4082173 h 4156930"/>
              <a:gd name="connsiteX3" fmla="*/ 150750 w 3408523"/>
              <a:gd name="connsiteY3" fmla="*/ 3594894 h 4156930"/>
              <a:gd name="connsiteX4" fmla="*/ 283221 w 3408523"/>
              <a:gd name="connsiteY4" fmla="*/ 964033 h 4156930"/>
              <a:gd name="connsiteX0" fmla="*/ 754851 w 3880153"/>
              <a:gd name="connsiteY0" fmla="*/ 964033 h 4198080"/>
              <a:gd name="connsiteX1" fmla="*/ 3868906 w 3880153"/>
              <a:gd name="connsiteY1" fmla="*/ 0 h 4198080"/>
              <a:gd name="connsiteX2" fmla="*/ 3879847 w 3880153"/>
              <a:gd name="connsiteY2" fmla="*/ 4082173 h 4198080"/>
              <a:gd name="connsiteX3" fmla="*/ 123616 w 3880153"/>
              <a:gd name="connsiteY3" fmla="*/ 4126908 h 4198080"/>
              <a:gd name="connsiteX4" fmla="*/ 754851 w 3880153"/>
              <a:gd name="connsiteY4" fmla="*/ 964033 h 4198080"/>
              <a:gd name="connsiteX0" fmla="*/ 754851 w 3880153"/>
              <a:gd name="connsiteY0" fmla="*/ 964033 h 4269325"/>
              <a:gd name="connsiteX1" fmla="*/ 3868906 w 3880153"/>
              <a:gd name="connsiteY1" fmla="*/ 0 h 4269325"/>
              <a:gd name="connsiteX2" fmla="*/ 3879847 w 3880153"/>
              <a:gd name="connsiteY2" fmla="*/ 4082173 h 4269325"/>
              <a:gd name="connsiteX3" fmla="*/ 123616 w 3880153"/>
              <a:gd name="connsiteY3" fmla="*/ 4126908 h 4269325"/>
              <a:gd name="connsiteX4" fmla="*/ 754851 w 3880153"/>
              <a:gd name="connsiteY4" fmla="*/ 964033 h 4269325"/>
              <a:gd name="connsiteX0" fmla="*/ 754851 w 3880153"/>
              <a:gd name="connsiteY0" fmla="*/ 964033 h 4132099"/>
              <a:gd name="connsiteX1" fmla="*/ 3868906 w 3880153"/>
              <a:gd name="connsiteY1" fmla="*/ 0 h 4132099"/>
              <a:gd name="connsiteX2" fmla="*/ 3879847 w 3880153"/>
              <a:gd name="connsiteY2" fmla="*/ 4082173 h 4132099"/>
              <a:gd name="connsiteX3" fmla="*/ 123616 w 3880153"/>
              <a:gd name="connsiteY3" fmla="*/ 4126908 h 4132099"/>
              <a:gd name="connsiteX4" fmla="*/ 754851 w 3880153"/>
              <a:gd name="connsiteY4" fmla="*/ 964033 h 4132099"/>
              <a:gd name="connsiteX0" fmla="*/ 631235 w 3756537"/>
              <a:gd name="connsiteY0" fmla="*/ 964033 h 4132099"/>
              <a:gd name="connsiteX1" fmla="*/ 3745290 w 3756537"/>
              <a:gd name="connsiteY1" fmla="*/ 0 h 4132099"/>
              <a:gd name="connsiteX2" fmla="*/ 3756231 w 3756537"/>
              <a:gd name="connsiteY2" fmla="*/ 4082173 h 4132099"/>
              <a:gd name="connsiteX3" fmla="*/ 0 w 3756537"/>
              <a:gd name="connsiteY3" fmla="*/ 4126908 h 4132099"/>
              <a:gd name="connsiteX4" fmla="*/ 631235 w 3756537"/>
              <a:gd name="connsiteY4" fmla="*/ 964033 h 4132099"/>
              <a:gd name="connsiteX0" fmla="*/ 631235 w 3756537"/>
              <a:gd name="connsiteY0" fmla="*/ 964033 h 4132099"/>
              <a:gd name="connsiteX1" fmla="*/ 3745290 w 3756537"/>
              <a:gd name="connsiteY1" fmla="*/ 0 h 4132099"/>
              <a:gd name="connsiteX2" fmla="*/ 3756231 w 3756537"/>
              <a:gd name="connsiteY2" fmla="*/ 4082173 h 4132099"/>
              <a:gd name="connsiteX3" fmla="*/ 0 w 3756537"/>
              <a:gd name="connsiteY3" fmla="*/ 4126908 h 4132099"/>
              <a:gd name="connsiteX4" fmla="*/ 631235 w 3756537"/>
              <a:gd name="connsiteY4" fmla="*/ 964033 h 4132099"/>
              <a:gd name="connsiteX0" fmla="*/ 631235 w 3756537"/>
              <a:gd name="connsiteY0" fmla="*/ 980658 h 4148724"/>
              <a:gd name="connsiteX1" fmla="*/ 3745290 w 3756537"/>
              <a:gd name="connsiteY1" fmla="*/ 0 h 4148724"/>
              <a:gd name="connsiteX2" fmla="*/ 3756231 w 3756537"/>
              <a:gd name="connsiteY2" fmla="*/ 4098798 h 4148724"/>
              <a:gd name="connsiteX3" fmla="*/ 0 w 3756537"/>
              <a:gd name="connsiteY3" fmla="*/ 4143533 h 4148724"/>
              <a:gd name="connsiteX4" fmla="*/ 631235 w 3756537"/>
              <a:gd name="connsiteY4" fmla="*/ 980658 h 4148724"/>
              <a:gd name="connsiteX0" fmla="*/ 656173 w 3756537"/>
              <a:gd name="connsiteY0" fmla="*/ 1030534 h 4148724"/>
              <a:gd name="connsiteX1" fmla="*/ 3745290 w 3756537"/>
              <a:gd name="connsiteY1" fmla="*/ 0 h 4148724"/>
              <a:gd name="connsiteX2" fmla="*/ 3756231 w 3756537"/>
              <a:gd name="connsiteY2" fmla="*/ 4098798 h 4148724"/>
              <a:gd name="connsiteX3" fmla="*/ 0 w 3756537"/>
              <a:gd name="connsiteY3" fmla="*/ 4143533 h 4148724"/>
              <a:gd name="connsiteX4" fmla="*/ 656173 w 3756537"/>
              <a:gd name="connsiteY4" fmla="*/ 1030534 h 4148724"/>
              <a:gd name="connsiteX0" fmla="*/ 647861 w 3756537"/>
              <a:gd name="connsiteY0" fmla="*/ 980658 h 4148724"/>
              <a:gd name="connsiteX1" fmla="*/ 3745290 w 3756537"/>
              <a:gd name="connsiteY1" fmla="*/ 0 h 4148724"/>
              <a:gd name="connsiteX2" fmla="*/ 3756231 w 3756537"/>
              <a:gd name="connsiteY2" fmla="*/ 4098798 h 4148724"/>
              <a:gd name="connsiteX3" fmla="*/ 0 w 3756537"/>
              <a:gd name="connsiteY3" fmla="*/ 4143533 h 4148724"/>
              <a:gd name="connsiteX4" fmla="*/ 647861 w 3756537"/>
              <a:gd name="connsiteY4" fmla="*/ 980658 h 4148724"/>
              <a:gd name="connsiteX0" fmla="*/ 647861 w 3763581"/>
              <a:gd name="connsiteY0" fmla="*/ 1026386 h 4194452"/>
              <a:gd name="connsiteX1" fmla="*/ 3763581 w 3763581"/>
              <a:gd name="connsiteY1" fmla="*/ 0 h 4194452"/>
              <a:gd name="connsiteX2" fmla="*/ 3756231 w 3763581"/>
              <a:gd name="connsiteY2" fmla="*/ 4144526 h 4194452"/>
              <a:gd name="connsiteX3" fmla="*/ 0 w 3763581"/>
              <a:gd name="connsiteY3" fmla="*/ 4189261 h 4194452"/>
              <a:gd name="connsiteX4" fmla="*/ 647861 w 3763581"/>
              <a:gd name="connsiteY4" fmla="*/ 1026386 h 4194452"/>
              <a:gd name="connsiteX0" fmla="*/ 647861 w 3763581"/>
              <a:gd name="connsiteY0" fmla="*/ 1026386 h 4220551"/>
              <a:gd name="connsiteX1" fmla="*/ 3763581 w 3763581"/>
              <a:gd name="connsiteY1" fmla="*/ 0 h 4220551"/>
              <a:gd name="connsiteX2" fmla="*/ 3756231 w 3763581"/>
              <a:gd name="connsiteY2" fmla="*/ 4190254 h 4220551"/>
              <a:gd name="connsiteX3" fmla="*/ 0 w 3763581"/>
              <a:gd name="connsiteY3" fmla="*/ 4189261 h 4220551"/>
              <a:gd name="connsiteX4" fmla="*/ 647861 w 3763581"/>
              <a:gd name="connsiteY4" fmla="*/ 1026386 h 4220551"/>
              <a:gd name="connsiteX0" fmla="*/ 647861 w 3763581"/>
              <a:gd name="connsiteY0" fmla="*/ 1026386 h 4190254"/>
              <a:gd name="connsiteX1" fmla="*/ 3763581 w 3763581"/>
              <a:gd name="connsiteY1" fmla="*/ 0 h 4190254"/>
              <a:gd name="connsiteX2" fmla="*/ 3756231 w 3763581"/>
              <a:gd name="connsiteY2" fmla="*/ 4190254 h 4190254"/>
              <a:gd name="connsiteX3" fmla="*/ 0 w 3763581"/>
              <a:gd name="connsiteY3" fmla="*/ 4189261 h 4190254"/>
              <a:gd name="connsiteX4" fmla="*/ 647861 w 3763581"/>
              <a:gd name="connsiteY4" fmla="*/ 1026386 h 4190254"/>
              <a:gd name="connsiteX0" fmla="*/ 666152 w 3781872"/>
              <a:gd name="connsiteY0" fmla="*/ 1026386 h 4207553"/>
              <a:gd name="connsiteX1" fmla="*/ 3781872 w 3781872"/>
              <a:gd name="connsiteY1" fmla="*/ 0 h 4207553"/>
              <a:gd name="connsiteX2" fmla="*/ 3774522 w 3781872"/>
              <a:gd name="connsiteY2" fmla="*/ 4190254 h 4207553"/>
              <a:gd name="connsiteX3" fmla="*/ 0 w 3781872"/>
              <a:gd name="connsiteY3" fmla="*/ 4207553 h 4207553"/>
              <a:gd name="connsiteX4" fmla="*/ 666152 w 3781872"/>
              <a:gd name="connsiteY4" fmla="*/ 1026386 h 4207553"/>
              <a:gd name="connsiteX0" fmla="*/ 679960 w 3781872"/>
              <a:gd name="connsiteY0" fmla="*/ 1002224 h 4207553"/>
              <a:gd name="connsiteX1" fmla="*/ 3781872 w 3781872"/>
              <a:gd name="connsiteY1" fmla="*/ 0 h 4207553"/>
              <a:gd name="connsiteX2" fmla="*/ 3774522 w 3781872"/>
              <a:gd name="connsiteY2" fmla="*/ 4190254 h 4207553"/>
              <a:gd name="connsiteX3" fmla="*/ 0 w 3781872"/>
              <a:gd name="connsiteY3" fmla="*/ 4207553 h 4207553"/>
              <a:gd name="connsiteX4" fmla="*/ 679960 w 3781872"/>
              <a:gd name="connsiteY4" fmla="*/ 1002224 h 4207553"/>
              <a:gd name="connsiteX0" fmla="*/ 679960 w 3781872"/>
              <a:gd name="connsiteY0" fmla="*/ 1002224 h 4207553"/>
              <a:gd name="connsiteX1" fmla="*/ 3781872 w 3781872"/>
              <a:gd name="connsiteY1" fmla="*/ 0 h 4207553"/>
              <a:gd name="connsiteX2" fmla="*/ 3774522 w 3781872"/>
              <a:gd name="connsiteY2" fmla="*/ 4190254 h 4207553"/>
              <a:gd name="connsiteX3" fmla="*/ 0 w 3781872"/>
              <a:gd name="connsiteY3" fmla="*/ 4207553 h 4207553"/>
              <a:gd name="connsiteX4" fmla="*/ 679960 w 3781872"/>
              <a:gd name="connsiteY4" fmla="*/ 1002224 h 4207553"/>
              <a:gd name="connsiteX0" fmla="*/ 679960 w 3781872"/>
              <a:gd name="connsiteY0" fmla="*/ 1020706 h 4207553"/>
              <a:gd name="connsiteX1" fmla="*/ 3781872 w 3781872"/>
              <a:gd name="connsiteY1" fmla="*/ 0 h 4207553"/>
              <a:gd name="connsiteX2" fmla="*/ 3774522 w 3781872"/>
              <a:gd name="connsiteY2" fmla="*/ 4190254 h 4207553"/>
              <a:gd name="connsiteX3" fmla="*/ 0 w 3781872"/>
              <a:gd name="connsiteY3" fmla="*/ 4207553 h 4207553"/>
              <a:gd name="connsiteX4" fmla="*/ 679960 w 3781872"/>
              <a:gd name="connsiteY4" fmla="*/ 1020706 h 420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1872" h="4207553">
                <a:moveTo>
                  <a:pt x="679960" y="1020706"/>
                </a:moveTo>
                <a:lnTo>
                  <a:pt x="3781872" y="0"/>
                </a:lnTo>
                <a:cubicBezTo>
                  <a:pt x="3779150" y="1760688"/>
                  <a:pt x="3777244" y="2429566"/>
                  <a:pt x="3774522" y="4190254"/>
                </a:cubicBezTo>
                <a:lnTo>
                  <a:pt x="0" y="4207553"/>
                </a:lnTo>
                <a:cubicBezTo>
                  <a:pt x="172108" y="3223501"/>
                  <a:pt x="414490" y="2201410"/>
                  <a:pt x="679960" y="1020706"/>
                </a:cubicBezTo>
                <a:close/>
              </a:path>
            </a:pathLst>
          </a:cu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sv-SE" dirty="0"/>
              <a:t>Klicka på ikonen</a:t>
            </a:r>
            <a:br>
              <a:rPr lang="sv-SE" dirty="0"/>
            </a:br>
            <a:r>
              <a:rPr lang="sv-SE" dirty="0"/>
              <a:t>för att infoga en bild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963139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med en liten bild 4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BFD8046-2738-7149-8F0A-827D697D1851}"/>
              </a:ext>
            </a:extLst>
          </p:cNvPr>
          <p:cNvSpPr/>
          <p:nvPr userDrawn="1"/>
        </p:nvSpPr>
        <p:spPr>
          <a:xfrm>
            <a:off x="-77492" y="-69742"/>
            <a:ext cx="9306733" cy="538566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74B0CD68-8015-BA48-A6B3-D96C9ECF23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3545" y="1923474"/>
            <a:ext cx="3995737" cy="100451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5pPr>
          </a:lstStyle>
          <a:p>
            <a:r>
              <a:rPr lang="sv-SE" dirty="0"/>
              <a:t>Titelsida med </a:t>
            </a:r>
            <a:br>
              <a:rPr lang="sv-SE" dirty="0"/>
            </a:br>
            <a:r>
              <a:rPr lang="sv-SE" dirty="0"/>
              <a:t>en liten bild</a:t>
            </a:r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51FAA1D7-B9CA-414B-B25A-75B608B39E2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3553" y="3045241"/>
            <a:ext cx="4064000" cy="8404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sv-SE" sz="1600" b="0" i="0" smtClean="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Description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if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needed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Lorem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ipsum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dolor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sit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amet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consectetur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adipiscing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elit.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Donec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nulla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ex,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luctus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mattis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elit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lobortis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.</a:t>
            </a:r>
            <a:endParaRPr lang="en-US" dirty="0"/>
          </a:p>
        </p:txBody>
      </p:sp>
      <p:sp>
        <p:nvSpPr>
          <p:cNvPr id="22" name="Rectangle 4">
            <a:extLst>
              <a:ext uri="{FF2B5EF4-FFF2-40B4-BE49-F238E27FC236}">
                <a16:creationId xmlns:a16="http://schemas.microsoft.com/office/drawing/2014/main" id="{ABB4070F-F05F-2F4A-8A1E-2E52C678104F}"/>
              </a:ext>
            </a:extLst>
          </p:cNvPr>
          <p:cNvSpPr/>
          <p:nvPr userDrawn="1"/>
        </p:nvSpPr>
        <p:spPr>
          <a:xfrm>
            <a:off x="3715614" y="-109400"/>
            <a:ext cx="5609950" cy="2187734"/>
          </a:xfrm>
          <a:custGeom>
            <a:avLst/>
            <a:gdLst>
              <a:gd name="connsiteX0" fmla="*/ 0 w 5385661"/>
              <a:gd name="connsiteY0" fmla="*/ 0 h 2425733"/>
              <a:gd name="connsiteX1" fmla="*/ 5385661 w 5385661"/>
              <a:gd name="connsiteY1" fmla="*/ 0 h 2425733"/>
              <a:gd name="connsiteX2" fmla="*/ 5385661 w 5385661"/>
              <a:gd name="connsiteY2" fmla="*/ 2425733 h 2425733"/>
              <a:gd name="connsiteX3" fmla="*/ 0 w 5385661"/>
              <a:gd name="connsiteY3" fmla="*/ 2425733 h 2425733"/>
              <a:gd name="connsiteX4" fmla="*/ 0 w 5385661"/>
              <a:gd name="connsiteY4" fmla="*/ 0 h 2425733"/>
              <a:gd name="connsiteX0" fmla="*/ 0 w 5385661"/>
              <a:gd name="connsiteY0" fmla="*/ 0 h 2425733"/>
              <a:gd name="connsiteX1" fmla="*/ 5385661 w 5385661"/>
              <a:gd name="connsiteY1" fmla="*/ 0 h 2425733"/>
              <a:gd name="connsiteX2" fmla="*/ 5385661 w 5385661"/>
              <a:gd name="connsiteY2" fmla="*/ 2425733 h 2425733"/>
              <a:gd name="connsiteX3" fmla="*/ 1728061 w 5385661"/>
              <a:gd name="connsiteY3" fmla="*/ 1464838 h 2425733"/>
              <a:gd name="connsiteX4" fmla="*/ 0 w 5385661"/>
              <a:gd name="connsiteY4" fmla="*/ 0 h 2425733"/>
              <a:gd name="connsiteX0" fmla="*/ 0 w 5385661"/>
              <a:gd name="connsiteY0" fmla="*/ 0 h 2425733"/>
              <a:gd name="connsiteX1" fmla="*/ 5385661 w 5385661"/>
              <a:gd name="connsiteY1" fmla="*/ 0 h 2425733"/>
              <a:gd name="connsiteX2" fmla="*/ 5385661 w 5385661"/>
              <a:gd name="connsiteY2" fmla="*/ 2425733 h 2425733"/>
              <a:gd name="connsiteX3" fmla="*/ 2355742 w 5385661"/>
              <a:gd name="connsiteY3" fmla="*/ 2100268 h 2425733"/>
              <a:gd name="connsiteX4" fmla="*/ 0 w 5385661"/>
              <a:gd name="connsiteY4" fmla="*/ 0 h 2425733"/>
              <a:gd name="connsiteX0" fmla="*/ 0 w 5385661"/>
              <a:gd name="connsiteY0" fmla="*/ 0 h 2100268"/>
              <a:gd name="connsiteX1" fmla="*/ 5385661 w 5385661"/>
              <a:gd name="connsiteY1" fmla="*/ 0 h 2100268"/>
              <a:gd name="connsiteX2" fmla="*/ 5370163 w 5385661"/>
              <a:gd name="connsiteY2" fmla="*/ 782913 h 2100268"/>
              <a:gd name="connsiteX3" fmla="*/ 2355742 w 5385661"/>
              <a:gd name="connsiteY3" fmla="*/ 2100268 h 2100268"/>
              <a:gd name="connsiteX4" fmla="*/ 0 w 5385661"/>
              <a:gd name="connsiteY4" fmla="*/ 0 h 2100268"/>
              <a:gd name="connsiteX0" fmla="*/ 0 w 5385661"/>
              <a:gd name="connsiteY0" fmla="*/ 0 h 2100268"/>
              <a:gd name="connsiteX1" fmla="*/ 5385661 w 5385661"/>
              <a:gd name="connsiteY1" fmla="*/ 0 h 2100268"/>
              <a:gd name="connsiteX2" fmla="*/ 5385661 w 5385661"/>
              <a:gd name="connsiteY2" fmla="*/ 1147123 h 2100268"/>
              <a:gd name="connsiteX3" fmla="*/ 2355742 w 5385661"/>
              <a:gd name="connsiteY3" fmla="*/ 2100268 h 2100268"/>
              <a:gd name="connsiteX4" fmla="*/ 0 w 5385661"/>
              <a:gd name="connsiteY4" fmla="*/ 0 h 2100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5661" h="2100268">
                <a:moveTo>
                  <a:pt x="0" y="0"/>
                </a:moveTo>
                <a:lnTo>
                  <a:pt x="5385661" y="0"/>
                </a:lnTo>
                <a:lnTo>
                  <a:pt x="5385661" y="1147123"/>
                </a:lnTo>
                <a:lnTo>
                  <a:pt x="2355742" y="21002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8A3F401-BB76-8B4A-8B1B-F5E25A8DBF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2350" y="288000"/>
            <a:ext cx="1447922" cy="367915"/>
          </a:xfrm>
          <a:prstGeom prst="rect">
            <a:avLst/>
          </a:prstGeom>
        </p:spPr>
      </p:pic>
      <p:sp>
        <p:nvSpPr>
          <p:cNvPr id="11" name="Picture Placeholder 32">
            <a:extLst>
              <a:ext uri="{FF2B5EF4-FFF2-40B4-BE49-F238E27FC236}">
                <a16:creationId xmlns:a16="http://schemas.microsoft.com/office/drawing/2014/main" id="{B67C1953-9A31-9D47-BF79-4339FD112CB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470869" y="1024993"/>
            <a:ext cx="3898174" cy="4336944"/>
          </a:xfrm>
          <a:custGeom>
            <a:avLst/>
            <a:gdLst>
              <a:gd name="connsiteX0" fmla="*/ 0 w 4325937"/>
              <a:gd name="connsiteY0" fmla="*/ 0 h 3631670"/>
              <a:gd name="connsiteX1" fmla="*/ 4325937 w 4325937"/>
              <a:gd name="connsiteY1" fmla="*/ 0 h 3631670"/>
              <a:gd name="connsiteX2" fmla="*/ 4325937 w 4325937"/>
              <a:gd name="connsiteY2" fmla="*/ 3631670 h 3631670"/>
              <a:gd name="connsiteX3" fmla="*/ 0 w 4325937"/>
              <a:gd name="connsiteY3" fmla="*/ 3631670 h 3631670"/>
              <a:gd name="connsiteX4" fmla="*/ 0 w 4325937"/>
              <a:gd name="connsiteY4" fmla="*/ 0 h 3631670"/>
              <a:gd name="connsiteX0" fmla="*/ 0 w 8237537"/>
              <a:gd name="connsiteY0" fmla="*/ 609600 h 4241270"/>
              <a:gd name="connsiteX1" fmla="*/ 8237537 w 8237537"/>
              <a:gd name="connsiteY1" fmla="*/ 0 h 4241270"/>
              <a:gd name="connsiteX2" fmla="*/ 4325937 w 8237537"/>
              <a:gd name="connsiteY2" fmla="*/ 4241270 h 4241270"/>
              <a:gd name="connsiteX3" fmla="*/ 0 w 8237537"/>
              <a:gd name="connsiteY3" fmla="*/ 4241270 h 4241270"/>
              <a:gd name="connsiteX4" fmla="*/ 0 w 8237537"/>
              <a:gd name="connsiteY4" fmla="*/ 609600 h 4241270"/>
              <a:gd name="connsiteX0" fmla="*/ 2878667 w 8237537"/>
              <a:gd name="connsiteY0" fmla="*/ 0 h 4258203"/>
              <a:gd name="connsiteX1" fmla="*/ 8237537 w 8237537"/>
              <a:gd name="connsiteY1" fmla="*/ 16933 h 4258203"/>
              <a:gd name="connsiteX2" fmla="*/ 4325937 w 8237537"/>
              <a:gd name="connsiteY2" fmla="*/ 4258203 h 4258203"/>
              <a:gd name="connsiteX3" fmla="*/ 0 w 8237537"/>
              <a:gd name="connsiteY3" fmla="*/ 4258203 h 4258203"/>
              <a:gd name="connsiteX4" fmla="*/ 2878667 w 8237537"/>
              <a:gd name="connsiteY4" fmla="*/ 0 h 4258203"/>
              <a:gd name="connsiteX0" fmla="*/ 2878667 w 8237537"/>
              <a:gd name="connsiteY0" fmla="*/ 0 h 5282670"/>
              <a:gd name="connsiteX1" fmla="*/ 8237537 w 8237537"/>
              <a:gd name="connsiteY1" fmla="*/ 16933 h 5282670"/>
              <a:gd name="connsiteX2" fmla="*/ 8237537 w 8237537"/>
              <a:gd name="connsiteY2" fmla="*/ 5282670 h 5282670"/>
              <a:gd name="connsiteX3" fmla="*/ 0 w 8237537"/>
              <a:gd name="connsiteY3" fmla="*/ 4258203 h 5282670"/>
              <a:gd name="connsiteX4" fmla="*/ 2878667 w 8237537"/>
              <a:gd name="connsiteY4" fmla="*/ 0 h 5282670"/>
              <a:gd name="connsiteX0" fmla="*/ 0 w 5358870"/>
              <a:gd name="connsiteY0" fmla="*/ 0 h 5291136"/>
              <a:gd name="connsiteX1" fmla="*/ 5358870 w 5358870"/>
              <a:gd name="connsiteY1" fmla="*/ 16933 h 5291136"/>
              <a:gd name="connsiteX2" fmla="*/ 5358870 w 5358870"/>
              <a:gd name="connsiteY2" fmla="*/ 5282670 h 5291136"/>
              <a:gd name="connsiteX3" fmla="*/ 1693333 w 5358870"/>
              <a:gd name="connsiteY3" fmla="*/ 5291136 h 5291136"/>
              <a:gd name="connsiteX4" fmla="*/ 0 w 5358870"/>
              <a:gd name="connsiteY4" fmla="*/ 0 h 5291136"/>
              <a:gd name="connsiteX0" fmla="*/ 0 w 5358870"/>
              <a:gd name="connsiteY0" fmla="*/ 0 h 5291136"/>
              <a:gd name="connsiteX1" fmla="*/ 5358870 w 5358870"/>
              <a:gd name="connsiteY1" fmla="*/ 16933 h 5291136"/>
              <a:gd name="connsiteX2" fmla="*/ 5358870 w 5358870"/>
              <a:gd name="connsiteY2" fmla="*/ 5282670 h 5291136"/>
              <a:gd name="connsiteX3" fmla="*/ 1693333 w 5358870"/>
              <a:gd name="connsiteY3" fmla="*/ 5291136 h 5291136"/>
              <a:gd name="connsiteX4" fmla="*/ 1616602 w 5358870"/>
              <a:gd name="connsiteY4" fmla="*/ 2818870 h 5291136"/>
              <a:gd name="connsiteX5" fmla="*/ 0 w 5358870"/>
              <a:gd name="connsiteY5" fmla="*/ 0 h 5291136"/>
              <a:gd name="connsiteX0" fmla="*/ 0 w 5358870"/>
              <a:gd name="connsiteY0" fmla="*/ 0 h 5291136"/>
              <a:gd name="connsiteX1" fmla="*/ 5358870 w 5358870"/>
              <a:gd name="connsiteY1" fmla="*/ 16933 h 5291136"/>
              <a:gd name="connsiteX2" fmla="*/ 5358870 w 5358870"/>
              <a:gd name="connsiteY2" fmla="*/ 5282670 h 5291136"/>
              <a:gd name="connsiteX3" fmla="*/ 1693333 w 5358870"/>
              <a:gd name="connsiteY3" fmla="*/ 5291136 h 5291136"/>
              <a:gd name="connsiteX4" fmla="*/ 1616602 w 5358870"/>
              <a:gd name="connsiteY4" fmla="*/ 2818870 h 5291136"/>
              <a:gd name="connsiteX5" fmla="*/ 0 w 5358870"/>
              <a:gd name="connsiteY5" fmla="*/ 0 h 5291136"/>
              <a:gd name="connsiteX0" fmla="*/ 0 w 5358870"/>
              <a:gd name="connsiteY0" fmla="*/ 0 h 5291136"/>
              <a:gd name="connsiteX1" fmla="*/ 5358870 w 5358870"/>
              <a:gd name="connsiteY1" fmla="*/ 16933 h 5291136"/>
              <a:gd name="connsiteX2" fmla="*/ 5358870 w 5358870"/>
              <a:gd name="connsiteY2" fmla="*/ 5282670 h 5291136"/>
              <a:gd name="connsiteX3" fmla="*/ 1693333 w 5358870"/>
              <a:gd name="connsiteY3" fmla="*/ 5291136 h 5291136"/>
              <a:gd name="connsiteX4" fmla="*/ 2336268 w 5358870"/>
              <a:gd name="connsiteY4" fmla="*/ 2099203 h 5291136"/>
              <a:gd name="connsiteX5" fmla="*/ 0 w 5358870"/>
              <a:gd name="connsiteY5" fmla="*/ 0 h 5291136"/>
              <a:gd name="connsiteX0" fmla="*/ 0 w 5358870"/>
              <a:gd name="connsiteY0" fmla="*/ 0 h 5291136"/>
              <a:gd name="connsiteX1" fmla="*/ 5358870 w 5358870"/>
              <a:gd name="connsiteY1" fmla="*/ 16933 h 5291136"/>
              <a:gd name="connsiteX2" fmla="*/ 5358870 w 5358870"/>
              <a:gd name="connsiteY2" fmla="*/ 5282670 h 5291136"/>
              <a:gd name="connsiteX3" fmla="*/ 1693333 w 5358870"/>
              <a:gd name="connsiteY3" fmla="*/ 5291136 h 5291136"/>
              <a:gd name="connsiteX4" fmla="*/ 2336268 w 5358870"/>
              <a:gd name="connsiteY4" fmla="*/ 2099203 h 5291136"/>
              <a:gd name="connsiteX5" fmla="*/ 0 w 5358870"/>
              <a:gd name="connsiteY5" fmla="*/ 0 h 5291136"/>
              <a:gd name="connsiteX0" fmla="*/ 0 w 5358870"/>
              <a:gd name="connsiteY0" fmla="*/ 0 h 5291136"/>
              <a:gd name="connsiteX1" fmla="*/ 5358870 w 5358870"/>
              <a:gd name="connsiteY1" fmla="*/ 16933 h 5291136"/>
              <a:gd name="connsiteX2" fmla="*/ 5358870 w 5358870"/>
              <a:gd name="connsiteY2" fmla="*/ 5282670 h 5291136"/>
              <a:gd name="connsiteX3" fmla="*/ 1693333 w 5358870"/>
              <a:gd name="connsiteY3" fmla="*/ 5291136 h 5291136"/>
              <a:gd name="connsiteX4" fmla="*/ 2336268 w 5358870"/>
              <a:gd name="connsiteY4" fmla="*/ 2099203 h 5291136"/>
              <a:gd name="connsiteX5" fmla="*/ 0 w 5358870"/>
              <a:gd name="connsiteY5" fmla="*/ 0 h 5291136"/>
              <a:gd name="connsiteX0" fmla="*/ 0 w 5358870"/>
              <a:gd name="connsiteY0" fmla="*/ 0 h 5291136"/>
              <a:gd name="connsiteX1" fmla="*/ 5358870 w 5358870"/>
              <a:gd name="connsiteY1" fmla="*/ 16933 h 5291136"/>
              <a:gd name="connsiteX2" fmla="*/ 5358870 w 5358870"/>
              <a:gd name="connsiteY2" fmla="*/ 5282670 h 5291136"/>
              <a:gd name="connsiteX3" fmla="*/ 1693333 w 5358870"/>
              <a:gd name="connsiteY3" fmla="*/ 5291136 h 5291136"/>
              <a:gd name="connsiteX4" fmla="*/ 2336268 w 5358870"/>
              <a:gd name="connsiteY4" fmla="*/ 2099203 h 5291136"/>
              <a:gd name="connsiteX5" fmla="*/ 0 w 5358870"/>
              <a:gd name="connsiteY5" fmla="*/ 0 h 5291136"/>
              <a:gd name="connsiteX0" fmla="*/ 0 w 5358870"/>
              <a:gd name="connsiteY0" fmla="*/ 0 h 5291136"/>
              <a:gd name="connsiteX1" fmla="*/ 5358870 w 5358870"/>
              <a:gd name="connsiteY1" fmla="*/ 16933 h 5291136"/>
              <a:gd name="connsiteX2" fmla="*/ 5358870 w 5358870"/>
              <a:gd name="connsiteY2" fmla="*/ 5282670 h 5291136"/>
              <a:gd name="connsiteX3" fmla="*/ 1693333 w 5358870"/>
              <a:gd name="connsiteY3" fmla="*/ 5291136 h 5291136"/>
              <a:gd name="connsiteX4" fmla="*/ 2336268 w 5358870"/>
              <a:gd name="connsiteY4" fmla="*/ 2099203 h 5291136"/>
              <a:gd name="connsiteX5" fmla="*/ 0 w 5358870"/>
              <a:gd name="connsiteY5" fmla="*/ 0 h 5291136"/>
              <a:gd name="connsiteX0" fmla="*/ 0 w 5358870"/>
              <a:gd name="connsiteY0" fmla="*/ 0 h 5291136"/>
              <a:gd name="connsiteX1" fmla="*/ 5358870 w 5358870"/>
              <a:gd name="connsiteY1" fmla="*/ 16933 h 5291136"/>
              <a:gd name="connsiteX2" fmla="*/ 5358870 w 5358870"/>
              <a:gd name="connsiteY2" fmla="*/ 5282670 h 5291136"/>
              <a:gd name="connsiteX3" fmla="*/ 1693333 w 5358870"/>
              <a:gd name="connsiteY3" fmla="*/ 5291136 h 5291136"/>
              <a:gd name="connsiteX4" fmla="*/ 2387068 w 5358870"/>
              <a:gd name="connsiteY4" fmla="*/ 2124603 h 5291136"/>
              <a:gd name="connsiteX5" fmla="*/ 0 w 5358870"/>
              <a:gd name="connsiteY5" fmla="*/ 0 h 5291136"/>
              <a:gd name="connsiteX0" fmla="*/ 0 w 6150806"/>
              <a:gd name="connsiteY0" fmla="*/ 15724 h 5306860"/>
              <a:gd name="connsiteX1" fmla="*/ 6150806 w 6150806"/>
              <a:gd name="connsiteY1" fmla="*/ 0 h 5306860"/>
              <a:gd name="connsiteX2" fmla="*/ 5358870 w 6150806"/>
              <a:gd name="connsiteY2" fmla="*/ 5298394 h 5306860"/>
              <a:gd name="connsiteX3" fmla="*/ 1693333 w 6150806"/>
              <a:gd name="connsiteY3" fmla="*/ 5306860 h 5306860"/>
              <a:gd name="connsiteX4" fmla="*/ 2387068 w 6150806"/>
              <a:gd name="connsiteY4" fmla="*/ 2140327 h 5306860"/>
              <a:gd name="connsiteX5" fmla="*/ 0 w 6150806"/>
              <a:gd name="connsiteY5" fmla="*/ 15724 h 5306860"/>
              <a:gd name="connsiteX0" fmla="*/ 0 w 6150806"/>
              <a:gd name="connsiteY0" fmla="*/ 15724 h 5306860"/>
              <a:gd name="connsiteX1" fmla="*/ 6150806 w 6150806"/>
              <a:gd name="connsiteY1" fmla="*/ 0 h 5306860"/>
              <a:gd name="connsiteX2" fmla="*/ 6142641 w 6150806"/>
              <a:gd name="connsiteY2" fmla="*/ 5282065 h 5306860"/>
              <a:gd name="connsiteX3" fmla="*/ 1693333 w 6150806"/>
              <a:gd name="connsiteY3" fmla="*/ 5306860 h 5306860"/>
              <a:gd name="connsiteX4" fmla="*/ 2387068 w 6150806"/>
              <a:gd name="connsiteY4" fmla="*/ 2140327 h 5306860"/>
              <a:gd name="connsiteX5" fmla="*/ 0 w 6150806"/>
              <a:gd name="connsiteY5" fmla="*/ 15724 h 5306860"/>
              <a:gd name="connsiteX0" fmla="*/ 0 w 6151227"/>
              <a:gd name="connsiteY0" fmla="*/ 15724 h 5306860"/>
              <a:gd name="connsiteX1" fmla="*/ 6150806 w 6151227"/>
              <a:gd name="connsiteY1" fmla="*/ 0 h 5306860"/>
              <a:gd name="connsiteX2" fmla="*/ 6150391 w 6151227"/>
              <a:gd name="connsiteY2" fmla="*/ 1639964 h 5306860"/>
              <a:gd name="connsiteX3" fmla="*/ 1693333 w 6151227"/>
              <a:gd name="connsiteY3" fmla="*/ 5306860 h 5306860"/>
              <a:gd name="connsiteX4" fmla="*/ 2387068 w 6151227"/>
              <a:gd name="connsiteY4" fmla="*/ 2140327 h 5306860"/>
              <a:gd name="connsiteX5" fmla="*/ 0 w 6151227"/>
              <a:gd name="connsiteY5" fmla="*/ 15724 h 5306860"/>
              <a:gd name="connsiteX0" fmla="*/ 0 w 6151227"/>
              <a:gd name="connsiteY0" fmla="*/ 15724 h 2414436"/>
              <a:gd name="connsiteX1" fmla="*/ 6150806 w 6151227"/>
              <a:gd name="connsiteY1" fmla="*/ 0 h 2414436"/>
              <a:gd name="connsiteX2" fmla="*/ 6150391 w 6151227"/>
              <a:gd name="connsiteY2" fmla="*/ 1639964 h 2414436"/>
              <a:gd name="connsiteX3" fmla="*/ 3026187 w 6151227"/>
              <a:gd name="connsiteY3" fmla="*/ 2121958 h 2414436"/>
              <a:gd name="connsiteX4" fmla="*/ 2387068 w 6151227"/>
              <a:gd name="connsiteY4" fmla="*/ 2140327 h 2414436"/>
              <a:gd name="connsiteX5" fmla="*/ 0 w 6151227"/>
              <a:gd name="connsiteY5" fmla="*/ 15724 h 2414436"/>
              <a:gd name="connsiteX0" fmla="*/ 70008 w 6221235"/>
              <a:gd name="connsiteY0" fmla="*/ 15724 h 2121958"/>
              <a:gd name="connsiteX1" fmla="*/ 6220814 w 6221235"/>
              <a:gd name="connsiteY1" fmla="*/ 0 h 2121958"/>
              <a:gd name="connsiteX2" fmla="*/ 6220399 w 6221235"/>
              <a:gd name="connsiteY2" fmla="*/ 1639964 h 2121958"/>
              <a:gd name="connsiteX3" fmla="*/ 3096195 w 6221235"/>
              <a:gd name="connsiteY3" fmla="*/ 2121958 h 2121958"/>
              <a:gd name="connsiteX4" fmla="*/ 70008 w 6221235"/>
              <a:gd name="connsiteY4" fmla="*/ 15724 h 2121958"/>
              <a:gd name="connsiteX0" fmla="*/ 70008 w 6220814"/>
              <a:gd name="connsiteY0" fmla="*/ 15724 h 2121958"/>
              <a:gd name="connsiteX1" fmla="*/ 6220814 w 6220814"/>
              <a:gd name="connsiteY1" fmla="*/ 0 h 2121958"/>
              <a:gd name="connsiteX2" fmla="*/ 6204901 w 6220814"/>
              <a:gd name="connsiteY2" fmla="*/ 1136269 h 2121958"/>
              <a:gd name="connsiteX3" fmla="*/ 3096195 w 6220814"/>
              <a:gd name="connsiteY3" fmla="*/ 2121958 h 2121958"/>
              <a:gd name="connsiteX4" fmla="*/ 70008 w 6220814"/>
              <a:gd name="connsiteY4" fmla="*/ 15724 h 2121958"/>
              <a:gd name="connsiteX0" fmla="*/ 70008 w 6220814"/>
              <a:gd name="connsiteY0" fmla="*/ 15724 h 2121958"/>
              <a:gd name="connsiteX1" fmla="*/ 6220814 w 6220814"/>
              <a:gd name="connsiteY1" fmla="*/ 0 h 2121958"/>
              <a:gd name="connsiteX2" fmla="*/ 6204901 w 6220814"/>
              <a:gd name="connsiteY2" fmla="*/ 1136269 h 2121958"/>
              <a:gd name="connsiteX3" fmla="*/ 3096195 w 6220814"/>
              <a:gd name="connsiteY3" fmla="*/ 2121958 h 2121958"/>
              <a:gd name="connsiteX4" fmla="*/ 70008 w 6220814"/>
              <a:gd name="connsiteY4" fmla="*/ 15724 h 2121958"/>
              <a:gd name="connsiteX0" fmla="*/ 70008 w 6220814"/>
              <a:gd name="connsiteY0" fmla="*/ 15724 h 2121958"/>
              <a:gd name="connsiteX1" fmla="*/ 6220814 w 6220814"/>
              <a:gd name="connsiteY1" fmla="*/ 0 h 2121958"/>
              <a:gd name="connsiteX2" fmla="*/ 6204901 w 6220814"/>
              <a:gd name="connsiteY2" fmla="*/ 1136269 h 2121958"/>
              <a:gd name="connsiteX3" fmla="*/ 3096195 w 6220814"/>
              <a:gd name="connsiteY3" fmla="*/ 2121958 h 2121958"/>
              <a:gd name="connsiteX4" fmla="*/ 70008 w 6220814"/>
              <a:gd name="connsiteY4" fmla="*/ 15724 h 2121958"/>
              <a:gd name="connsiteX0" fmla="*/ 0 w 6150806"/>
              <a:gd name="connsiteY0" fmla="*/ 15724 h 2121958"/>
              <a:gd name="connsiteX1" fmla="*/ 6150806 w 6150806"/>
              <a:gd name="connsiteY1" fmla="*/ 0 h 2121958"/>
              <a:gd name="connsiteX2" fmla="*/ 6134893 w 6150806"/>
              <a:gd name="connsiteY2" fmla="*/ 1136269 h 2121958"/>
              <a:gd name="connsiteX3" fmla="*/ 3026187 w 6150806"/>
              <a:gd name="connsiteY3" fmla="*/ 2121958 h 2121958"/>
              <a:gd name="connsiteX4" fmla="*/ 0 w 6150806"/>
              <a:gd name="connsiteY4" fmla="*/ 15724 h 2121958"/>
              <a:gd name="connsiteX0" fmla="*/ 0 w 6150806"/>
              <a:gd name="connsiteY0" fmla="*/ 15724 h 2121958"/>
              <a:gd name="connsiteX1" fmla="*/ 6150806 w 6150806"/>
              <a:gd name="connsiteY1" fmla="*/ 0 h 2121958"/>
              <a:gd name="connsiteX2" fmla="*/ 6134893 w 6150806"/>
              <a:gd name="connsiteY2" fmla="*/ 1136269 h 2121958"/>
              <a:gd name="connsiteX3" fmla="*/ 3026187 w 6150806"/>
              <a:gd name="connsiteY3" fmla="*/ 2121958 h 2121958"/>
              <a:gd name="connsiteX4" fmla="*/ 0 w 6150806"/>
              <a:gd name="connsiteY4" fmla="*/ 15724 h 2121958"/>
              <a:gd name="connsiteX0" fmla="*/ 0 w 5654860"/>
              <a:gd name="connsiteY0" fmla="*/ 0 h 2137231"/>
              <a:gd name="connsiteX1" fmla="*/ 5654860 w 5654860"/>
              <a:gd name="connsiteY1" fmla="*/ 15273 h 2137231"/>
              <a:gd name="connsiteX2" fmla="*/ 5638947 w 5654860"/>
              <a:gd name="connsiteY2" fmla="*/ 1151542 h 2137231"/>
              <a:gd name="connsiteX3" fmla="*/ 2530241 w 5654860"/>
              <a:gd name="connsiteY3" fmla="*/ 2137231 h 2137231"/>
              <a:gd name="connsiteX4" fmla="*/ 0 w 5654860"/>
              <a:gd name="connsiteY4" fmla="*/ 0 h 2137231"/>
              <a:gd name="connsiteX0" fmla="*/ 0 w 5654860"/>
              <a:gd name="connsiteY0" fmla="*/ 0 h 2168227"/>
              <a:gd name="connsiteX1" fmla="*/ 5654860 w 5654860"/>
              <a:gd name="connsiteY1" fmla="*/ 15273 h 2168227"/>
              <a:gd name="connsiteX2" fmla="*/ 5638947 w 5654860"/>
              <a:gd name="connsiteY2" fmla="*/ 1151542 h 2168227"/>
              <a:gd name="connsiteX3" fmla="*/ 2421753 w 5654860"/>
              <a:gd name="connsiteY3" fmla="*/ 2168227 h 2168227"/>
              <a:gd name="connsiteX4" fmla="*/ 0 w 5654860"/>
              <a:gd name="connsiteY4" fmla="*/ 0 h 2168227"/>
              <a:gd name="connsiteX0" fmla="*/ 0 w 5654860"/>
              <a:gd name="connsiteY0" fmla="*/ 0 h 2168227"/>
              <a:gd name="connsiteX1" fmla="*/ 5654860 w 5654860"/>
              <a:gd name="connsiteY1" fmla="*/ 15273 h 2168227"/>
              <a:gd name="connsiteX2" fmla="*/ 5638947 w 5654860"/>
              <a:gd name="connsiteY2" fmla="*/ 1151542 h 2168227"/>
              <a:gd name="connsiteX3" fmla="*/ 2421753 w 5654860"/>
              <a:gd name="connsiteY3" fmla="*/ 2168227 h 2168227"/>
              <a:gd name="connsiteX4" fmla="*/ 0 w 5654860"/>
              <a:gd name="connsiteY4" fmla="*/ 0 h 2168227"/>
              <a:gd name="connsiteX0" fmla="*/ 0 w 5654860"/>
              <a:gd name="connsiteY0" fmla="*/ 0 h 2168227"/>
              <a:gd name="connsiteX1" fmla="*/ 5654860 w 5654860"/>
              <a:gd name="connsiteY1" fmla="*/ 15273 h 2168227"/>
              <a:gd name="connsiteX2" fmla="*/ 5638947 w 5654860"/>
              <a:gd name="connsiteY2" fmla="*/ 1151542 h 2168227"/>
              <a:gd name="connsiteX3" fmla="*/ 2553489 w 5654860"/>
              <a:gd name="connsiteY3" fmla="*/ 2168227 h 2168227"/>
              <a:gd name="connsiteX4" fmla="*/ 0 w 5654860"/>
              <a:gd name="connsiteY4" fmla="*/ 0 h 2168227"/>
              <a:gd name="connsiteX0" fmla="*/ 0 w 5497887"/>
              <a:gd name="connsiteY0" fmla="*/ 0 h 2213946"/>
              <a:gd name="connsiteX1" fmla="*/ 5497887 w 5497887"/>
              <a:gd name="connsiteY1" fmla="*/ 60992 h 2213946"/>
              <a:gd name="connsiteX2" fmla="*/ 5481974 w 5497887"/>
              <a:gd name="connsiteY2" fmla="*/ 1197261 h 2213946"/>
              <a:gd name="connsiteX3" fmla="*/ 2396516 w 5497887"/>
              <a:gd name="connsiteY3" fmla="*/ 2213946 h 2213946"/>
              <a:gd name="connsiteX4" fmla="*/ 0 w 5497887"/>
              <a:gd name="connsiteY4" fmla="*/ 0 h 2213946"/>
              <a:gd name="connsiteX0" fmla="*/ 0 w 5497887"/>
              <a:gd name="connsiteY0" fmla="*/ 0 h 2206912"/>
              <a:gd name="connsiteX1" fmla="*/ 5497887 w 5497887"/>
              <a:gd name="connsiteY1" fmla="*/ 60992 h 2206912"/>
              <a:gd name="connsiteX2" fmla="*/ 5481974 w 5497887"/>
              <a:gd name="connsiteY2" fmla="*/ 1197261 h 2206912"/>
              <a:gd name="connsiteX3" fmla="*/ 2452787 w 5497887"/>
              <a:gd name="connsiteY3" fmla="*/ 2206912 h 2206912"/>
              <a:gd name="connsiteX4" fmla="*/ 0 w 5497887"/>
              <a:gd name="connsiteY4" fmla="*/ 0 h 2206912"/>
              <a:gd name="connsiteX0" fmla="*/ 0 w 5497887"/>
              <a:gd name="connsiteY0" fmla="*/ 0 h 2206912"/>
              <a:gd name="connsiteX1" fmla="*/ 5497887 w 5497887"/>
              <a:gd name="connsiteY1" fmla="*/ 60992 h 2206912"/>
              <a:gd name="connsiteX2" fmla="*/ 5481974 w 5497887"/>
              <a:gd name="connsiteY2" fmla="*/ 1197261 h 2206912"/>
              <a:gd name="connsiteX3" fmla="*/ 2452787 w 5497887"/>
              <a:gd name="connsiteY3" fmla="*/ 2206912 h 2206912"/>
              <a:gd name="connsiteX4" fmla="*/ 0 w 5497887"/>
              <a:gd name="connsiteY4" fmla="*/ 0 h 2206912"/>
              <a:gd name="connsiteX0" fmla="*/ 0 w 5552402"/>
              <a:gd name="connsiteY0" fmla="*/ 0 h 2206912"/>
              <a:gd name="connsiteX1" fmla="*/ 5497887 w 5552402"/>
              <a:gd name="connsiteY1" fmla="*/ 60992 h 2206912"/>
              <a:gd name="connsiteX2" fmla="*/ 5552312 w 5552402"/>
              <a:gd name="connsiteY2" fmla="*/ 1239464 h 2206912"/>
              <a:gd name="connsiteX3" fmla="*/ 2452787 w 5552402"/>
              <a:gd name="connsiteY3" fmla="*/ 2206912 h 2206912"/>
              <a:gd name="connsiteX4" fmla="*/ 0 w 5552402"/>
              <a:gd name="connsiteY4" fmla="*/ 0 h 2206912"/>
              <a:gd name="connsiteX0" fmla="*/ 0 w 5552402"/>
              <a:gd name="connsiteY0" fmla="*/ 0 h 2206912"/>
              <a:gd name="connsiteX1" fmla="*/ 5497887 w 5552402"/>
              <a:gd name="connsiteY1" fmla="*/ 60992 h 2206912"/>
              <a:gd name="connsiteX2" fmla="*/ 5552312 w 5552402"/>
              <a:gd name="connsiteY2" fmla="*/ 1239464 h 2206912"/>
              <a:gd name="connsiteX3" fmla="*/ 2452787 w 5552402"/>
              <a:gd name="connsiteY3" fmla="*/ 2206912 h 2206912"/>
              <a:gd name="connsiteX4" fmla="*/ 0 w 5552402"/>
              <a:gd name="connsiteY4" fmla="*/ 0 h 2206912"/>
              <a:gd name="connsiteX0" fmla="*/ 0 w 5552521"/>
              <a:gd name="connsiteY0" fmla="*/ 16381 h 2223293"/>
              <a:gd name="connsiteX1" fmla="*/ 5533057 w 5552521"/>
              <a:gd name="connsiteY1" fmla="*/ 0 h 2223293"/>
              <a:gd name="connsiteX2" fmla="*/ 5552312 w 5552521"/>
              <a:gd name="connsiteY2" fmla="*/ 1255845 h 2223293"/>
              <a:gd name="connsiteX3" fmla="*/ 2452787 w 5552521"/>
              <a:gd name="connsiteY3" fmla="*/ 2223293 h 2223293"/>
              <a:gd name="connsiteX4" fmla="*/ 0 w 5552521"/>
              <a:gd name="connsiteY4" fmla="*/ 16381 h 2223293"/>
              <a:gd name="connsiteX0" fmla="*/ 0 w 5707625"/>
              <a:gd name="connsiteY0" fmla="*/ 1379669 h 3586581"/>
              <a:gd name="connsiteX1" fmla="*/ 5707625 w 5707625"/>
              <a:gd name="connsiteY1" fmla="*/ 0 h 3586581"/>
              <a:gd name="connsiteX2" fmla="*/ 5552312 w 5707625"/>
              <a:gd name="connsiteY2" fmla="*/ 2619133 h 3586581"/>
              <a:gd name="connsiteX3" fmla="*/ 2452787 w 5707625"/>
              <a:gd name="connsiteY3" fmla="*/ 3586581 h 3586581"/>
              <a:gd name="connsiteX4" fmla="*/ 0 w 5707625"/>
              <a:gd name="connsiteY4" fmla="*/ 1379669 h 3586581"/>
              <a:gd name="connsiteX0" fmla="*/ 283221 w 3405588"/>
              <a:gd name="connsiteY0" fmla="*/ 955720 h 3586581"/>
              <a:gd name="connsiteX1" fmla="*/ 3405588 w 3405588"/>
              <a:gd name="connsiteY1" fmla="*/ 0 h 3586581"/>
              <a:gd name="connsiteX2" fmla="*/ 3250275 w 3405588"/>
              <a:gd name="connsiteY2" fmla="*/ 2619133 h 3586581"/>
              <a:gd name="connsiteX3" fmla="*/ 150750 w 3405588"/>
              <a:gd name="connsiteY3" fmla="*/ 3586581 h 3586581"/>
              <a:gd name="connsiteX4" fmla="*/ 283221 w 3405588"/>
              <a:gd name="connsiteY4" fmla="*/ 955720 h 3586581"/>
              <a:gd name="connsiteX0" fmla="*/ 283221 w 3397276"/>
              <a:gd name="connsiteY0" fmla="*/ 964033 h 3594894"/>
              <a:gd name="connsiteX1" fmla="*/ 3397276 w 3397276"/>
              <a:gd name="connsiteY1" fmla="*/ 0 h 3594894"/>
              <a:gd name="connsiteX2" fmla="*/ 3250275 w 3397276"/>
              <a:gd name="connsiteY2" fmla="*/ 2627446 h 3594894"/>
              <a:gd name="connsiteX3" fmla="*/ 150750 w 3397276"/>
              <a:gd name="connsiteY3" fmla="*/ 3594894 h 3594894"/>
              <a:gd name="connsiteX4" fmla="*/ 283221 w 3397276"/>
              <a:gd name="connsiteY4" fmla="*/ 964033 h 3594894"/>
              <a:gd name="connsiteX0" fmla="*/ 283221 w 3408523"/>
              <a:gd name="connsiteY0" fmla="*/ 964033 h 4156930"/>
              <a:gd name="connsiteX1" fmla="*/ 3397276 w 3408523"/>
              <a:gd name="connsiteY1" fmla="*/ 0 h 4156930"/>
              <a:gd name="connsiteX2" fmla="*/ 3408217 w 3408523"/>
              <a:gd name="connsiteY2" fmla="*/ 4082173 h 4156930"/>
              <a:gd name="connsiteX3" fmla="*/ 150750 w 3408523"/>
              <a:gd name="connsiteY3" fmla="*/ 3594894 h 4156930"/>
              <a:gd name="connsiteX4" fmla="*/ 283221 w 3408523"/>
              <a:gd name="connsiteY4" fmla="*/ 964033 h 4156930"/>
              <a:gd name="connsiteX0" fmla="*/ 754851 w 3880153"/>
              <a:gd name="connsiteY0" fmla="*/ 964033 h 4198080"/>
              <a:gd name="connsiteX1" fmla="*/ 3868906 w 3880153"/>
              <a:gd name="connsiteY1" fmla="*/ 0 h 4198080"/>
              <a:gd name="connsiteX2" fmla="*/ 3879847 w 3880153"/>
              <a:gd name="connsiteY2" fmla="*/ 4082173 h 4198080"/>
              <a:gd name="connsiteX3" fmla="*/ 123616 w 3880153"/>
              <a:gd name="connsiteY3" fmla="*/ 4126908 h 4198080"/>
              <a:gd name="connsiteX4" fmla="*/ 754851 w 3880153"/>
              <a:gd name="connsiteY4" fmla="*/ 964033 h 4198080"/>
              <a:gd name="connsiteX0" fmla="*/ 754851 w 3880153"/>
              <a:gd name="connsiteY0" fmla="*/ 964033 h 4269325"/>
              <a:gd name="connsiteX1" fmla="*/ 3868906 w 3880153"/>
              <a:gd name="connsiteY1" fmla="*/ 0 h 4269325"/>
              <a:gd name="connsiteX2" fmla="*/ 3879847 w 3880153"/>
              <a:gd name="connsiteY2" fmla="*/ 4082173 h 4269325"/>
              <a:gd name="connsiteX3" fmla="*/ 123616 w 3880153"/>
              <a:gd name="connsiteY3" fmla="*/ 4126908 h 4269325"/>
              <a:gd name="connsiteX4" fmla="*/ 754851 w 3880153"/>
              <a:gd name="connsiteY4" fmla="*/ 964033 h 4269325"/>
              <a:gd name="connsiteX0" fmla="*/ 754851 w 3880153"/>
              <a:gd name="connsiteY0" fmla="*/ 964033 h 4132099"/>
              <a:gd name="connsiteX1" fmla="*/ 3868906 w 3880153"/>
              <a:gd name="connsiteY1" fmla="*/ 0 h 4132099"/>
              <a:gd name="connsiteX2" fmla="*/ 3879847 w 3880153"/>
              <a:gd name="connsiteY2" fmla="*/ 4082173 h 4132099"/>
              <a:gd name="connsiteX3" fmla="*/ 123616 w 3880153"/>
              <a:gd name="connsiteY3" fmla="*/ 4126908 h 4132099"/>
              <a:gd name="connsiteX4" fmla="*/ 754851 w 3880153"/>
              <a:gd name="connsiteY4" fmla="*/ 964033 h 4132099"/>
              <a:gd name="connsiteX0" fmla="*/ 631235 w 3756537"/>
              <a:gd name="connsiteY0" fmla="*/ 964033 h 4132099"/>
              <a:gd name="connsiteX1" fmla="*/ 3745290 w 3756537"/>
              <a:gd name="connsiteY1" fmla="*/ 0 h 4132099"/>
              <a:gd name="connsiteX2" fmla="*/ 3756231 w 3756537"/>
              <a:gd name="connsiteY2" fmla="*/ 4082173 h 4132099"/>
              <a:gd name="connsiteX3" fmla="*/ 0 w 3756537"/>
              <a:gd name="connsiteY3" fmla="*/ 4126908 h 4132099"/>
              <a:gd name="connsiteX4" fmla="*/ 631235 w 3756537"/>
              <a:gd name="connsiteY4" fmla="*/ 964033 h 4132099"/>
              <a:gd name="connsiteX0" fmla="*/ 631235 w 3756537"/>
              <a:gd name="connsiteY0" fmla="*/ 964033 h 4132099"/>
              <a:gd name="connsiteX1" fmla="*/ 3745290 w 3756537"/>
              <a:gd name="connsiteY1" fmla="*/ 0 h 4132099"/>
              <a:gd name="connsiteX2" fmla="*/ 3756231 w 3756537"/>
              <a:gd name="connsiteY2" fmla="*/ 4082173 h 4132099"/>
              <a:gd name="connsiteX3" fmla="*/ 0 w 3756537"/>
              <a:gd name="connsiteY3" fmla="*/ 4126908 h 4132099"/>
              <a:gd name="connsiteX4" fmla="*/ 631235 w 3756537"/>
              <a:gd name="connsiteY4" fmla="*/ 964033 h 4132099"/>
              <a:gd name="connsiteX0" fmla="*/ 631235 w 3756537"/>
              <a:gd name="connsiteY0" fmla="*/ 980658 h 4148724"/>
              <a:gd name="connsiteX1" fmla="*/ 3745290 w 3756537"/>
              <a:gd name="connsiteY1" fmla="*/ 0 h 4148724"/>
              <a:gd name="connsiteX2" fmla="*/ 3756231 w 3756537"/>
              <a:gd name="connsiteY2" fmla="*/ 4098798 h 4148724"/>
              <a:gd name="connsiteX3" fmla="*/ 0 w 3756537"/>
              <a:gd name="connsiteY3" fmla="*/ 4143533 h 4148724"/>
              <a:gd name="connsiteX4" fmla="*/ 631235 w 3756537"/>
              <a:gd name="connsiteY4" fmla="*/ 980658 h 4148724"/>
              <a:gd name="connsiteX0" fmla="*/ 656173 w 3756537"/>
              <a:gd name="connsiteY0" fmla="*/ 1030534 h 4148724"/>
              <a:gd name="connsiteX1" fmla="*/ 3745290 w 3756537"/>
              <a:gd name="connsiteY1" fmla="*/ 0 h 4148724"/>
              <a:gd name="connsiteX2" fmla="*/ 3756231 w 3756537"/>
              <a:gd name="connsiteY2" fmla="*/ 4098798 h 4148724"/>
              <a:gd name="connsiteX3" fmla="*/ 0 w 3756537"/>
              <a:gd name="connsiteY3" fmla="*/ 4143533 h 4148724"/>
              <a:gd name="connsiteX4" fmla="*/ 656173 w 3756537"/>
              <a:gd name="connsiteY4" fmla="*/ 1030534 h 4148724"/>
              <a:gd name="connsiteX0" fmla="*/ 647861 w 3756537"/>
              <a:gd name="connsiteY0" fmla="*/ 980658 h 4148724"/>
              <a:gd name="connsiteX1" fmla="*/ 3745290 w 3756537"/>
              <a:gd name="connsiteY1" fmla="*/ 0 h 4148724"/>
              <a:gd name="connsiteX2" fmla="*/ 3756231 w 3756537"/>
              <a:gd name="connsiteY2" fmla="*/ 4098798 h 4148724"/>
              <a:gd name="connsiteX3" fmla="*/ 0 w 3756537"/>
              <a:gd name="connsiteY3" fmla="*/ 4143533 h 4148724"/>
              <a:gd name="connsiteX4" fmla="*/ 647861 w 3756537"/>
              <a:gd name="connsiteY4" fmla="*/ 980658 h 4148724"/>
              <a:gd name="connsiteX0" fmla="*/ 647861 w 3763581"/>
              <a:gd name="connsiteY0" fmla="*/ 1026386 h 4194452"/>
              <a:gd name="connsiteX1" fmla="*/ 3763581 w 3763581"/>
              <a:gd name="connsiteY1" fmla="*/ 0 h 4194452"/>
              <a:gd name="connsiteX2" fmla="*/ 3756231 w 3763581"/>
              <a:gd name="connsiteY2" fmla="*/ 4144526 h 4194452"/>
              <a:gd name="connsiteX3" fmla="*/ 0 w 3763581"/>
              <a:gd name="connsiteY3" fmla="*/ 4189261 h 4194452"/>
              <a:gd name="connsiteX4" fmla="*/ 647861 w 3763581"/>
              <a:gd name="connsiteY4" fmla="*/ 1026386 h 4194452"/>
              <a:gd name="connsiteX0" fmla="*/ 647861 w 3763581"/>
              <a:gd name="connsiteY0" fmla="*/ 1026386 h 4220551"/>
              <a:gd name="connsiteX1" fmla="*/ 3763581 w 3763581"/>
              <a:gd name="connsiteY1" fmla="*/ 0 h 4220551"/>
              <a:gd name="connsiteX2" fmla="*/ 3756231 w 3763581"/>
              <a:gd name="connsiteY2" fmla="*/ 4190254 h 4220551"/>
              <a:gd name="connsiteX3" fmla="*/ 0 w 3763581"/>
              <a:gd name="connsiteY3" fmla="*/ 4189261 h 4220551"/>
              <a:gd name="connsiteX4" fmla="*/ 647861 w 3763581"/>
              <a:gd name="connsiteY4" fmla="*/ 1026386 h 4220551"/>
              <a:gd name="connsiteX0" fmla="*/ 647861 w 3763581"/>
              <a:gd name="connsiteY0" fmla="*/ 1026386 h 4190254"/>
              <a:gd name="connsiteX1" fmla="*/ 3763581 w 3763581"/>
              <a:gd name="connsiteY1" fmla="*/ 0 h 4190254"/>
              <a:gd name="connsiteX2" fmla="*/ 3756231 w 3763581"/>
              <a:gd name="connsiteY2" fmla="*/ 4190254 h 4190254"/>
              <a:gd name="connsiteX3" fmla="*/ 0 w 3763581"/>
              <a:gd name="connsiteY3" fmla="*/ 4189261 h 4190254"/>
              <a:gd name="connsiteX4" fmla="*/ 647861 w 3763581"/>
              <a:gd name="connsiteY4" fmla="*/ 1026386 h 4190254"/>
              <a:gd name="connsiteX0" fmla="*/ 666152 w 3781872"/>
              <a:gd name="connsiteY0" fmla="*/ 1026386 h 4207553"/>
              <a:gd name="connsiteX1" fmla="*/ 3781872 w 3781872"/>
              <a:gd name="connsiteY1" fmla="*/ 0 h 4207553"/>
              <a:gd name="connsiteX2" fmla="*/ 3774522 w 3781872"/>
              <a:gd name="connsiteY2" fmla="*/ 4190254 h 4207553"/>
              <a:gd name="connsiteX3" fmla="*/ 0 w 3781872"/>
              <a:gd name="connsiteY3" fmla="*/ 4207553 h 4207553"/>
              <a:gd name="connsiteX4" fmla="*/ 666152 w 3781872"/>
              <a:gd name="connsiteY4" fmla="*/ 1026386 h 4207553"/>
              <a:gd name="connsiteX0" fmla="*/ 679960 w 3781872"/>
              <a:gd name="connsiteY0" fmla="*/ 1002224 h 4207553"/>
              <a:gd name="connsiteX1" fmla="*/ 3781872 w 3781872"/>
              <a:gd name="connsiteY1" fmla="*/ 0 h 4207553"/>
              <a:gd name="connsiteX2" fmla="*/ 3774522 w 3781872"/>
              <a:gd name="connsiteY2" fmla="*/ 4190254 h 4207553"/>
              <a:gd name="connsiteX3" fmla="*/ 0 w 3781872"/>
              <a:gd name="connsiteY3" fmla="*/ 4207553 h 4207553"/>
              <a:gd name="connsiteX4" fmla="*/ 679960 w 3781872"/>
              <a:gd name="connsiteY4" fmla="*/ 1002224 h 4207553"/>
              <a:gd name="connsiteX0" fmla="*/ 679960 w 3781872"/>
              <a:gd name="connsiteY0" fmla="*/ 1002224 h 4207553"/>
              <a:gd name="connsiteX1" fmla="*/ 3781872 w 3781872"/>
              <a:gd name="connsiteY1" fmla="*/ 0 h 4207553"/>
              <a:gd name="connsiteX2" fmla="*/ 3774522 w 3781872"/>
              <a:gd name="connsiteY2" fmla="*/ 4190254 h 4207553"/>
              <a:gd name="connsiteX3" fmla="*/ 0 w 3781872"/>
              <a:gd name="connsiteY3" fmla="*/ 4207553 h 4207553"/>
              <a:gd name="connsiteX4" fmla="*/ 679960 w 3781872"/>
              <a:gd name="connsiteY4" fmla="*/ 1002224 h 4207553"/>
              <a:gd name="connsiteX0" fmla="*/ 679960 w 3781872"/>
              <a:gd name="connsiteY0" fmla="*/ 1020706 h 4207553"/>
              <a:gd name="connsiteX1" fmla="*/ 3781872 w 3781872"/>
              <a:gd name="connsiteY1" fmla="*/ 0 h 4207553"/>
              <a:gd name="connsiteX2" fmla="*/ 3774522 w 3781872"/>
              <a:gd name="connsiteY2" fmla="*/ 4190254 h 4207553"/>
              <a:gd name="connsiteX3" fmla="*/ 0 w 3781872"/>
              <a:gd name="connsiteY3" fmla="*/ 4207553 h 4207553"/>
              <a:gd name="connsiteX4" fmla="*/ 679960 w 3781872"/>
              <a:gd name="connsiteY4" fmla="*/ 1020706 h 420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1872" h="4207553">
                <a:moveTo>
                  <a:pt x="679960" y="1020706"/>
                </a:moveTo>
                <a:lnTo>
                  <a:pt x="3781872" y="0"/>
                </a:lnTo>
                <a:cubicBezTo>
                  <a:pt x="3779150" y="1760688"/>
                  <a:pt x="3777244" y="2429566"/>
                  <a:pt x="3774522" y="4190254"/>
                </a:cubicBezTo>
                <a:lnTo>
                  <a:pt x="0" y="4207553"/>
                </a:lnTo>
                <a:cubicBezTo>
                  <a:pt x="172108" y="3223501"/>
                  <a:pt x="414490" y="2201410"/>
                  <a:pt x="679960" y="1020706"/>
                </a:cubicBezTo>
                <a:close/>
              </a:path>
            </a:pathLst>
          </a:cu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sv-SE" dirty="0"/>
              <a:t>Klicka på ikonen</a:t>
            </a:r>
            <a:br>
              <a:rPr lang="sv-SE" dirty="0"/>
            </a:br>
            <a:r>
              <a:rPr lang="sv-SE" dirty="0"/>
              <a:t>för att infoga en bild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927608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a med e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5">
            <a:extLst>
              <a:ext uri="{FF2B5EF4-FFF2-40B4-BE49-F238E27FC236}">
                <a16:creationId xmlns:a16="http://schemas.microsoft.com/office/drawing/2014/main" id="{CB53D59C-60AD-B14A-A353-AC31E158190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01483" y="1054454"/>
            <a:ext cx="3995737" cy="100451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3600" b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err="1"/>
              <a:t>Sida</a:t>
            </a:r>
            <a:r>
              <a:rPr lang="en-US" dirty="0"/>
              <a:t> med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bild</a:t>
            </a:r>
            <a:endParaRPr lang="sv-SE" dirty="0"/>
          </a:p>
        </p:txBody>
      </p:sp>
      <p:sp>
        <p:nvSpPr>
          <p:cNvPr id="5" name="Text Placeholder 47">
            <a:extLst>
              <a:ext uri="{FF2B5EF4-FFF2-40B4-BE49-F238E27FC236}">
                <a16:creationId xmlns:a16="http://schemas.microsoft.com/office/drawing/2014/main" id="{56F59147-DFED-5A4E-884F-41ABF00D86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01491" y="2176221"/>
            <a:ext cx="4064000" cy="127490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200" dirty="0" smtClean="0"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Description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if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needed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Lorem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ipsum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dolor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sit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amet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consectetur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adipiscing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elit.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Donec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nulla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ex,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luctus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mattis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elit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lobortis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dictum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congue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nulla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.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Duis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sollicitudin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lorem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vitae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tellus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vestibulum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vulputate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blandit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nisi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malesuada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.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Suspendisse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scelerisque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commodo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justo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, ut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aliquam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enim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tempor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non. </a:t>
            </a:r>
            <a:endParaRPr lang="en-US" dirty="0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4D192C59-9404-8044-87FF-96D73C36916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5086349" cy="5143500"/>
          </a:xfrm>
          <a:custGeom>
            <a:avLst/>
            <a:gdLst>
              <a:gd name="connsiteX0" fmla="*/ 0 w 6781799"/>
              <a:gd name="connsiteY0" fmla="*/ 0 h 6858000"/>
              <a:gd name="connsiteX1" fmla="*/ 3618136 w 6781799"/>
              <a:gd name="connsiteY1" fmla="*/ 0 h 6858000"/>
              <a:gd name="connsiteX2" fmla="*/ 6781799 w 6781799"/>
              <a:gd name="connsiteY2" fmla="*/ 6858000 h 6858000"/>
              <a:gd name="connsiteX3" fmla="*/ 0 w 678179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81799" h="6858000">
                <a:moveTo>
                  <a:pt x="0" y="0"/>
                </a:moveTo>
                <a:lnTo>
                  <a:pt x="3618136" y="0"/>
                </a:lnTo>
                <a:lnTo>
                  <a:pt x="6781799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sv-SE" dirty="0"/>
              <a:t>Klicka på ikonen</a:t>
            </a:r>
            <a:br>
              <a:rPr lang="sv-SE" dirty="0"/>
            </a:br>
            <a:r>
              <a:rPr lang="sv-SE" dirty="0"/>
              <a:t>för att infoga en bild</a:t>
            </a:r>
            <a:endParaRPr lang="en-GB" dirty="0"/>
          </a:p>
        </p:txBody>
      </p:sp>
      <p:sp>
        <p:nvSpPr>
          <p:cNvPr id="9" name="Platshållare för datum 3">
            <a:extLst>
              <a:ext uri="{FF2B5EF4-FFF2-40B4-BE49-F238E27FC236}">
                <a16:creationId xmlns:a16="http://schemas.microsoft.com/office/drawing/2014/main" id="{56EA80B9-3065-6543-A0D5-F039F57DA1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86672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217AD23-4B80-AE47-A073-C1C956FEC228}" type="datetimeFigureOut">
              <a:rPr lang="en-US" smtClean="0"/>
              <a:pPr/>
              <a:t>9/23/2020</a:t>
            </a:fld>
            <a:endParaRPr lang="en-US" dirty="0"/>
          </a:p>
        </p:txBody>
      </p:sp>
      <p:sp>
        <p:nvSpPr>
          <p:cNvPr id="11" name="Platshållare för sidfot 4">
            <a:extLst>
              <a:ext uri="{FF2B5EF4-FFF2-40B4-BE49-F238E27FC236}">
                <a16:creationId xmlns:a16="http://schemas.microsoft.com/office/drawing/2014/main" id="{7D0808BD-F314-7F44-909D-FAF1E6E509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1277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sv-SE" dirty="0"/>
              <a:t>Kunskaper för en bättre arbetsdag</a:t>
            </a:r>
          </a:p>
        </p:txBody>
      </p:sp>
      <p:sp>
        <p:nvSpPr>
          <p:cNvPr id="12" name="Platshållare för bildnummer 5">
            <a:extLst>
              <a:ext uri="{FF2B5EF4-FFF2-40B4-BE49-F238E27FC236}">
                <a16:creationId xmlns:a16="http://schemas.microsoft.com/office/drawing/2014/main" id="{A8614C61-E5C6-DB49-9F7B-7EF8E14FD4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085" y="4767263"/>
            <a:ext cx="3737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992F86E-6E27-F745-8D74-3AFD10DA8B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9754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251382-C939-0D43-AC31-B71EC0EDDA0A}"/>
              </a:ext>
            </a:extLst>
          </p:cNvPr>
          <p:cNvSpPr/>
          <p:nvPr userDrawn="1"/>
        </p:nvSpPr>
        <p:spPr>
          <a:xfrm>
            <a:off x="-67377" y="-77002"/>
            <a:ext cx="9355756" cy="53227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A21BFA-F64C-C347-828D-1598B41971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2350" y="288000"/>
            <a:ext cx="1447922" cy="367915"/>
          </a:xfrm>
          <a:prstGeom prst="rect">
            <a:avLst/>
          </a:prstGeom>
        </p:spPr>
      </p:pic>
      <p:sp>
        <p:nvSpPr>
          <p:cNvPr id="8" name="Text Placeholder 45">
            <a:extLst>
              <a:ext uri="{FF2B5EF4-FFF2-40B4-BE49-F238E27FC236}">
                <a16:creationId xmlns:a16="http://schemas.microsoft.com/office/drawing/2014/main" id="{E3F4D9C8-EC5E-6147-9CB9-4211726A538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3545" y="1622009"/>
            <a:ext cx="7065167" cy="129940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6600" b="1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err="1"/>
              <a:t>Sida</a:t>
            </a:r>
            <a:r>
              <a:rPr lang="en-US" dirty="0"/>
              <a:t> </a:t>
            </a:r>
            <a:r>
              <a:rPr lang="en-US" dirty="0" err="1"/>
              <a:t>för</a:t>
            </a:r>
            <a:r>
              <a:rPr lang="en-US" dirty="0"/>
              <a:t> paus</a:t>
            </a:r>
            <a:endParaRPr lang="sv-SE" dirty="0"/>
          </a:p>
        </p:txBody>
      </p:sp>
      <p:sp>
        <p:nvSpPr>
          <p:cNvPr id="9" name="Text Placeholder 45">
            <a:extLst>
              <a:ext uri="{FF2B5EF4-FFF2-40B4-BE49-F238E27FC236}">
                <a16:creationId xmlns:a16="http://schemas.microsoft.com/office/drawing/2014/main" id="{4BE913F4-F15E-DF40-A14B-3DBF612C2E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3545" y="2921418"/>
            <a:ext cx="3995737" cy="45061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28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5pPr>
          </a:lstStyle>
          <a:p>
            <a:r>
              <a:rPr lang="sv-SE" dirty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24630696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u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251382-C939-0D43-AC31-B71EC0EDDA0A}"/>
              </a:ext>
            </a:extLst>
          </p:cNvPr>
          <p:cNvSpPr/>
          <p:nvPr userDrawn="1"/>
        </p:nvSpPr>
        <p:spPr>
          <a:xfrm>
            <a:off x="-67377" y="-77002"/>
            <a:ext cx="9355756" cy="532277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C433F3-6BB5-5D4D-B219-6886E87F80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2350" y="288000"/>
            <a:ext cx="1447922" cy="367915"/>
          </a:xfrm>
          <a:prstGeom prst="rect">
            <a:avLst/>
          </a:prstGeom>
        </p:spPr>
      </p:pic>
      <p:sp>
        <p:nvSpPr>
          <p:cNvPr id="8" name="Text Placeholder 45">
            <a:extLst>
              <a:ext uri="{FF2B5EF4-FFF2-40B4-BE49-F238E27FC236}">
                <a16:creationId xmlns:a16="http://schemas.microsoft.com/office/drawing/2014/main" id="{EC50953B-204C-A940-9DD6-9304835950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3545" y="1622009"/>
            <a:ext cx="7065167" cy="129940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6600" b="1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err="1"/>
              <a:t>Sida</a:t>
            </a:r>
            <a:r>
              <a:rPr lang="en-US" dirty="0"/>
              <a:t> </a:t>
            </a:r>
            <a:r>
              <a:rPr lang="en-US" dirty="0" err="1"/>
              <a:t>för</a:t>
            </a:r>
            <a:r>
              <a:rPr lang="en-US" dirty="0"/>
              <a:t> paus 2</a:t>
            </a:r>
            <a:endParaRPr lang="sv-SE" dirty="0"/>
          </a:p>
        </p:txBody>
      </p:sp>
      <p:sp>
        <p:nvSpPr>
          <p:cNvPr id="9" name="Text Placeholder 45">
            <a:extLst>
              <a:ext uri="{FF2B5EF4-FFF2-40B4-BE49-F238E27FC236}">
                <a16:creationId xmlns:a16="http://schemas.microsoft.com/office/drawing/2014/main" id="{766504C1-BCA4-4F4F-BD31-14DA753F0F6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3545" y="2921418"/>
            <a:ext cx="3995737" cy="45061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28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5pPr>
          </a:lstStyle>
          <a:p>
            <a:r>
              <a:rPr lang="sv-SE" dirty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30488513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u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251382-C939-0D43-AC31-B71EC0EDDA0A}"/>
              </a:ext>
            </a:extLst>
          </p:cNvPr>
          <p:cNvSpPr/>
          <p:nvPr userDrawn="1"/>
        </p:nvSpPr>
        <p:spPr>
          <a:xfrm>
            <a:off x="-67377" y="-77002"/>
            <a:ext cx="9355756" cy="532277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A21BFA-F64C-C347-828D-1598B41971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2350" y="288000"/>
            <a:ext cx="1447922" cy="367915"/>
          </a:xfrm>
          <a:prstGeom prst="rect">
            <a:avLst/>
          </a:prstGeom>
        </p:spPr>
      </p:pic>
      <p:sp>
        <p:nvSpPr>
          <p:cNvPr id="8" name="Text Placeholder 45">
            <a:extLst>
              <a:ext uri="{FF2B5EF4-FFF2-40B4-BE49-F238E27FC236}">
                <a16:creationId xmlns:a16="http://schemas.microsoft.com/office/drawing/2014/main" id="{E3F4D9C8-EC5E-6147-9CB9-4211726A538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3545" y="1622009"/>
            <a:ext cx="7065167" cy="129940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6600" b="1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err="1"/>
              <a:t>Sida</a:t>
            </a:r>
            <a:r>
              <a:rPr lang="en-US" dirty="0"/>
              <a:t> </a:t>
            </a:r>
            <a:r>
              <a:rPr lang="en-US" dirty="0" err="1"/>
              <a:t>för</a:t>
            </a:r>
            <a:r>
              <a:rPr lang="en-US" dirty="0"/>
              <a:t> paus 3</a:t>
            </a:r>
            <a:endParaRPr lang="sv-SE" dirty="0"/>
          </a:p>
        </p:txBody>
      </p:sp>
      <p:sp>
        <p:nvSpPr>
          <p:cNvPr id="9" name="Text Placeholder 45">
            <a:extLst>
              <a:ext uri="{FF2B5EF4-FFF2-40B4-BE49-F238E27FC236}">
                <a16:creationId xmlns:a16="http://schemas.microsoft.com/office/drawing/2014/main" id="{4BE913F4-F15E-DF40-A14B-3DBF612C2E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3545" y="2921418"/>
            <a:ext cx="3995737" cy="45061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28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5pPr>
          </a:lstStyle>
          <a:p>
            <a:r>
              <a:rPr lang="sv-SE" dirty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27497616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u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251382-C939-0D43-AC31-B71EC0EDDA0A}"/>
              </a:ext>
            </a:extLst>
          </p:cNvPr>
          <p:cNvSpPr/>
          <p:nvPr userDrawn="1"/>
        </p:nvSpPr>
        <p:spPr>
          <a:xfrm>
            <a:off x="-67377" y="-69745"/>
            <a:ext cx="9355756" cy="532277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A21BFA-F64C-C347-828D-1598B41971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2350" y="288000"/>
            <a:ext cx="1447922" cy="367915"/>
          </a:xfrm>
          <a:prstGeom prst="rect">
            <a:avLst/>
          </a:prstGeom>
        </p:spPr>
      </p:pic>
      <p:sp>
        <p:nvSpPr>
          <p:cNvPr id="8" name="Text Placeholder 45">
            <a:extLst>
              <a:ext uri="{FF2B5EF4-FFF2-40B4-BE49-F238E27FC236}">
                <a16:creationId xmlns:a16="http://schemas.microsoft.com/office/drawing/2014/main" id="{E3F4D9C8-EC5E-6147-9CB9-4211726A538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3545" y="1622009"/>
            <a:ext cx="7065167" cy="129940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6600" b="1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err="1"/>
              <a:t>Sida</a:t>
            </a:r>
            <a:r>
              <a:rPr lang="en-US" dirty="0"/>
              <a:t> </a:t>
            </a:r>
            <a:r>
              <a:rPr lang="en-US" dirty="0" err="1"/>
              <a:t>för</a:t>
            </a:r>
            <a:r>
              <a:rPr lang="en-US" dirty="0"/>
              <a:t> paus 4</a:t>
            </a:r>
            <a:endParaRPr lang="sv-SE" dirty="0"/>
          </a:p>
        </p:txBody>
      </p:sp>
      <p:sp>
        <p:nvSpPr>
          <p:cNvPr id="9" name="Text Placeholder 45">
            <a:extLst>
              <a:ext uri="{FF2B5EF4-FFF2-40B4-BE49-F238E27FC236}">
                <a16:creationId xmlns:a16="http://schemas.microsoft.com/office/drawing/2014/main" id="{4BE913F4-F15E-DF40-A14B-3DBF612C2E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3545" y="2921418"/>
            <a:ext cx="3995737" cy="45061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28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5pPr>
          </a:lstStyle>
          <a:p>
            <a:r>
              <a:rPr lang="sv-SE" dirty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13917659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us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251382-C939-0D43-AC31-B71EC0EDDA0A}"/>
              </a:ext>
            </a:extLst>
          </p:cNvPr>
          <p:cNvSpPr/>
          <p:nvPr userDrawn="1"/>
        </p:nvSpPr>
        <p:spPr>
          <a:xfrm>
            <a:off x="-67377" y="-77002"/>
            <a:ext cx="9355756" cy="532277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A21BFA-F64C-C347-828D-1598B41971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2350" y="288000"/>
            <a:ext cx="1447922" cy="367915"/>
          </a:xfrm>
          <a:prstGeom prst="rect">
            <a:avLst/>
          </a:prstGeom>
        </p:spPr>
      </p:pic>
      <p:sp>
        <p:nvSpPr>
          <p:cNvPr id="8" name="Text Placeholder 45">
            <a:extLst>
              <a:ext uri="{FF2B5EF4-FFF2-40B4-BE49-F238E27FC236}">
                <a16:creationId xmlns:a16="http://schemas.microsoft.com/office/drawing/2014/main" id="{E3F4D9C8-EC5E-6147-9CB9-4211726A538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3545" y="1622009"/>
            <a:ext cx="7065167" cy="129940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6600" b="1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err="1"/>
              <a:t>Sida</a:t>
            </a:r>
            <a:r>
              <a:rPr lang="en-US" dirty="0"/>
              <a:t> </a:t>
            </a:r>
            <a:r>
              <a:rPr lang="en-US" dirty="0" err="1"/>
              <a:t>för</a:t>
            </a:r>
            <a:r>
              <a:rPr lang="en-US" dirty="0"/>
              <a:t> paus 5</a:t>
            </a:r>
            <a:endParaRPr lang="sv-SE" dirty="0"/>
          </a:p>
        </p:txBody>
      </p:sp>
      <p:sp>
        <p:nvSpPr>
          <p:cNvPr id="9" name="Text Placeholder 45">
            <a:extLst>
              <a:ext uri="{FF2B5EF4-FFF2-40B4-BE49-F238E27FC236}">
                <a16:creationId xmlns:a16="http://schemas.microsoft.com/office/drawing/2014/main" id="{4BE913F4-F15E-DF40-A14B-3DBF612C2E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3545" y="2921418"/>
            <a:ext cx="3995737" cy="45061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28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5pPr>
          </a:lstStyle>
          <a:p>
            <a:r>
              <a:rPr lang="sv-SE" dirty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1578416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utan bild 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073173C-68EE-584D-9274-A32C12B6EFBC}"/>
              </a:ext>
            </a:extLst>
          </p:cNvPr>
          <p:cNvSpPr/>
          <p:nvPr userDrawn="1"/>
        </p:nvSpPr>
        <p:spPr>
          <a:xfrm>
            <a:off x="-77492" y="-69742"/>
            <a:ext cx="9306733" cy="538566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51FAA1D7-B9CA-414B-B25A-75B608B39E2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3553" y="3045241"/>
            <a:ext cx="4064000" cy="8404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sv-SE" sz="1600" b="0" i="0" smtClean="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Description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if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needed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Lorem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ipsum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dolor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sit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amet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consectetur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adipiscing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elit.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Donec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nulla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ex,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luctus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mattis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elit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lobortis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.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B01217E-5081-EA4B-B0D7-DB78777F3394}"/>
              </a:ext>
            </a:extLst>
          </p:cNvPr>
          <p:cNvGrpSpPr/>
          <p:nvPr userDrawn="1"/>
        </p:nvGrpSpPr>
        <p:grpSpPr>
          <a:xfrm>
            <a:off x="3747364" y="-98675"/>
            <a:ext cx="5609950" cy="5462001"/>
            <a:chOff x="30481" y="10296"/>
            <a:chExt cx="5385661" cy="5243629"/>
          </a:xfrm>
        </p:grpSpPr>
        <p:sp>
          <p:nvSpPr>
            <p:cNvPr id="14" name="Rectangle 4">
              <a:extLst>
                <a:ext uri="{FF2B5EF4-FFF2-40B4-BE49-F238E27FC236}">
                  <a16:creationId xmlns:a16="http://schemas.microsoft.com/office/drawing/2014/main" id="{6CBB7A93-1FB9-EF48-805B-BE1137FD37FB}"/>
                </a:ext>
              </a:extLst>
            </p:cNvPr>
            <p:cNvSpPr/>
            <p:nvPr userDrawn="1"/>
          </p:nvSpPr>
          <p:spPr>
            <a:xfrm>
              <a:off x="30481" y="10296"/>
              <a:ext cx="5385661" cy="2100268"/>
            </a:xfrm>
            <a:custGeom>
              <a:avLst/>
              <a:gdLst>
                <a:gd name="connsiteX0" fmla="*/ 0 w 5385661"/>
                <a:gd name="connsiteY0" fmla="*/ 0 h 2425733"/>
                <a:gd name="connsiteX1" fmla="*/ 5385661 w 5385661"/>
                <a:gd name="connsiteY1" fmla="*/ 0 h 2425733"/>
                <a:gd name="connsiteX2" fmla="*/ 5385661 w 5385661"/>
                <a:gd name="connsiteY2" fmla="*/ 2425733 h 2425733"/>
                <a:gd name="connsiteX3" fmla="*/ 0 w 5385661"/>
                <a:gd name="connsiteY3" fmla="*/ 2425733 h 2425733"/>
                <a:gd name="connsiteX4" fmla="*/ 0 w 5385661"/>
                <a:gd name="connsiteY4" fmla="*/ 0 h 2425733"/>
                <a:gd name="connsiteX0" fmla="*/ 0 w 5385661"/>
                <a:gd name="connsiteY0" fmla="*/ 0 h 2425733"/>
                <a:gd name="connsiteX1" fmla="*/ 5385661 w 5385661"/>
                <a:gd name="connsiteY1" fmla="*/ 0 h 2425733"/>
                <a:gd name="connsiteX2" fmla="*/ 5385661 w 5385661"/>
                <a:gd name="connsiteY2" fmla="*/ 2425733 h 2425733"/>
                <a:gd name="connsiteX3" fmla="*/ 1728061 w 5385661"/>
                <a:gd name="connsiteY3" fmla="*/ 1464838 h 2425733"/>
                <a:gd name="connsiteX4" fmla="*/ 0 w 5385661"/>
                <a:gd name="connsiteY4" fmla="*/ 0 h 2425733"/>
                <a:gd name="connsiteX0" fmla="*/ 0 w 5385661"/>
                <a:gd name="connsiteY0" fmla="*/ 0 h 2425733"/>
                <a:gd name="connsiteX1" fmla="*/ 5385661 w 5385661"/>
                <a:gd name="connsiteY1" fmla="*/ 0 h 2425733"/>
                <a:gd name="connsiteX2" fmla="*/ 5385661 w 5385661"/>
                <a:gd name="connsiteY2" fmla="*/ 2425733 h 2425733"/>
                <a:gd name="connsiteX3" fmla="*/ 2355742 w 5385661"/>
                <a:gd name="connsiteY3" fmla="*/ 2100268 h 2425733"/>
                <a:gd name="connsiteX4" fmla="*/ 0 w 5385661"/>
                <a:gd name="connsiteY4" fmla="*/ 0 h 2425733"/>
                <a:gd name="connsiteX0" fmla="*/ 0 w 5385661"/>
                <a:gd name="connsiteY0" fmla="*/ 0 h 2100268"/>
                <a:gd name="connsiteX1" fmla="*/ 5385661 w 5385661"/>
                <a:gd name="connsiteY1" fmla="*/ 0 h 2100268"/>
                <a:gd name="connsiteX2" fmla="*/ 5370163 w 5385661"/>
                <a:gd name="connsiteY2" fmla="*/ 782913 h 2100268"/>
                <a:gd name="connsiteX3" fmla="*/ 2355742 w 5385661"/>
                <a:gd name="connsiteY3" fmla="*/ 2100268 h 2100268"/>
                <a:gd name="connsiteX4" fmla="*/ 0 w 5385661"/>
                <a:gd name="connsiteY4" fmla="*/ 0 h 2100268"/>
                <a:gd name="connsiteX0" fmla="*/ 0 w 5385661"/>
                <a:gd name="connsiteY0" fmla="*/ 0 h 2100268"/>
                <a:gd name="connsiteX1" fmla="*/ 5385661 w 5385661"/>
                <a:gd name="connsiteY1" fmla="*/ 0 h 2100268"/>
                <a:gd name="connsiteX2" fmla="*/ 5385661 w 5385661"/>
                <a:gd name="connsiteY2" fmla="*/ 1147123 h 2100268"/>
                <a:gd name="connsiteX3" fmla="*/ 2355742 w 5385661"/>
                <a:gd name="connsiteY3" fmla="*/ 2100268 h 2100268"/>
                <a:gd name="connsiteX4" fmla="*/ 0 w 5385661"/>
                <a:gd name="connsiteY4" fmla="*/ 0 h 2100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5661" h="2100268">
                  <a:moveTo>
                    <a:pt x="0" y="0"/>
                  </a:moveTo>
                  <a:lnTo>
                    <a:pt x="5385661" y="0"/>
                  </a:lnTo>
                  <a:lnTo>
                    <a:pt x="5385661" y="1147123"/>
                  </a:lnTo>
                  <a:lnTo>
                    <a:pt x="2355742" y="21002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15" name="Rectangle 7">
              <a:extLst>
                <a:ext uri="{FF2B5EF4-FFF2-40B4-BE49-F238E27FC236}">
                  <a16:creationId xmlns:a16="http://schemas.microsoft.com/office/drawing/2014/main" id="{A93EF76B-4747-A347-B7AE-08C0873B9E9C}"/>
                </a:ext>
              </a:extLst>
            </p:cNvPr>
            <p:cNvSpPr/>
            <p:nvPr userDrawn="1"/>
          </p:nvSpPr>
          <p:spPr>
            <a:xfrm>
              <a:off x="1673818" y="1117562"/>
              <a:ext cx="3727342" cy="4136363"/>
            </a:xfrm>
            <a:custGeom>
              <a:avLst/>
              <a:gdLst>
                <a:gd name="connsiteX0" fmla="*/ 0 w 3029918"/>
                <a:gd name="connsiteY0" fmla="*/ 0 h 3307204"/>
                <a:gd name="connsiteX1" fmla="*/ 3029918 w 3029918"/>
                <a:gd name="connsiteY1" fmla="*/ 0 h 3307204"/>
                <a:gd name="connsiteX2" fmla="*/ 3029918 w 3029918"/>
                <a:gd name="connsiteY2" fmla="*/ 3307204 h 3307204"/>
                <a:gd name="connsiteX3" fmla="*/ 0 w 3029918"/>
                <a:gd name="connsiteY3" fmla="*/ 3307204 h 3307204"/>
                <a:gd name="connsiteX4" fmla="*/ 0 w 3029918"/>
                <a:gd name="connsiteY4" fmla="*/ 0 h 3307204"/>
                <a:gd name="connsiteX0" fmla="*/ 0 w 3045417"/>
                <a:gd name="connsiteY0" fmla="*/ 805912 h 4113116"/>
                <a:gd name="connsiteX1" fmla="*/ 3045417 w 3045417"/>
                <a:gd name="connsiteY1" fmla="*/ 0 h 4113116"/>
                <a:gd name="connsiteX2" fmla="*/ 3029918 w 3045417"/>
                <a:gd name="connsiteY2" fmla="*/ 4113116 h 4113116"/>
                <a:gd name="connsiteX3" fmla="*/ 0 w 3045417"/>
                <a:gd name="connsiteY3" fmla="*/ 4113116 h 4113116"/>
                <a:gd name="connsiteX4" fmla="*/ 0 w 3045417"/>
                <a:gd name="connsiteY4" fmla="*/ 805912 h 4113116"/>
                <a:gd name="connsiteX0" fmla="*/ 906651 w 3045417"/>
                <a:gd name="connsiteY0" fmla="*/ 1387098 h 4113116"/>
                <a:gd name="connsiteX1" fmla="*/ 3045417 w 3045417"/>
                <a:gd name="connsiteY1" fmla="*/ 0 h 4113116"/>
                <a:gd name="connsiteX2" fmla="*/ 3029918 w 3045417"/>
                <a:gd name="connsiteY2" fmla="*/ 4113116 h 4113116"/>
                <a:gd name="connsiteX3" fmla="*/ 0 w 3045417"/>
                <a:gd name="connsiteY3" fmla="*/ 4113116 h 4113116"/>
                <a:gd name="connsiteX4" fmla="*/ 906651 w 3045417"/>
                <a:gd name="connsiteY4" fmla="*/ 1387098 h 4113116"/>
                <a:gd name="connsiteX0" fmla="*/ 0 w 3060916"/>
                <a:gd name="connsiteY0" fmla="*/ 984142 h 4113116"/>
                <a:gd name="connsiteX1" fmla="*/ 3060916 w 3060916"/>
                <a:gd name="connsiteY1" fmla="*/ 0 h 4113116"/>
                <a:gd name="connsiteX2" fmla="*/ 3045417 w 3060916"/>
                <a:gd name="connsiteY2" fmla="*/ 4113116 h 4113116"/>
                <a:gd name="connsiteX3" fmla="*/ 15499 w 3060916"/>
                <a:gd name="connsiteY3" fmla="*/ 4113116 h 4113116"/>
                <a:gd name="connsiteX4" fmla="*/ 0 w 3060916"/>
                <a:gd name="connsiteY4" fmla="*/ 984142 h 4113116"/>
                <a:gd name="connsiteX0" fmla="*/ 573471 w 3634387"/>
                <a:gd name="connsiteY0" fmla="*/ 984142 h 4128614"/>
                <a:gd name="connsiteX1" fmla="*/ 3634387 w 3634387"/>
                <a:gd name="connsiteY1" fmla="*/ 0 h 4128614"/>
                <a:gd name="connsiteX2" fmla="*/ 3618888 w 3634387"/>
                <a:gd name="connsiteY2" fmla="*/ 4113116 h 4128614"/>
                <a:gd name="connsiteX3" fmla="*/ 34 w 3634387"/>
                <a:gd name="connsiteY3" fmla="*/ 4128614 h 4128614"/>
                <a:gd name="connsiteX4" fmla="*/ 573471 w 3634387"/>
                <a:gd name="connsiteY4" fmla="*/ 984142 h 4128614"/>
                <a:gd name="connsiteX0" fmla="*/ 573487 w 3634403"/>
                <a:gd name="connsiteY0" fmla="*/ 984142 h 4128614"/>
                <a:gd name="connsiteX1" fmla="*/ 3634403 w 3634403"/>
                <a:gd name="connsiteY1" fmla="*/ 0 h 4128614"/>
                <a:gd name="connsiteX2" fmla="*/ 3618904 w 3634403"/>
                <a:gd name="connsiteY2" fmla="*/ 4113116 h 4128614"/>
                <a:gd name="connsiteX3" fmla="*/ 50 w 3634403"/>
                <a:gd name="connsiteY3" fmla="*/ 4128614 h 4128614"/>
                <a:gd name="connsiteX4" fmla="*/ 573487 w 3634403"/>
                <a:gd name="connsiteY4" fmla="*/ 984142 h 4128614"/>
                <a:gd name="connsiteX0" fmla="*/ 666467 w 3727383"/>
                <a:gd name="connsiteY0" fmla="*/ 984142 h 4136363"/>
                <a:gd name="connsiteX1" fmla="*/ 3727383 w 3727383"/>
                <a:gd name="connsiteY1" fmla="*/ 0 h 4136363"/>
                <a:gd name="connsiteX2" fmla="*/ 3711884 w 3727383"/>
                <a:gd name="connsiteY2" fmla="*/ 4113116 h 4136363"/>
                <a:gd name="connsiteX3" fmla="*/ 41 w 3727383"/>
                <a:gd name="connsiteY3" fmla="*/ 4136363 h 4136363"/>
                <a:gd name="connsiteX4" fmla="*/ 666467 w 3727383"/>
                <a:gd name="connsiteY4" fmla="*/ 984142 h 4136363"/>
                <a:gd name="connsiteX0" fmla="*/ 666426 w 3727342"/>
                <a:gd name="connsiteY0" fmla="*/ 984142 h 4136363"/>
                <a:gd name="connsiteX1" fmla="*/ 3727342 w 3727342"/>
                <a:gd name="connsiteY1" fmla="*/ 0 h 4136363"/>
                <a:gd name="connsiteX2" fmla="*/ 3711843 w 3727342"/>
                <a:gd name="connsiteY2" fmla="*/ 4113116 h 4136363"/>
                <a:gd name="connsiteX3" fmla="*/ 0 w 3727342"/>
                <a:gd name="connsiteY3" fmla="*/ 4136363 h 4136363"/>
                <a:gd name="connsiteX4" fmla="*/ 666426 w 3727342"/>
                <a:gd name="connsiteY4" fmla="*/ 984142 h 4136363"/>
                <a:gd name="connsiteX0" fmla="*/ 666426 w 3727342"/>
                <a:gd name="connsiteY0" fmla="*/ 984142 h 4136363"/>
                <a:gd name="connsiteX1" fmla="*/ 3727342 w 3727342"/>
                <a:gd name="connsiteY1" fmla="*/ 0 h 4136363"/>
                <a:gd name="connsiteX2" fmla="*/ 3711843 w 3727342"/>
                <a:gd name="connsiteY2" fmla="*/ 4113116 h 4136363"/>
                <a:gd name="connsiteX3" fmla="*/ 0 w 3727342"/>
                <a:gd name="connsiteY3" fmla="*/ 4136363 h 4136363"/>
                <a:gd name="connsiteX4" fmla="*/ 666426 w 3727342"/>
                <a:gd name="connsiteY4" fmla="*/ 984142 h 4136363"/>
                <a:gd name="connsiteX0" fmla="*/ 666426 w 3727342"/>
                <a:gd name="connsiteY0" fmla="*/ 984142 h 4136363"/>
                <a:gd name="connsiteX1" fmla="*/ 3727342 w 3727342"/>
                <a:gd name="connsiteY1" fmla="*/ 0 h 4136363"/>
                <a:gd name="connsiteX2" fmla="*/ 3711843 w 3727342"/>
                <a:gd name="connsiteY2" fmla="*/ 4113116 h 4136363"/>
                <a:gd name="connsiteX3" fmla="*/ 0 w 3727342"/>
                <a:gd name="connsiteY3" fmla="*/ 4136363 h 4136363"/>
                <a:gd name="connsiteX4" fmla="*/ 666426 w 3727342"/>
                <a:gd name="connsiteY4" fmla="*/ 984142 h 4136363"/>
                <a:gd name="connsiteX0" fmla="*/ 666426 w 3727342"/>
                <a:gd name="connsiteY0" fmla="*/ 984142 h 4136363"/>
                <a:gd name="connsiteX1" fmla="*/ 3727342 w 3727342"/>
                <a:gd name="connsiteY1" fmla="*/ 0 h 4136363"/>
                <a:gd name="connsiteX2" fmla="*/ 3711843 w 3727342"/>
                <a:gd name="connsiteY2" fmla="*/ 4113116 h 4136363"/>
                <a:gd name="connsiteX3" fmla="*/ 0 w 3727342"/>
                <a:gd name="connsiteY3" fmla="*/ 4136363 h 4136363"/>
                <a:gd name="connsiteX4" fmla="*/ 666426 w 3727342"/>
                <a:gd name="connsiteY4" fmla="*/ 984142 h 4136363"/>
                <a:gd name="connsiteX0" fmla="*/ 1039806 w 3727342"/>
                <a:gd name="connsiteY0" fmla="*/ 1147972 h 4136363"/>
                <a:gd name="connsiteX1" fmla="*/ 3727342 w 3727342"/>
                <a:gd name="connsiteY1" fmla="*/ 0 h 4136363"/>
                <a:gd name="connsiteX2" fmla="*/ 3711843 w 3727342"/>
                <a:gd name="connsiteY2" fmla="*/ 4113116 h 4136363"/>
                <a:gd name="connsiteX3" fmla="*/ 0 w 3727342"/>
                <a:gd name="connsiteY3" fmla="*/ 4136363 h 4136363"/>
                <a:gd name="connsiteX4" fmla="*/ 1039806 w 3727342"/>
                <a:gd name="connsiteY4" fmla="*/ 1147972 h 4136363"/>
                <a:gd name="connsiteX0" fmla="*/ 689286 w 3727342"/>
                <a:gd name="connsiteY0" fmla="*/ 972712 h 4136363"/>
                <a:gd name="connsiteX1" fmla="*/ 3727342 w 3727342"/>
                <a:gd name="connsiteY1" fmla="*/ 0 h 4136363"/>
                <a:gd name="connsiteX2" fmla="*/ 3711843 w 3727342"/>
                <a:gd name="connsiteY2" fmla="*/ 4113116 h 4136363"/>
                <a:gd name="connsiteX3" fmla="*/ 0 w 3727342"/>
                <a:gd name="connsiteY3" fmla="*/ 4136363 h 4136363"/>
                <a:gd name="connsiteX4" fmla="*/ 689286 w 3727342"/>
                <a:gd name="connsiteY4" fmla="*/ 972712 h 4136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27342" h="4136363">
                  <a:moveTo>
                    <a:pt x="689286" y="972712"/>
                  </a:moveTo>
                  <a:lnTo>
                    <a:pt x="3727342" y="0"/>
                  </a:lnTo>
                  <a:cubicBezTo>
                    <a:pt x="3722176" y="1371039"/>
                    <a:pt x="3717009" y="2742077"/>
                    <a:pt x="3711843" y="4113116"/>
                  </a:cubicBezTo>
                  <a:lnTo>
                    <a:pt x="0" y="4136363"/>
                  </a:lnTo>
                  <a:cubicBezTo>
                    <a:pt x="227308" y="3101121"/>
                    <a:pt x="454228" y="2069947"/>
                    <a:pt x="689286" y="9727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30B2AC2B-FF28-E842-8339-0F5EB94CE6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2350" y="288000"/>
            <a:ext cx="1447922" cy="367915"/>
          </a:xfrm>
          <a:prstGeom prst="rect">
            <a:avLst/>
          </a:prstGeom>
        </p:spPr>
      </p:pic>
      <p:sp>
        <p:nvSpPr>
          <p:cNvPr id="17" name="Text Placeholder 45">
            <a:extLst>
              <a:ext uri="{FF2B5EF4-FFF2-40B4-BE49-F238E27FC236}">
                <a16:creationId xmlns:a16="http://schemas.microsoft.com/office/drawing/2014/main" id="{6852736A-D8E1-9944-B593-37513A117B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3545" y="1923474"/>
            <a:ext cx="3995737" cy="100451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3600" b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5pPr>
          </a:lstStyle>
          <a:p>
            <a:r>
              <a:rPr lang="sv-SE" dirty="0"/>
              <a:t>Titelsida</a:t>
            </a:r>
            <a:br>
              <a:rPr lang="sv-SE" dirty="0"/>
            </a:br>
            <a:r>
              <a:rPr lang="sv-SE" dirty="0"/>
              <a:t>utan bild</a:t>
            </a:r>
          </a:p>
        </p:txBody>
      </p:sp>
    </p:spTree>
    <p:extLst>
      <p:ext uri="{BB962C8B-B14F-4D97-AF65-F5344CB8AC3E}">
        <p14:creationId xmlns:p14="http://schemas.microsoft.com/office/powerpoint/2010/main" val="20780831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us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251382-C939-0D43-AC31-B71EC0EDDA0A}"/>
              </a:ext>
            </a:extLst>
          </p:cNvPr>
          <p:cNvSpPr/>
          <p:nvPr userDrawn="1"/>
        </p:nvSpPr>
        <p:spPr>
          <a:xfrm>
            <a:off x="-67377" y="-77002"/>
            <a:ext cx="9355756" cy="532277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A21BFA-F64C-C347-828D-1598B41971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2350" y="288000"/>
            <a:ext cx="1447922" cy="367915"/>
          </a:xfrm>
          <a:prstGeom prst="rect">
            <a:avLst/>
          </a:prstGeom>
        </p:spPr>
      </p:pic>
      <p:sp>
        <p:nvSpPr>
          <p:cNvPr id="8" name="Text Placeholder 45">
            <a:extLst>
              <a:ext uri="{FF2B5EF4-FFF2-40B4-BE49-F238E27FC236}">
                <a16:creationId xmlns:a16="http://schemas.microsoft.com/office/drawing/2014/main" id="{E3F4D9C8-EC5E-6147-9CB9-4211726A538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3545" y="1622009"/>
            <a:ext cx="7065167" cy="129940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6600" b="1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err="1"/>
              <a:t>Sida</a:t>
            </a:r>
            <a:r>
              <a:rPr lang="en-US" dirty="0"/>
              <a:t> </a:t>
            </a:r>
            <a:r>
              <a:rPr lang="en-US" dirty="0" err="1"/>
              <a:t>för</a:t>
            </a:r>
            <a:r>
              <a:rPr lang="en-US" dirty="0"/>
              <a:t> paus 5</a:t>
            </a:r>
            <a:endParaRPr lang="sv-SE" dirty="0"/>
          </a:p>
        </p:txBody>
      </p:sp>
      <p:sp>
        <p:nvSpPr>
          <p:cNvPr id="9" name="Text Placeholder 45">
            <a:extLst>
              <a:ext uri="{FF2B5EF4-FFF2-40B4-BE49-F238E27FC236}">
                <a16:creationId xmlns:a16="http://schemas.microsoft.com/office/drawing/2014/main" id="{4BE913F4-F15E-DF40-A14B-3DBF612C2E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3545" y="2921418"/>
            <a:ext cx="3995737" cy="45061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28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5pPr>
          </a:lstStyle>
          <a:p>
            <a:r>
              <a:rPr lang="sv-SE" dirty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42037186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a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5">
            <a:extLst>
              <a:ext uri="{FF2B5EF4-FFF2-40B4-BE49-F238E27FC236}">
                <a16:creationId xmlns:a16="http://schemas.microsoft.com/office/drawing/2014/main" id="{BFD436A8-4C7B-6946-BB81-3D37036021F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2885" y="2023541"/>
            <a:ext cx="7812968" cy="252305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lang="sv-SE" sz="2000" b="0" i="0" smtClean="0">
                <a:effectLst/>
                <a:latin typeface="+mn-lt"/>
              </a:defRPr>
            </a:lvl1pPr>
            <a:lvl2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Lorem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ipsum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dolor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sit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amet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consectetur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adipiscing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elit.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Curabitur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ornare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bibendum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risus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, non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efficitur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sem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luctus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quis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.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Nulla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facilisi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.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Nunc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et massa et erat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efficitur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scelerisque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vel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vel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nunc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. Class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aptent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taciti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sociosqu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ad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litora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torquent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per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conubia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nostra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, per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inceptos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himenaeos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.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Maecenas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malesuada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volutpat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arcu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, et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tempor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libero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efficitur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vel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.</a:t>
            </a:r>
          </a:p>
          <a:p>
            <a:pPr lvl="0"/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Class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aptent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taciti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sociosqu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ad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litora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torquent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per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conubia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nostra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, per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inceptos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himenaeos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.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Maecenas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malesuada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volutpat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arcu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, et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tempor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libero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efficitur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vel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.</a:t>
            </a:r>
            <a:endParaRPr lang="sv-SE" dirty="0"/>
          </a:p>
        </p:txBody>
      </p:sp>
      <p:sp>
        <p:nvSpPr>
          <p:cNvPr id="11" name="Text Placeholder 45">
            <a:extLst>
              <a:ext uri="{FF2B5EF4-FFF2-40B4-BE49-F238E27FC236}">
                <a16:creationId xmlns:a16="http://schemas.microsoft.com/office/drawing/2014/main" id="{D02397F7-2169-AF48-BACF-340CEA5E90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2885" y="691748"/>
            <a:ext cx="6244058" cy="100451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3600" b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5pPr>
          </a:lstStyle>
          <a:p>
            <a:r>
              <a:rPr lang="sv-SE" dirty="0"/>
              <a:t>Sida med text</a:t>
            </a:r>
          </a:p>
        </p:txBody>
      </p:sp>
      <p:sp>
        <p:nvSpPr>
          <p:cNvPr id="8" name="Platshållare för datum 3">
            <a:extLst>
              <a:ext uri="{FF2B5EF4-FFF2-40B4-BE49-F238E27FC236}">
                <a16:creationId xmlns:a16="http://schemas.microsoft.com/office/drawing/2014/main" id="{7D0F93C8-C691-6340-96C3-4FF9677848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86672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217AD23-4B80-AE47-A073-C1C956FEC228}" type="datetimeFigureOut">
              <a:rPr lang="en-US" smtClean="0"/>
              <a:pPr/>
              <a:t>9/23/2020</a:t>
            </a:fld>
            <a:endParaRPr lang="en-US" dirty="0"/>
          </a:p>
        </p:txBody>
      </p:sp>
      <p:sp>
        <p:nvSpPr>
          <p:cNvPr id="9" name="Platshållare för sidfot 4">
            <a:extLst>
              <a:ext uri="{FF2B5EF4-FFF2-40B4-BE49-F238E27FC236}">
                <a16:creationId xmlns:a16="http://schemas.microsoft.com/office/drawing/2014/main" id="{D2D36013-959D-7949-9A94-9D1E615665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1277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sv-SE" dirty="0"/>
              <a:t>Kunskaper för en bättre arbetsdag</a:t>
            </a:r>
          </a:p>
        </p:txBody>
      </p:sp>
      <p:sp>
        <p:nvSpPr>
          <p:cNvPr id="10" name="Platshållare för bildnummer 5">
            <a:extLst>
              <a:ext uri="{FF2B5EF4-FFF2-40B4-BE49-F238E27FC236}">
                <a16:creationId xmlns:a16="http://schemas.microsoft.com/office/drawing/2014/main" id="{9225EE78-32AA-1E4A-878E-F3419CDEB5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085" y="4767263"/>
            <a:ext cx="3737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992F86E-6E27-F745-8D74-3AFD10DA8B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1547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lista med 1 k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5">
            <a:extLst>
              <a:ext uri="{FF2B5EF4-FFF2-40B4-BE49-F238E27FC236}">
                <a16:creationId xmlns:a16="http://schemas.microsoft.com/office/drawing/2014/main" id="{BFD436A8-4C7B-6946-BB81-3D37036021F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2885" y="2023542"/>
            <a:ext cx="7812968" cy="2209792"/>
          </a:xfrm>
          <a:prstGeom prst="rect">
            <a:avLst/>
          </a:prstGeom>
        </p:spPr>
        <p:txBody>
          <a:bodyPr anchor="t">
            <a:noAutofit/>
          </a:bodyPr>
          <a:lstStyle>
            <a:lvl1pPr marL="342900" indent="-342900" algn="l">
              <a:buClr>
                <a:schemeClr val="tx1"/>
              </a:buClr>
              <a:buFont typeface="Arial" panose="020B0604020202020204" pitchFamily="34" charset="0"/>
              <a:buChar char="•"/>
              <a:defRPr lang="sv-SE" sz="2000" b="0" i="0" smtClean="0">
                <a:solidFill>
                  <a:schemeClr val="tx1"/>
                </a:solidFill>
                <a:effectLst/>
              </a:defRPr>
            </a:lvl1pPr>
            <a:lvl2pPr>
              <a:spcBef>
                <a:spcPts val="480"/>
              </a:spcBef>
              <a:spcAft>
                <a:spcPts val="480"/>
              </a:spcAft>
              <a:buClr>
                <a:schemeClr val="tx1"/>
              </a:buClr>
              <a:defRPr sz="1800" b="0">
                <a:solidFill>
                  <a:schemeClr val="tx1"/>
                </a:solidFill>
                <a:latin typeface="Arial"/>
                <a:cs typeface="Arial" panose="020B0604020202020204" pitchFamily="34" charset="0"/>
              </a:defRPr>
            </a:lvl2pPr>
            <a:lvl3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Lorem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ipsum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dolor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sit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amet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.</a:t>
            </a:r>
          </a:p>
          <a:p>
            <a:pPr lvl="1"/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consectetur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adipiscing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elit. </a:t>
            </a:r>
          </a:p>
          <a:p>
            <a:pPr lvl="0"/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Curabitur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ornare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bibendum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risus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. </a:t>
            </a:r>
          </a:p>
          <a:p>
            <a:pPr lvl="0"/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non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efficitur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sem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luctus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quis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. </a:t>
            </a:r>
          </a:p>
          <a:p>
            <a:pPr lvl="0"/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Nulla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facilisi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. </a:t>
            </a:r>
            <a:endParaRPr lang="sv-SE" dirty="0"/>
          </a:p>
        </p:txBody>
      </p:sp>
      <p:sp>
        <p:nvSpPr>
          <p:cNvPr id="10" name="Text Placeholder 45">
            <a:extLst>
              <a:ext uri="{FF2B5EF4-FFF2-40B4-BE49-F238E27FC236}">
                <a16:creationId xmlns:a16="http://schemas.microsoft.com/office/drawing/2014/main" id="{BE8DC4F5-28E3-E149-A4EE-9FF63B5283F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2885" y="691748"/>
            <a:ext cx="6244058" cy="100451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3600" b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5pPr>
          </a:lstStyle>
          <a:p>
            <a:r>
              <a:rPr lang="sv-SE" dirty="0"/>
              <a:t>Sida med </a:t>
            </a:r>
            <a:br>
              <a:rPr lang="sv-SE" dirty="0"/>
            </a:br>
            <a:r>
              <a:rPr lang="sv-SE" dirty="0"/>
              <a:t>punktlista en kolumn </a:t>
            </a:r>
          </a:p>
        </p:txBody>
      </p:sp>
      <p:sp>
        <p:nvSpPr>
          <p:cNvPr id="8" name="Platshållare för datum 3">
            <a:extLst>
              <a:ext uri="{FF2B5EF4-FFF2-40B4-BE49-F238E27FC236}">
                <a16:creationId xmlns:a16="http://schemas.microsoft.com/office/drawing/2014/main" id="{75B0A13E-1166-C14C-84D4-FEF79EF4BC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86672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217AD23-4B80-AE47-A073-C1C956FEC228}" type="datetimeFigureOut">
              <a:rPr lang="en-US" smtClean="0"/>
              <a:pPr/>
              <a:t>9/23/2020</a:t>
            </a:fld>
            <a:endParaRPr lang="en-US" dirty="0"/>
          </a:p>
        </p:txBody>
      </p:sp>
      <p:sp>
        <p:nvSpPr>
          <p:cNvPr id="9" name="Platshållare för sidfot 4">
            <a:extLst>
              <a:ext uri="{FF2B5EF4-FFF2-40B4-BE49-F238E27FC236}">
                <a16:creationId xmlns:a16="http://schemas.microsoft.com/office/drawing/2014/main" id="{BBE7CCFB-BD8B-1A4C-AAD6-7CE96772F5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1277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sv-SE" dirty="0"/>
              <a:t>Kunskaper för en bättre arbetsdag</a:t>
            </a:r>
          </a:p>
        </p:txBody>
      </p:sp>
      <p:sp>
        <p:nvSpPr>
          <p:cNvPr id="11" name="Platshållare för bildnummer 5">
            <a:extLst>
              <a:ext uri="{FF2B5EF4-FFF2-40B4-BE49-F238E27FC236}">
                <a16:creationId xmlns:a16="http://schemas.microsoft.com/office/drawing/2014/main" id="{99299F19-2394-5E4B-BAF0-EBB2EB9BE7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085" y="4767263"/>
            <a:ext cx="3737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992F86E-6E27-F745-8D74-3AFD10DA8B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2622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lista med 2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5">
            <a:extLst>
              <a:ext uri="{FF2B5EF4-FFF2-40B4-BE49-F238E27FC236}">
                <a16:creationId xmlns:a16="http://schemas.microsoft.com/office/drawing/2014/main" id="{BFD436A8-4C7B-6946-BB81-3D37036021F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2885" y="2023542"/>
            <a:ext cx="3563169" cy="2209792"/>
          </a:xfrm>
          <a:prstGeom prst="rect">
            <a:avLst/>
          </a:prstGeom>
        </p:spPr>
        <p:txBody>
          <a:bodyPr anchor="t">
            <a:noAutofit/>
          </a:bodyPr>
          <a:lstStyle>
            <a:lvl1pPr marL="342900" indent="-342900" algn="l">
              <a:buClr>
                <a:schemeClr val="tx1"/>
              </a:buClr>
              <a:buFont typeface="Arial" panose="020B0604020202020204" pitchFamily="34" charset="0"/>
              <a:buChar char="•"/>
              <a:defRPr lang="sv-SE" sz="2000" b="0" i="0" smtClean="0">
                <a:solidFill>
                  <a:schemeClr val="tx1"/>
                </a:solidFill>
                <a:effectLst/>
              </a:defRPr>
            </a:lvl1pPr>
            <a:lvl2pPr>
              <a:spcBef>
                <a:spcPts val="480"/>
              </a:spcBef>
              <a:spcAft>
                <a:spcPts val="480"/>
              </a:spcAft>
              <a:buClr>
                <a:schemeClr val="tx1"/>
              </a:buClr>
              <a:defRPr sz="1800" b="0">
                <a:solidFill>
                  <a:schemeClr val="tx1"/>
                </a:solidFill>
                <a:latin typeface="Arial"/>
                <a:cs typeface="Arial" panose="020B0604020202020204" pitchFamily="34" charset="0"/>
              </a:defRPr>
            </a:lvl2pPr>
            <a:lvl3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Lorem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ipsum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dolor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sit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amet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.</a:t>
            </a:r>
          </a:p>
          <a:p>
            <a:pPr lvl="1"/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consectetur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adipiscing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elit. </a:t>
            </a:r>
          </a:p>
          <a:p>
            <a:pPr lvl="0"/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Nulla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facilisi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. </a:t>
            </a:r>
            <a:endParaRPr lang="sv-SE" dirty="0"/>
          </a:p>
        </p:txBody>
      </p:sp>
      <p:sp>
        <p:nvSpPr>
          <p:cNvPr id="11" name="Text Placeholder 45">
            <a:extLst>
              <a:ext uri="{FF2B5EF4-FFF2-40B4-BE49-F238E27FC236}">
                <a16:creationId xmlns:a16="http://schemas.microsoft.com/office/drawing/2014/main" id="{59353760-F3A4-7644-A569-1E87FDF7AD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72702" y="2023542"/>
            <a:ext cx="3563169" cy="2209792"/>
          </a:xfrm>
          <a:prstGeom prst="rect">
            <a:avLst/>
          </a:prstGeom>
        </p:spPr>
        <p:txBody>
          <a:bodyPr anchor="t">
            <a:noAutofit/>
          </a:bodyPr>
          <a:lstStyle>
            <a:lvl1pPr marL="342900" indent="-342900" algn="l">
              <a:buClr>
                <a:schemeClr val="tx1"/>
              </a:buClr>
              <a:buFont typeface="Arial" panose="020B0604020202020204" pitchFamily="34" charset="0"/>
              <a:buChar char="•"/>
              <a:defRPr lang="sv-SE" sz="2000" b="0" i="0" smtClean="0">
                <a:solidFill>
                  <a:schemeClr val="tx1"/>
                </a:solidFill>
                <a:effectLst/>
              </a:defRPr>
            </a:lvl1pPr>
            <a:lvl2pPr>
              <a:spcBef>
                <a:spcPts val="480"/>
              </a:spcBef>
              <a:spcAft>
                <a:spcPts val="480"/>
              </a:spcAft>
              <a:buClr>
                <a:schemeClr val="tx1"/>
              </a:buClr>
              <a:defRPr sz="1800" b="0">
                <a:solidFill>
                  <a:schemeClr val="tx1"/>
                </a:solidFill>
                <a:latin typeface="Arial"/>
                <a:cs typeface="Arial" panose="020B0604020202020204" pitchFamily="34" charset="0"/>
              </a:defRPr>
            </a:lvl2pPr>
            <a:lvl3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Lorem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ipsum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dolor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sit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amet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.</a:t>
            </a:r>
          </a:p>
          <a:p>
            <a:pPr lvl="1"/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consectetur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adipiscing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elit. </a:t>
            </a:r>
          </a:p>
          <a:p>
            <a:pPr lvl="0"/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Nulla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facilisi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. </a:t>
            </a:r>
            <a:endParaRPr lang="sv-SE" dirty="0"/>
          </a:p>
        </p:txBody>
      </p:sp>
      <p:sp>
        <p:nvSpPr>
          <p:cNvPr id="12" name="Text Placeholder 45">
            <a:extLst>
              <a:ext uri="{FF2B5EF4-FFF2-40B4-BE49-F238E27FC236}">
                <a16:creationId xmlns:a16="http://schemas.microsoft.com/office/drawing/2014/main" id="{B59348B8-8159-9C4B-98BA-C55FA74FFA4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2885" y="691748"/>
            <a:ext cx="6244058" cy="100451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3600" b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5pPr>
          </a:lstStyle>
          <a:p>
            <a:r>
              <a:rPr lang="sv-SE" dirty="0"/>
              <a:t>Sida med </a:t>
            </a:r>
            <a:br>
              <a:rPr lang="sv-SE" dirty="0"/>
            </a:br>
            <a:r>
              <a:rPr lang="sv-SE" dirty="0"/>
              <a:t>punktlista två kolumner </a:t>
            </a:r>
          </a:p>
        </p:txBody>
      </p:sp>
      <p:sp>
        <p:nvSpPr>
          <p:cNvPr id="8" name="Platshållare för datum 3">
            <a:extLst>
              <a:ext uri="{FF2B5EF4-FFF2-40B4-BE49-F238E27FC236}">
                <a16:creationId xmlns:a16="http://schemas.microsoft.com/office/drawing/2014/main" id="{E6FA9A9A-C8E2-2A44-8DB1-E3F06CDEAA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86672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217AD23-4B80-AE47-A073-C1C956FEC228}" type="datetimeFigureOut">
              <a:rPr lang="en-US" smtClean="0"/>
              <a:pPr/>
              <a:t>9/23/2020</a:t>
            </a:fld>
            <a:endParaRPr lang="en-US" dirty="0"/>
          </a:p>
        </p:txBody>
      </p:sp>
      <p:sp>
        <p:nvSpPr>
          <p:cNvPr id="9" name="Platshållare för sidfot 4">
            <a:extLst>
              <a:ext uri="{FF2B5EF4-FFF2-40B4-BE49-F238E27FC236}">
                <a16:creationId xmlns:a16="http://schemas.microsoft.com/office/drawing/2014/main" id="{7CF9CE69-3EEF-FC40-AB2D-7994517C04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1277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sv-SE" dirty="0"/>
              <a:t>Kunskaper för en bättre arbetsdag</a:t>
            </a:r>
          </a:p>
        </p:txBody>
      </p:sp>
      <p:sp>
        <p:nvSpPr>
          <p:cNvPr id="10" name="Platshållare för bildnummer 5">
            <a:extLst>
              <a:ext uri="{FF2B5EF4-FFF2-40B4-BE49-F238E27FC236}">
                <a16:creationId xmlns:a16="http://schemas.microsoft.com/office/drawing/2014/main" id="{09B0E174-F2CB-3245-A571-6AFC77C72F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085" y="4767263"/>
            <a:ext cx="3737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992F86E-6E27-F745-8D74-3AFD10DA8B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7533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a med ik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1235596" y="1724664"/>
            <a:ext cx="1551009" cy="1799169"/>
          </a:xfrm>
          <a:custGeom>
            <a:avLst/>
            <a:gdLst>
              <a:gd name="connsiteX0" fmla="*/ 1034006 w 2068012"/>
              <a:gd name="connsiteY0" fmla="*/ 0 h 2398892"/>
              <a:gd name="connsiteX1" fmla="*/ 2068012 w 2068012"/>
              <a:gd name="connsiteY1" fmla="*/ 517003 h 2398892"/>
              <a:gd name="connsiteX2" fmla="*/ 2068012 w 2068012"/>
              <a:gd name="connsiteY2" fmla="*/ 1881889 h 2398892"/>
              <a:gd name="connsiteX3" fmla="*/ 1034006 w 2068012"/>
              <a:gd name="connsiteY3" fmla="*/ 2398892 h 2398892"/>
              <a:gd name="connsiteX4" fmla="*/ 0 w 2068012"/>
              <a:gd name="connsiteY4" fmla="*/ 1881889 h 2398892"/>
              <a:gd name="connsiteX5" fmla="*/ 0 w 2068012"/>
              <a:gd name="connsiteY5" fmla="*/ 517003 h 2398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68012" h="2398892">
                <a:moveTo>
                  <a:pt x="1034006" y="0"/>
                </a:moveTo>
                <a:lnTo>
                  <a:pt x="2068012" y="517003"/>
                </a:lnTo>
                <a:lnTo>
                  <a:pt x="2068012" y="1881889"/>
                </a:lnTo>
                <a:lnTo>
                  <a:pt x="1034006" y="2398892"/>
                </a:lnTo>
                <a:lnTo>
                  <a:pt x="0" y="1881889"/>
                </a:lnTo>
                <a:lnTo>
                  <a:pt x="0" y="51700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000"/>
            </a:lvl1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sv-SE" dirty="0"/>
              <a:t>Klicka på ikonen</a:t>
            </a:r>
            <a:br>
              <a:rPr lang="sv-SE" dirty="0"/>
            </a:br>
            <a:r>
              <a:rPr lang="sv-SE" dirty="0"/>
              <a:t>för att infoga en bild</a:t>
            </a:r>
            <a:endParaRPr lang="en-GB" dirty="0"/>
          </a:p>
        </p:txBody>
      </p:sp>
      <p:sp>
        <p:nvSpPr>
          <p:cNvPr id="8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6357393" y="1724664"/>
            <a:ext cx="1551009" cy="1799169"/>
          </a:xfrm>
          <a:custGeom>
            <a:avLst/>
            <a:gdLst>
              <a:gd name="connsiteX0" fmla="*/ 1034006 w 2068012"/>
              <a:gd name="connsiteY0" fmla="*/ 0 h 2398892"/>
              <a:gd name="connsiteX1" fmla="*/ 2068012 w 2068012"/>
              <a:gd name="connsiteY1" fmla="*/ 517003 h 2398892"/>
              <a:gd name="connsiteX2" fmla="*/ 2068012 w 2068012"/>
              <a:gd name="connsiteY2" fmla="*/ 1881889 h 2398892"/>
              <a:gd name="connsiteX3" fmla="*/ 1034006 w 2068012"/>
              <a:gd name="connsiteY3" fmla="*/ 2398892 h 2398892"/>
              <a:gd name="connsiteX4" fmla="*/ 0 w 2068012"/>
              <a:gd name="connsiteY4" fmla="*/ 1881889 h 2398892"/>
              <a:gd name="connsiteX5" fmla="*/ 0 w 2068012"/>
              <a:gd name="connsiteY5" fmla="*/ 517003 h 2398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68012" h="2398892">
                <a:moveTo>
                  <a:pt x="1034006" y="0"/>
                </a:moveTo>
                <a:lnTo>
                  <a:pt x="2068012" y="517003"/>
                </a:lnTo>
                <a:lnTo>
                  <a:pt x="2068012" y="1881889"/>
                </a:lnTo>
                <a:lnTo>
                  <a:pt x="1034006" y="2398892"/>
                </a:lnTo>
                <a:lnTo>
                  <a:pt x="0" y="1881889"/>
                </a:lnTo>
                <a:lnTo>
                  <a:pt x="0" y="51700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000"/>
            </a:lvl1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sv-SE" dirty="0"/>
              <a:t>Klicka på ikonen</a:t>
            </a:r>
            <a:br>
              <a:rPr lang="sv-SE" dirty="0"/>
            </a:br>
            <a:r>
              <a:rPr lang="sv-SE" dirty="0"/>
              <a:t>för att infoga en bild</a:t>
            </a:r>
            <a:endParaRPr lang="en-GB" dirty="0"/>
          </a:p>
        </p:txBody>
      </p:sp>
      <p:sp>
        <p:nvSpPr>
          <p:cNvPr id="13" name="Text Placeholder 45">
            <a:extLst>
              <a:ext uri="{FF2B5EF4-FFF2-40B4-BE49-F238E27FC236}">
                <a16:creationId xmlns:a16="http://schemas.microsoft.com/office/drawing/2014/main" id="{8E2BCAC8-F8DE-3647-A3AD-642663FABE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74132" y="107174"/>
            <a:ext cx="3995737" cy="100451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3600" b="0">
                <a:solidFill>
                  <a:sysClr val="windowText" lastClr="000000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err="1"/>
              <a:t>Sida</a:t>
            </a:r>
            <a:r>
              <a:rPr lang="en-US" dirty="0"/>
              <a:t> med </a:t>
            </a:r>
            <a:r>
              <a:rPr lang="en-US" dirty="0" err="1"/>
              <a:t>ikoner</a:t>
            </a:r>
            <a:endParaRPr lang="sv-SE" dirty="0"/>
          </a:p>
        </p:txBody>
      </p:sp>
      <p:sp>
        <p:nvSpPr>
          <p:cNvPr id="14" name="Text Placeholder 47">
            <a:extLst>
              <a:ext uri="{FF2B5EF4-FFF2-40B4-BE49-F238E27FC236}">
                <a16:creationId xmlns:a16="http://schemas.microsoft.com/office/drawing/2014/main" id="{65B4AE93-57A0-DB41-961F-0CB7DB83F9D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74261" y="1228941"/>
            <a:ext cx="5795478" cy="2629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lang="en-US" sz="1100" dirty="0" smtClean="0"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Description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if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needed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Lorem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ipsum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dolor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sit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amet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consectetur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adipiscing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elit. 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14B0BDA1-E771-2145-92A6-2112BD78496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796496" y="1724664"/>
            <a:ext cx="1551009" cy="1799169"/>
          </a:xfrm>
          <a:custGeom>
            <a:avLst/>
            <a:gdLst>
              <a:gd name="connsiteX0" fmla="*/ 1034006 w 2068012"/>
              <a:gd name="connsiteY0" fmla="*/ 0 h 2398892"/>
              <a:gd name="connsiteX1" fmla="*/ 2068012 w 2068012"/>
              <a:gd name="connsiteY1" fmla="*/ 517003 h 2398892"/>
              <a:gd name="connsiteX2" fmla="*/ 2068012 w 2068012"/>
              <a:gd name="connsiteY2" fmla="*/ 1881889 h 2398892"/>
              <a:gd name="connsiteX3" fmla="*/ 1034006 w 2068012"/>
              <a:gd name="connsiteY3" fmla="*/ 2398892 h 2398892"/>
              <a:gd name="connsiteX4" fmla="*/ 0 w 2068012"/>
              <a:gd name="connsiteY4" fmla="*/ 1881889 h 2398892"/>
              <a:gd name="connsiteX5" fmla="*/ 0 w 2068012"/>
              <a:gd name="connsiteY5" fmla="*/ 517003 h 2398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68012" h="2398892">
                <a:moveTo>
                  <a:pt x="1034006" y="0"/>
                </a:moveTo>
                <a:lnTo>
                  <a:pt x="2068012" y="517003"/>
                </a:lnTo>
                <a:lnTo>
                  <a:pt x="2068012" y="1881889"/>
                </a:lnTo>
                <a:lnTo>
                  <a:pt x="1034006" y="2398892"/>
                </a:lnTo>
                <a:lnTo>
                  <a:pt x="0" y="1881889"/>
                </a:lnTo>
                <a:lnTo>
                  <a:pt x="0" y="51700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000"/>
            </a:lvl1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sv-SE" dirty="0"/>
              <a:t>Klicka på ikonen</a:t>
            </a:r>
            <a:br>
              <a:rPr lang="sv-SE" dirty="0"/>
            </a:br>
            <a:r>
              <a:rPr lang="sv-SE" dirty="0"/>
              <a:t>för att infoga en bild</a:t>
            </a:r>
            <a:endParaRPr lang="en-GB" dirty="0"/>
          </a:p>
        </p:txBody>
      </p:sp>
      <p:sp>
        <p:nvSpPr>
          <p:cNvPr id="16" name="Text Placeholder 45">
            <a:extLst>
              <a:ext uri="{FF2B5EF4-FFF2-40B4-BE49-F238E27FC236}">
                <a16:creationId xmlns:a16="http://schemas.microsoft.com/office/drawing/2014/main" id="{D7A9AABC-90F2-E246-9A2B-4289314790B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0195" y="3756581"/>
            <a:ext cx="2441809" cy="33173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600" b="1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Text Only Slide</a:t>
            </a:r>
            <a:endParaRPr lang="sv-SE" dirty="0"/>
          </a:p>
        </p:txBody>
      </p:sp>
      <p:sp>
        <p:nvSpPr>
          <p:cNvPr id="17" name="Text Placeholder 45">
            <a:extLst>
              <a:ext uri="{FF2B5EF4-FFF2-40B4-BE49-F238E27FC236}">
                <a16:creationId xmlns:a16="http://schemas.microsoft.com/office/drawing/2014/main" id="{979516C7-D034-C24B-B879-822D787723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11992" y="3756581"/>
            <a:ext cx="2441809" cy="33173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600" b="1">
                <a:solidFill>
                  <a:srgbClr val="000000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Text Only Slide</a:t>
            </a:r>
            <a:endParaRPr lang="sv-SE" dirty="0"/>
          </a:p>
        </p:txBody>
      </p:sp>
      <p:sp>
        <p:nvSpPr>
          <p:cNvPr id="18" name="Text Placeholder 45">
            <a:extLst>
              <a:ext uri="{FF2B5EF4-FFF2-40B4-BE49-F238E27FC236}">
                <a16:creationId xmlns:a16="http://schemas.microsoft.com/office/drawing/2014/main" id="{246FFCFD-95B5-7D4C-98D6-348BA9F2776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57154" y="3756580"/>
            <a:ext cx="2441809" cy="33173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600" b="1">
                <a:solidFill>
                  <a:srgbClr val="000000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Text Only Slide</a:t>
            </a:r>
            <a:endParaRPr lang="sv-SE" dirty="0"/>
          </a:p>
        </p:txBody>
      </p:sp>
      <p:sp>
        <p:nvSpPr>
          <p:cNvPr id="19" name="Platshållare för datum 3">
            <a:extLst>
              <a:ext uri="{FF2B5EF4-FFF2-40B4-BE49-F238E27FC236}">
                <a16:creationId xmlns:a16="http://schemas.microsoft.com/office/drawing/2014/main" id="{9C9CAD85-275E-3144-8BA4-CCAF43781D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86672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217AD23-4B80-AE47-A073-C1C956FEC228}" type="datetimeFigureOut">
              <a:rPr lang="en-US" smtClean="0"/>
              <a:pPr/>
              <a:t>9/23/2020</a:t>
            </a:fld>
            <a:endParaRPr lang="en-US" dirty="0"/>
          </a:p>
        </p:txBody>
      </p:sp>
      <p:sp>
        <p:nvSpPr>
          <p:cNvPr id="20" name="Platshållare för sidfot 4">
            <a:extLst>
              <a:ext uri="{FF2B5EF4-FFF2-40B4-BE49-F238E27FC236}">
                <a16:creationId xmlns:a16="http://schemas.microsoft.com/office/drawing/2014/main" id="{DDF1267D-F835-1B45-BAF0-B7B7FA9338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1277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sv-SE" dirty="0"/>
              <a:t>Kunskaper för en bättre arbetsdag</a:t>
            </a:r>
          </a:p>
        </p:txBody>
      </p:sp>
      <p:sp>
        <p:nvSpPr>
          <p:cNvPr id="21" name="Platshållare för bildnummer 5">
            <a:extLst>
              <a:ext uri="{FF2B5EF4-FFF2-40B4-BE49-F238E27FC236}">
                <a16:creationId xmlns:a16="http://schemas.microsoft.com/office/drawing/2014/main" id="{48126604-11CF-504A-89A1-9BB08315CB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085" y="4767263"/>
            <a:ext cx="3737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992F86E-6E27-F745-8D74-3AFD10DA8B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9468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s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3797052-3836-9D4C-8654-F4AE90B03171}"/>
              </a:ext>
            </a:extLst>
          </p:cNvPr>
          <p:cNvSpPr/>
          <p:nvPr userDrawn="1"/>
        </p:nvSpPr>
        <p:spPr>
          <a:xfrm>
            <a:off x="-33337" y="-18753"/>
            <a:ext cx="9210675" cy="5181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-33337" y="-28278"/>
            <a:ext cx="9227612" cy="5190531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  <a:gd name="connsiteX0" fmla="*/ 0 w 9144000"/>
              <a:gd name="connsiteY0" fmla="*/ 0 h 5143500"/>
              <a:gd name="connsiteX1" fmla="*/ 7256206 w 9144000"/>
              <a:gd name="connsiteY1" fmla="*/ 789039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  <a:gd name="connsiteX0" fmla="*/ 0 w 9144000"/>
              <a:gd name="connsiteY0" fmla="*/ 0 h 5143500"/>
              <a:gd name="connsiteX1" fmla="*/ 7226709 w 9144000"/>
              <a:gd name="connsiteY1" fmla="*/ 789039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7226709" y="789039"/>
                </a:lnTo>
                <a:lnTo>
                  <a:pt x="9144000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lvl1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sv-SE" dirty="0"/>
              <a:t>Klicka på ikonen</a:t>
            </a:r>
            <a:br>
              <a:rPr lang="sv-SE" dirty="0"/>
            </a:br>
            <a:r>
              <a:rPr lang="sv-SE" dirty="0"/>
              <a:t>för att infoga en bild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4EEC5F7-8BCD-7745-B9B6-BB4F7EB216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2350" y="288000"/>
            <a:ext cx="1447922" cy="367915"/>
          </a:xfrm>
          <a:prstGeom prst="rect">
            <a:avLst/>
          </a:prstGeom>
        </p:spPr>
      </p:pic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E50C7A3A-5D25-5848-82B5-05CB420DB0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86672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6217AD23-4B80-AE47-A073-C1C956FEC228}" type="datetimeFigureOut">
              <a:rPr lang="en-US" smtClean="0"/>
              <a:pPr/>
              <a:t>9/23/2020</a:t>
            </a:fld>
            <a:endParaRPr lang="en-US" dirty="0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378B23DF-386C-9640-BE52-1DF27E2F0D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1277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sv-SE" dirty="0"/>
              <a:t>Kunskaper för en bättre arbetsdag</a:t>
            </a:r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8A0E7E23-17C7-7A47-8F2A-468140D173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085" y="4767263"/>
            <a:ext cx="3737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C992F86E-6E27-F745-8D74-3AFD10DA8B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0351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hel 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5135FA7D-C6E4-2743-9E60-398263C06F78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9144000" cy="5143500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lvl1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sv-SE" dirty="0"/>
              <a:t>Klicka på ikonen</a:t>
            </a:r>
            <a:br>
              <a:rPr lang="sv-SE" dirty="0"/>
            </a:br>
            <a:r>
              <a:rPr lang="sv-SE" dirty="0"/>
              <a:t>för att infoga en video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6639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a med flera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2">
            <a:extLst>
              <a:ext uri="{FF2B5EF4-FFF2-40B4-BE49-F238E27FC236}">
                <a16:creationId xmlns:a16="http://schemas.microsoft.com/office/drawing/2014/main" id="{A8EF75D6-8C50-4647-BA48-F3F8A3DBDB5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53579" y="885675"/>
            <a:ext cx="2941768" cy="3412448"/>
          </a:xfrm>
          <a:custGeom>
            <a:avLst/>
            <a:gdLst>
              <a:gd name="connsiteX0" fmla="*/ 1034006 w 2068012"/>
              <a:gd name="connsiteY0" fmla="*/ 0 h 2398892"/>
              <a:gd name="connsiteX1" fmla="*/ 2068012 w 2068012"/>
              <a:gd name="connsiteY1" fmla="*/ 517003 h 2398892"/>
              <a:gd name="connsiteX2" fmla="*/ 2068012 w 2068012"/>
              <a:gd name="connsiteY2" fmla="*/ 1881889 h 2398892"/>
              <a:gd name="connsiteX3" fmla="*/ 1034006 w 2068012"/>
              <a:gd name="connsiteY3" fmla="*/ 2398892 h 2398892"/>
              <a:gd name="connsiteX4" fmla="*/ 0 w 2068012"/>
              <a:gd name="connsiteY4" fmla="*/ 1881889 h 2398892"/>
              <a:gd name="connsiteX5" fmla="*/ 0 w 2068012"/>
              <a:gd name="connsiteY5" fmla="*/ 517003 h 2398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68012" h="2398892">
                <a:moveTo>
                  <a:pt x="1034006" y="0"/>
                </a:moveTo>
                <a:lnTo>
                  <a:pt x="2068012" y="517003"/>
                </a:lnTo>
                <a:lnTo>
                  <a:pt x="2068012" y="1881889"/>
                </a:lnTo>
                <a:lnTo>
                  <a:pt x="1034006" y="2398892"/>
                </a:lnTo>
                <a:lnTo>
                  <a:pt x="0" y="1881889"/>
                </a:lnTo>
                <a:lnTo>
                  <a:pt x="0" y="51700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000"/>
            </a:lvl1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sv-SE" dirty="0"/>
              <a:t>Klicka på ikonen</a:t>
            </a:r>
            <a:br>
              <a:rPr lang="sv-SE" dirty="0"/>
            </a:br>
            <a:r>
              <a:rPr lang="sv-SE" dirty="0"/>
              <a:t>för att infoga en bild</a:t>
            </a:r>
            <a:endParaRPr lang="en-GB" dirty="0"/>
          </a:p>
        </p:txBody>
      </p:sp>
      <p:sp>
        <p:nvSpPr>
          <p:cNvPr id="7" name="Picture Placeholder 12">
            <a:extLst>
              <a:ext uri="{FF2B5EF4-FFF2-40B4-BE49-F238E27FC236}">
                <a16:creationId xmlns:a16="http://schemas.microsoft.com/office/drawing/2014/main" id="{4AA0862A-F774-7C4C-811C-445050803FF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822129" y="3655482"/>
            <a:ext cx="2200179" cy="2552205"/>
          </a:xfrm>
          <a:custGeom>
            <a:avLst/>
            <a:gdLst>
              <a:gd name="connsiteX0" fmla="*/ 1034006 w 2068012"/>
              <a:gd name="connsiteY0" fmla="*/ 0 h 2398892"/>
              <a:gd name="connsiteX1" fmla="*/ 2068012 w 2068012"/>
              <a:gd name="connsiteY1" fmla="*/ 517003 h 2398892"/>
              <a:gd name="connsiteX2" fmla="*/ 2068012 w 2068012"/>
              <a:gd name="connsiteY2" fmla="*/ 1881889 h 2398892"/>
              <a:gd name="connsiteX3" fmla="*/ 1034006 w 2068012"/>
              <a:gd name="connsiteY3" fmla="*/ 2398892 h 2398892"/>
              <a:gd name="connsiteX4" fmla="*/ 0 w 2068012"/>
              <a:gd name="connsiteY4" fmla="*/ 1881889 h 2398892"/>
              <a:gd name="connsiteX5" fmla="*/ 0 w 2068012"/>
              <a:gd name="connsiteY5" fmla="*/ 517003 h 2398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68012" h="2398892">
                <a:moveTo>
                  <a:pt x="1034006" y="0"/>
                </a:moveTo>
                <a:lnTo>
                  <a:pt x="2068012" y="517003"/>
                </a:lnTo>
                <a:lnTo>
                  <a:pt x="2068012" y="1881889"/>
                </a:lnTo>
                <a:lnTo>
                  <a:pt x="1034006" y="2398892"/>
                </a:lnTo>
                <a:lnTo>
                  <a:pt x="0" y="1881889"/>
                </a:lnTo>
                <a:lnTo>
                  <a:pt x="0" y="51700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000"/>
            </a:lvl1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sv-SE" dirty="0"/>
              <a:t>Klicka på ikonen</a:t>
            </a:r>
            <a:br>
              <a:rPr lang="sv-SE" dirty="0"/>
            </a:br>
            <a:r>
              <a:rPr lang="sv-SE" dirty="0"/>
              <a:t>för att infoga en bild</a:t>
            </a:r>
            <a:endParaRPr lang="en-GB" dirty="0"/>
          </a:p>
        </p:txBody>
      </p:sp>
      <p:sp>
        <p:nvSpPr>
          <p:cNvPr id="8" name="Picture Placeholder 12">
            <a:extLst>
              <a:ext uri="{FF2B5EF4-FFF2-40B4-BE49-F238E27FC236}">
                <a16:creationId xmlns:a16="http://schemas.microsoft.com/office/drawing/2014/main" id="{D80E3090-F4CF-8A4E-B535-60AC13C3D4A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736292" y="1651818"/>
            <a:ext cx="2117704" cy="2456535"/>
          </a:xfrm>
          <a:custGeom>
            <a:avLst/>
            <a:gdLst>
              <a:gd name="connsiteX0" fmla="*/ 1034006 w 2068012"/>
              <a:gd name="connsiteY0" fmla="*/ 0 h 2398892"/>
              <a:gd name="connsiteX1" fmla="*/ 2068012 w 2068012"/>
              <a:gd name="connsiteY1" fmla="*/ 517003 h 2398892"/>
              <a:gd name="connsiteX2" fmla="*/ 2068012 w 2068012"/>
              <a:gd name="connsiteY2" fmla="*/ 1881889 h 2398892"/>
              <a:gd name="connsiteX3" fmla="*/ 1034006 w 2068012"/>
              <a:gd name="connsiteY3" fmla="*/ 2398892 h 2398892"/>
              <a:gd name="connsiteX4" fmla="*/ 0 w 2068012"/>
              <a:gd name="connsiteY4" fmla="*/ 1881889 h 2398892"/>
              <a:gd name="connsiteX5" fmla="*/ 0 w 2068012"/>
              <a:gd name="connsiteY5" fmla="*/ 517003 h 2398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68012" h="2398892">
                <a:moveTo>
                  <a:pt x="1034006" y="0"/>
                </a:moveTo>
                <a:lnTo>
                  <a:pt x="2068012" y="517003"/>
                </a:lnTo>
                <a:lnTo>
                  <a:pt x="2068012" y="1881889"/>
                </a:lnTo>
                <a:lnTo>
                  <a:pt x="1034006" y="2398892"/>
                </a:lnTo>
                <a:lnTo>
                  <a:pt x="0" y="1881889"/>
                </a:lnTo>
                <a:lnTo>
                  <a:pt x="0" y="51700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000"/>
            </a:lvl1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sv-SE" dirty="0"/>
              <a:t>Klicka på ikonen</a:t>
            </a:r>
            <a:br>
              <a:rPr lang="sv-SE" dirty="0"/>
            </a:br>
            <a:r>
              <a:rPr lang="sv-SE" dirty="0"/>
              <a:t>för att infoga en bild</a:t>
            </a:r>
            <a:endParaRPr lang="en-GB" dirty="0"/>
          </a:p>
        </p:txBody>
      </p:sp>
      <p:sp>
        <p:nvSpPr>
          <p:cNvPr id="10" name="Text Placeholder 45">
            <a:extLst>
              <a:ext uri="{FF2B5EF4-FFF2-40B4-BE49-F238E27FC236}">
                <a16:creationId xmlns:a16="http://schemas.microsoft.com/office/drawing/2014/main" id="{1C4C940B-1041-4D47-BF82-81413AF011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2884" y="1750696"/>
            <a:ext cx="3727063" cy="268321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lang="sv-SE" sz="2000" b="0" i="0" smtClean="0">
                <a:effectLst/>
              </a:defRPr>
            </a:lvl1pPr>
            <a:lvl2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Lorem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ipsum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dolor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sit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amet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consectetur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adipiscing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elit. </a:t>
            </a:r>
            <a:endParaRPr lang="sv-SE" dirty="0"/>
          </a:p>
        </p:txBody>
      </p:sp>
      <p:sp>
        <p:nvSpPr>
          <p:cNvPr id="12" name="Picture Placeholder 12">
            <a:extLst>
              <a:ext uri="{FF2B5EF4-FFF2-40B4-BE49-F238E27FC236}">
                <a16:creationId xmlns:a16="http://schemas.microsoft.com/office/drawing/2014/main" id="{A31CD41F-FA30-464A-B3C4-414440D0C0D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239948" y="3817774"/>
            <a:ext cx="1503813" cy="1744421"/>
          </a:xfrm>
          <a:custGeom>
            <a:avLst/>
            <a:gdLst>
              <a:gd name="connsiteX0" fmla="*/ 1034006 w 2068012"/>
              <a:gd name="connsiteY0" fmla="*/ 0 h 2398892"/>
              <a:gd name="connsiteX1" fmla="*/ 2068012 w 2068012"/>
              <a:gd name="connsiteY1" fmla="*/ 517003 h 2398892"/>
              <a:gd name="connsiteX2" fmla="*/ 2068012 w 2068012"/>
              <a:gd name="connsiteY2" fmla="*/ 1881889 h 2398892"/>
              <a:gd name="connsiteX3" fmla="*/ 1034006 w 2068012"/>
              <a:gd name="connsiteY3" fmla="*/ 2398892 h 2398892"/>
              <a:gd name="connsiteX4" fmla="*/ 0 w 2068012"/>
              <a:gd name="connsiteY4" fmla="*/ 1881889 h 2398892"/>
              <a:gd name="connsiteX5" fmla="*/ 0 w 2068012"/>
              <a:gd name="connsiteY5" fmla="*/ 517003 h 2398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68012" h="2398892">
                <a:moveTo>
                  <a:pt x="1034006" y="0"/>
                </a:moveTo>
                <a:lnTo>
                  <a:pt x="2068012" y="517003"/>
                </a:lnTo>
                <a:lnTo>
                  <a:pt x="2068012" y="1881889"/>
                </a:lnTo>
                <a:lnTo>
                  <a:pt x="1034006" y="2398892"/>
                </a:lnTo>
                <a:lnTo>
                  <a:pt x="0" y="1881889"/>
                </a:lnTo>
                <a:lnTo>
                  <a:pt x="0" y="51700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000"/>
            </a:lvl1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sv-SE" dirty="0"/>
              <a:t>Klicka på ikonen</a:t>
            </a:r>
            <a:br>
              <a:rPr lang="sv-SE" dirty="0"/>
            </a:br>
            <a:r>
              <a:rPr lang="sv-SE" dirty="0"/>
              <a:t>för att infoga en bild</a:t>
            </a:r>
            <a:endParaRPr lang="en-GB" dirty="0"/>
          </a:p>
        </p:txBody>
      </p:sp>
      <p:sp>
        <p:nvSpPr>
          <p:cNvPr id="15" name="Text Placeholder 45">
            <a:extLst>
              <a:ext uri="{FF2B5EF4-FFF2-40B4-BE49-F238E27FC236}">
                <a16:creationId xmlns:a16="http://schemas.microsoft.com/office/drawing/2014/main" id="{8526F449-F722-E34A-A436-B27AE9A948D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2885" y="691748"/>
            <a:ext cx="6244058" cy="100451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3600" b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5pPr>
          </a:lstStyle>
          <a:p>
            <a:r>
              <a:rPr lang="sv-SE" dirty="0"/>
              <a:t>Sida med flera bilder</a:t>
            </a:r>
          </a:p>
        </p:txBody>
      </p:sp>
      <p:sp>
        <p:nvSpPr>
          <p:cNvPr id="11" name="Platshållare för datum 3">
            <a:extLst>
              <a:ext uri="{FF2B5EF4-FFF2-40B4-BE49-F238E27FC236}">
                <a16:creationId xmlns:a16="http://schemas.microsoft.com/office/drawing/2014/main" id="{4418C3CA-BAF1-0F44-8CBD-E584DCF2DB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86672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217AD23-4B80-AE47-A073-C1C956FEC228}" type="datetimeFigureOut">
              <a:rPr lang="en-US" smtClean="0"/>
              <a:pPr/>
              <a:t>9/23/2020</a:t>
            </a:fld>
            <a:endParaRPr lang="en-US" dirty="0"/>
          </a:p>
        </p:txBody>
      </p:sp>
      <p:sp>
        <p:nvSpPr>
          <p:cNvPr id="16" name="Platshållare för sidfot 4">
            <a:extLst>
              <a:ext uri="{FF2B5EF4-FFF2-40B4-BE49-F238E27FC236}">
                <a16:creationId xmlns:a16="http://schemas.microsoft.com/office/drawing/2014/main" id="{9B7591FD-BA4E-5C40-989C-A5FF57FDE3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1277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sv-SE" dirty="0"/>
              <a:t>Kunskaper för en bättre arbetsdag</a:t>
            </a:r>
          </a:p>
        </p:txBody>
      </p:sp>
      <p:sp>
        <p:nvSpPr>
          <p:cNvPr id="17" name="Platshållare för bildnummer 5">
            <a:extLst>
              <a:ext uri="{FF2B5EF4-FFF2-40B4-BE49-F238E27FC236}">
                <a16:creationId xmlns:a16="http://schemas.microsoft.com/office/drawing/2014/main" id="{D712B768-C6D7-0446-8480-C9FDA50ADB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085" y="4767263"/>
            <a:ext cx="3737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992F86E-6E27-F745-8D74-3AFD10DA8B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3495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ffra eller info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A956C4F-4C26-3744-ACEC-D46C2FD2F09D}"/>
              </a:ext>
            </a:extLst>
          </p:cNvPr>
          <p:cNvSpPr/>
          <p:nvPr userDrawn="1"/>
        </p:nvSpPr>
        <p:spPr>
          <a:xfrm>
            <a:off x="-58994" y="-66368"/>
            <a:ext cx="4343400" cy="5294671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bg1"/>
              </a:solidFill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BD5201D-68FD-2E41-87B0-87111435D4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45025" y="1416050"/>
            <a:ext cx="4175125" cy="2116138"/>
          </a:xfrm>
        </p:spPr>
        <p:txBody>
          <a:bodyPr anchor="ctr">
            <a:noAutofit/>
          </a:bodyPr>
          <a:lstStyle>
            <a:lvl1pPr marL="0" indent="0" algn="ctr">
              <a:buNone/>
              <a:defRPr sz="13800" b="1">
                <a:solidFill>
                  <a:schemeClr val="accent3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88</a:t>
            </a:r>
            <a:endParaRPr lang="sv-SE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5ED4DC3C-0209-094B-93CA-BF1D8D06398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80037" y="3775363"/>
            <a:ext cx="3503357" cy="298450"/>
          </a:xfrm>
        </p:spPr>
        <p:txBody>
          <a:bodyPr>
            <a:noAutofit/>
          </a:bodyPr>
          <a:lstStyle>
            <a:lvl1pPr marL="0" indent="0" algn="ctr">
              <a:buNone/>
              <a:defRPr sz="1100" b="1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risus</a:t>
            </a:r>
            <a:endParaRPr lang="en-US" dirty="0"/>
          </a:p>
          <a:p>
            <a:pPr lvl="0"/>
            <a:endParaRPr lang="en-US" dirty="0" err="1"/>
          </a:p>
        </p:txBody>
      </p:sp>
      <p:sp>
        <p:nvSpPr>
          <p:cNvPr id="18" name="Text Placeholder 45">
            <a:extLst>
              <a:ext uri="{FF2B5EF4-FFF2-40B4-BE49-F238E27FC236}">
                <a16:creationId xmlns:a16="http://schemas.microsoft.com/office/drawing/2014/main" id="{1D5E07B3-71BA-234F-A9F6-2094DF05781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2885" y="2023541"/>
            <a:ext cx="3425870" cy="215762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r">
              <a:buNone/>
              <a:defRPr lang="sv-SE" sz="2000" b="0" i="0" smtClean="0">
                <a:solidFill>
                  <a:schemeClr val="bg1"/>
                </a:solidFill>
                <a:effectLst/>
                <a:latin typeface="+mn-lt"/>
              </a:defRPr>
            </a:lvl1pPr>
            <a:lvl2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Lorem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ipsum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dolor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sit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amet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consectetur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adipiscing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elit.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Curabitur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ornare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bibendum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risus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, non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efficitur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sem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luctus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. </a:t>
            </a:r>
            <a:endParaRPr lang="sv-SE" dirty="0"/>
          </a:p>
        </p:txBody>
      </p:sp>
      <p:sp>
        <p:nvSpPr>
          <p:cNvPr id="19" name="Text Placeholder 45">
            <a:extLst>
              <a:ext uri="{FF2B5EF4-FFF2-40B4-BE49-F238E27FC236}">
                <a16:creationId xmlns:a16="http://schemas.microsoft.com/office/drawing/2014/main" id="{92D9A55E-077F-CF49-BA46-ED409FC1A0E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2885" y="726496"/>
            <a:ext cx="3425870" cy="100451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r">
              <a:buNone/>
              <a:defRPr sz="3600" b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err="1"/>
              <a:t>Siffra</a:t>
            </a:r>
            <a:r>
              <a:rPr lang="en-US" dirty="0"/>
              <a:t> </a:t>
            </a:r>
            <a:r>
              <a:rPr lang="en-US" dirty="0" err="1"/>
              <a:t>eller</a:t>
            </a:r>
            <a:r>
              <a:rPr lang="en-US" dirty="0"/>
              <a:t> </a:t>
            </a:r>
            <a:r>
              <a:rPr lang="en-US" dirty="0" err="1"/>
              <a:t>infografik</a:t>
            </a:r>
            <a:endParaRPr lang="sv-SE" dirty="0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F0EEC0A1-FBE3-B84E-A945-8A42B08120B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67086" y="2121194"/>
            <a:ext cx="1392635" cy="705849"/>
          </a:xfrm>
        </p:spPr>
        <p:txBody>
          <a:bodyPr anchor="ctr">
            <a:noAutofit/>
          </a:bodyPr>
          <a:lstStyle>
            <a:lvl1pPr marL="0" indent="0" algn="ctr">
              <a:buNone/>
              <a:defRPr sz="5400" b="1">
                <a:solidFill>
                  <a:schemeClr val="accent3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%</a:t>
            </a:r>
            <a:endParaRPr lang="sv-SE" dirty="0"/>
          </a:p>
        </p:txBody>
      </p:sp>
      <p:sp>
        <p:nvSpPr>
          <p:cNvPr id="16" name="Platshållare för datum 3">
            <a:extLst>
              <a:ext uri="{FF2B5EF4-FFF2-40B4-BE49-F238E27FC236}">
                <a16:creationId xmlns:a16="http://schemas.microsoft.com/office/drawing/2014/main" id="{2A802119-C399-EE4A-AA73-B76BB0AD30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86672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217AD23-4B80-AE47-A073-C1C956FEC228}" type="datetimeFigureOut">
              <a:rPr lang="en-US" smtClean="0"/>
              <a:pPr/>
              <a:t>9/23/2020</a:t>
            </a:fld>
            <a:endParaRPr lang="en-US" dirty="0"/>
          </a:p>
        </p:txBody>
      </p:sp>
      <p:sp>
        <p:nvSpPr>
          <p:cNvPr id="20" name="Platshållare för sidfot 4">
            <a:extLst>
              <a:ext uri="{FF2B5EF4-FFF2-40B4-BE49-F238E27FC236}">
                <a16:creationId xmlns:a16="http://schemas.microsoft.com/office/drawing/2014/main" id="{8BFC993D-9381-1D43-BBC6-E75A8F4EA9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1277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sv-SE" dirty="0"/>
              <a:t>Kunskaper för en bättre arbetsdag</a:t>
            </a:r>
          </a:p>
        </p:txBody>
      </p:sp>
      <p:sp>
        <p:nvSpPr>
          <p:cNvPr id="21" name="Platshållare för bildnummer 5">
            <a:extLst>
              <a:ext uri="{FF2B5EF4-FFF2-40B4-BE49-F238E27FC236}">
                <a16:creationId xmlns:a16="http://schemas.microsoft.com/office/drawing/2014/main" id="{B0283C62-9890-8740-82AB-4110D4BFED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085" y="4767263"/>
            <a:ext cx="3737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C992F86E-6E27-F745-8D74-3AFD10DA8B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874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ffra eller infografi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A956C4F-4C26-3744-ACEC-D46C2FD2F09D}"/>
              </a:ext>
            </a:extLst>
          </p:cNvPr>
          <p:cNvSpPr/>
          <p:nvPr userDrawn="1"/>
        </p:nvSpPr>
        <p:spPr>
          <a:xfrm>
            <a:off x="-58994" y="-66368"/>
            <a:ext cx="4343400" cy="52946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bg1"/>
              </a:solidFill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BD5201D-68FD-2E41-87B0-87111435D4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45025" y="1416050"/>
            <a:ext cx="4175125" cy="2116138"/>
          </a:xfrm>
        </p:spPr>
        <p:txBody>
          <a:bodyPr anchor="ctr">
            <a:noAutofit/>
          </a:bodyPr>
          <a:lstStyle>
            <a:lvl1pPr marL="0" indent="0" algn="ctr">
              <a:buNone/>
              <a:defRPr sz="13800" b="1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88</a:t>
            </a:r>
            <a:endParaRPr lang="sv-SE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5ED4DC3C-0209-094B-93CA-BF1D8D06398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80037" y="3775363"/>
            <a:ext cx="3503357" cy="298450"/>
          </a:xfrm>
        </p:spPr>
        <p:txBody>
          <a:bodyPr>
            <a:noAutofit/>
          </a:bodyPr>
          <a:lstStyle>
            <a:lvl1pPr marL="0" indent="0" algn="ctr">
              <a:buNone/>
              <a:defRPr sz="1100" b="1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risus</a:t>
            </a:r>
            <a:endParaRPr lang="en-US" dirty="0"/>
          </a:p>
          <a:p>
            <a:pPr lvl="0"/>
            <a:endParaRPr lang="en-US" dirty="0" err="1"/>
          </a:p>
        </p:txBody>
      </p:sp>
      <p:sp>
        <p:nvSpPr>
          <p:cNvPr id="18" name="Text Placeholder 45">
            <a:extLst>
              <a:ext uri="{FF2B5EF4-FFF2-40B4-BE49-F238E27FC236}">
                <a16:creationId xmlns:a16="http://schemas.microsoft.com/office/drawing/2014/main" id="{1D5E07B3-71BA-234F-A9F6-2094DF05781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2885" y="2023541"/>
            <a:ext cx="3425870" cy="215762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r">
              <a:buNone/>
              <a:defRPr lang="sv-SE" sz="2000" b="0" i="0" smtClean="0">
                <a:solidFill>
                  <a:schemeClr val="bg1"/>
                </a:solidFill>
                <a:effectLst/>
                <a:latin typeface="+mn-lt"/>
              </a:defRPr>
            </a:lvl1pPr>
            <a:lvl2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Lorem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ipsum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dolor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sit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amet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consectetur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adipiscing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elit.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Curabitur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ornare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bibendum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risus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, non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efficitur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sem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luctus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. </a:t>
            </a:r>
            <a:endParaRPr lang="sv-SE" dirty="0"/>
          </a:p>
        </p:txBody>
      </p:sp>
      <p:sp>
        <p:nvSpPr>
          <p:cNvPr id="19" name="Text Placeholder 45">
            <a:extLst>
              <a:ext uri="{FF2B5EF4-FFF2-40B4-BE49-F238E27FC236}">
                <a16:creationId xmlns:a16="http://schemas.microsoft.com/office/drawing/2014/main" id="{92D9A55E-077F-CF49-BA46-ED409FC1A0E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2885" y="726496"/>
            <a:ext cx="3425870" cy="100451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r">
              <a:buNone/>
              <a:defRPr sz="3600" b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err="1"/>
              <a:t>Siffra</a:t>
            </a:r>
            <a:r>
              <a:rPr lang="en-US" dirty="0"/>
              <a:t> </a:t>
            </a:r>
            <a:r>
              <a:rPr lang="en-US" dirty="0" err="1"/>
              <a:t>eller</a:t>
            </a:r>
            <a:r>
              <a:rPr lang="en-US" dirty="0"/>
              <a:t> </a:t>
            </a:r>
            <a:r>
              <a:rPr lang="en-US" dirty="0" err="1"/>
              <a:t>infografik</a:t>
            </a:r>
            <a:endParaRPr lang="sv-SE" dirty="0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F0EEC0A1-FBE3-B84E-A945-8A42B08120B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67086" y="2121194"/>
            <a:ext cx="1392635" cy="705849"/>
          </a:xfrm>
        </p:spPr>
        <p:txBody>
          <a:bodyPr anchor="ctr">
            <a:noAutofit/>
          </a:bodyPr>
          <a:lstStyle>
            <a:lvl1pPr marL="0" indent="0" algn="ctr">
              <a:buNone/>
              <a:defRPr sz="5400" b="1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%</a:t>
            </a:r>
            <a:endParaRPr lang="sv-SE" dirty="0"/>
          </a:p>
        </p:txBody>
      </p:sp>
      <p:sp>
        <p:nvSpPr>
          <p:cNvPr id="16" name="Platshållare för datum 3">
            <a:extLst>
              <a:ext uri="{FF2B5EF4-FFF2-40B4-BE49-F238E27FC236}">
                <a16:creationId xmlns:a16="http://schemas.microsoft.com/office/drawing/2014/main" id="{2A802119-C399-EE4A-AA73-B76BB0AD30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86672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217AD23-4B80-AE47-A073-C1C956FEC228}" type="datetimeFigureOut">
              <a:rPr lang="en-US" smtClean="0"/>
              <a:pPr/>
              <a:t>9/23/2020</a:t>
            </a:fld>
            <a:endParaRPr lang="en-US" dirty="0"/>
          </a:p>
        </p:txBody>
      </p:sp>
      <p:sp>
        <p:nvSpPr>
          <p:cNvPr id="20" name="Platshållare för sidfot 4">
            <a:extLst>
              <a:ext uri="{FF2B5EF4-FFF2-40B4-BE49-F238E27FC236}">
                <a16:creationId xmlns:a16="http://schemas.microsoft.com/office/drawing/2014/main" id="{8BFC993D-9381-1D43-BBC6-E75A8F4EA9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1277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sv-SE" dirty="0"/>
              <a:t>Kunskaper för en bättre arbetsdag</a:t>
            </a:r>
          </a:p>
        </p:txBody>
      </p:sp>
      <p:sp>
        <p:nvSpPr>
          <p:cNvPr id="21" name="Platshållare för bildnummer 5">
            <a:extLst>
              <a:ext uri="{FF2B5EF4-FFF2-40B4-BE49-F238E27FC236}">
                <a16:creationId xmlns:a16="http://schemas.microsoft.com/office/drawing/2014/main" id="{B0283C62-9890-8740-82AB-4110D4BFED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085" y="4767263"/>
            <a:ext cx="3737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C992F86E-6E27-F745-8D74-3AFD10DA8B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740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utan bild 4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073173C-68EE-584D-9274-A32C12B6EFBC}"/>
              </a:ext>
            </a:extLst>
          </p:cNvPr>
          <p:cNvSpPr/>
          <p:nvPr userDrawn="1"/>
        </p:nvSpPr>
        <p:spPr>
          <a:xfrm>
            <a:off x="-77492" y="-69742"/>
            <a:ext cx="9306733" cy="538566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51FAA1D7-B9CA-414B-B25A-75B608B39E2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3553" y="3045241"/>
            <a:ext cx="4064000" cy="8404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sv-SE" sz="1600" b="0" i="0" smtClean="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Description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if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needed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Lorem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ipsum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dolor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sit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amet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consectetur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adipiscing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elit.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Donec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nulla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ex,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luctus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mattis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elit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lobortis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.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B01217E-5081-EA4B-B0D7-DB78777F3394}"/>
              </a:ext>
            </a:extLst>
          </p:cNvPr>
          <p:cNvGrpSpPr/>
          <p:nvPr userDrawn="1"/>
        </p:nvGrpSpPr>
        <p:grpSpPr>
          <a:xfrm>
            <a:off x="3747364" y="-98675"/>
            <a:ext cx="5609950" cy="5462001"/>
            <a:chOff x="30481" y="10296"/>
            <a:chExt cx="5385661" cy="5243629"/>
          </a:xfrm>
        </p:grpSpPr>
        <p:sp>
          <p:nvSpPr>
            <p:cNvPr id="14" name="Rectangle 4">
              <a:extLst>
                <a:ext uri="{FF2B5EF4-FFF2-40B4-BE49-F238E27FC236}">
                  <a16:creationId xmlns:a16="http://schemas.microsoft.com/office/drawing/2014/main" id="{6CBB7A93-1FB9-EF48-805B-BE1137FD37FB}"/>
                </a:ext>
              </a:extLst>
            </p:cNvPr>
            <p:cNvSpPr/>
            <p:nvPr userDrawn="1"/>
          </p:nvSpPr>
          <p:spPr>
            <a:xfrm>
              <a:off x="30481" y="10296"/>
              <a:ext cx="5385661" cy="2100268"/>
            </a:xfrm>
            <a:custGeom>
              <a:avLst/>
              <a:gdLst>
                <a:gd name="connsiteX0" fmla="*/ 0 w 5385661"/>
                <a:gd name="connsiteY0" fmla="*/ 0 h 2425733"/>
                <a:gd name="connsiteX1" fmla="*/ 5385661 w 5385661"/>
                <a:gd name="connsiteY1" fmla="*/ 0 h 2425733"/>
                <a:gd name="connsiteX2" fmla="*/ 5385661 w 5385661"/>
                <a:gd name="connsiteY2" fmla="*/ 2425733 h 2425733"/>
                <a:gd name="connsiteX3" fmla="*/ 0 w 5385661"/>
                <a:gd name="connsiteY3" fmla="*/ 2425733 h 2425733"/>
                <a:gd name="connsiteX4" fmla="*/ 0 w 5385661"/>
                <a:gd name="connsiteY4" fmla="*/ 0 h 2425733"/>
                <a:gd name="connsiteX0" fmla="*/ 0 w 5385661"/>
                <a:gd name="connsiteY0" fmla="*/ 0 h 2425733"/>
                <a:gd name="connsiteX1" fmla="*/ 5385661 w 5385661"/>
                <a:gd name="connsiteY1" fmla="*/ 0 h 2425733"/>
                <a:gd name="connsiteX2" fmla="*/ 5385661 w 5385661"/>
                <a:gd name="connsiteY2" fmla="*/ 2425733 h 2425733"/>
                <a:gd name="connsiteX3" fmla="*/ 1728061 w 5385661"/>
                <a:gd name="connsiteY3" fmla="*/ 1464838 h 2425733"/>
                <a:gd name="connsiteX4" fmla="*/ 0 w 5385661"/>
                <a:gd name="connsiteY4" fmla="*/ 0 h 2425733"/>
                <a:gd name="connsiteX0" fmla="*/ 0 w 5385661"/>
                <a:gd name="connsiteY0" fmla="*/ 0 h 2425733"/>
                <a:gd name="connsiteX1" fmla="*/ 5385661 w 5385661"/>
                <a:gd name="connsiteY1" fmla="*/ 0 h 2425733"/>
                <a:gd name="connsiteX2" fmla="*/ 5385661 w 5385661"/>
                <a:gd name="connsiteY2" fmla="*/ 2425733 h 2425733"/>
                <a:gd name="connsiteX3" fmla="*/ 2355742 w 5385661"/>
                <a:gd name="connsiteY3" fmla="*/ 2100268 h 2425733"/>
                <a:gd name="connsiteX4" fmla="*/ 0 w 5385661"/>
                <a:gd name="connsiteY4" fmla="*/ 0 h 2425733"/>
                <a:gd name="connsiteX0" fmla="*/ 0 w 5385661"/>
                <a:gd name="connsiteY0" fmla="*/ 0 h 2100268"/>
                <a:gd name="connsiteX1" fmla="*/ 5385661 w 5385661"/>
                <a:gd name="connsiteY1" fmla="*/ 0 h 2100268"/>
                <a:gd name="connsiteX2" fmla="*/ 5370163 w 5385661"/>
                <a:gd name="connsiteY2" fmla="*/ 782913 h 2100268"/>
                <a:gd name="connsiteX3" fmla="*/ 2355742 w 5385661"/>
                <a:gd name="connsiteY3" fmla="*/ 2100268 h 2100268"/>
                <a:gd name="connsiteX4" fmla="*/ 0 w 5385661"/>
                <a:gd name="connsiteY4" fmla="*/ 0 h 2100268"/>
                <a:gd name="connsiteX0" fmla="*/ 0 w 5385661"/>
                <a:gd name="connsiteY0" fmla="*/ 0 h 2100268"/>
                <a:gd name="connsiteX1" fmla="*/ 5385661 w 5385661"/>
                <a:gd name="connsiteY1" fmla="*/ 0 h 2100268"/>
                <a:gd name="connsiteX2" fmla="*/ 5385661 w 5385661"/>
                <a:gd name="connsiteY2" fmla="*/ 1147123 h 2100268"/>
                <a:gd name="connsiteX3" fmla="*/ 2355742 w 5385661"/>
                <a:gd name="connsiteY3" fmla="*/ 2100268 h 2100268"/>
                <a:gd name="connsiteX4" fmla="*/ 0 w 5385661"/>
                <a:gd name="connsiteY4" fmla="*/ 0 h 2100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5661" h="2100268">
                  <a:moveTo>
                    <a:pt x="0" y="0"/>
                  </a:moveTo>
                  <a:lnTo>
                    <a:pt x="5385661" y="0"/>
                  </a:lnTo>
                  <a:lnTo>
                    <a:pt x="5385661" y="1147123"/>
                  </a:lnTo>
                  <a:lnTo>
                    <a:pt x="2355742" y="21002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15" name="Rectangle 7">
              <a:extLst>
                <a:ext uri="{FF2B5EF4-FFF2-40B4-BE49-F238E27FC236}">
                  <a16:creationId xmlns:a16="http://schemas.microsoft.com/office/drawing/2014/main" id="{A93EF76B-4747-A347-B7AE-08C0873B9E9C}"/>
                </a:ext>
              </a:extLst>
            </p:cNvPr>
            <p:cNvSpPr/>
            <p:nvPr userDrawn="1"/>
          </p:nvSpPr>
          <p:spPr>
            <a:xfrm>
              <a:off x="1673818" y="1117562"/>
              <a:ext cx="3727342" cy="4136363"/>
            </a:xfrm>
            <a:custGeom>
              <a:avLst/>
              <a:gdLst>
                <a:gd name="connsiteX0" fmla="*/ 0 w 3029918"/>
                <a:gd name="connsiteY0" fmla="*/ 0 h 3307204"/>
                <a:gd name="connsiteX1" fmla="*/ 3029918 w 3029918"/>
                <a:gd name="connsiteY1" fmla="*/ 0 h 3307204"/>
                <a:gd name="connsiteX2" fmla="*/ 3029918 w 3029918"/>
                <a:gd name="connsiteY2" fmla="*/ 3307204 h 3307204"/>
                <a:gd name="connsiteX3" fmla="*/ 0 w 3029918"/>
                <a:gd name="connsiteY3" fmla="*/ 3307204 h 3307204"/>
                <a:gd name="connsiteX4" fmla="*/ 0 w 3029918"/>
                <a:gd name="connsiteY4" fmla="*/ 0 h 3307204"/>
                <a:gd name="connsiteX0" fmla="*/ 0 w 3045417"/>
                <a:gd name="connsiteY0" fmla="*/ 805912 h 4113116"/>
                <a:gd name="connsiteX1" fmla="*/ 3045417 w 3045417"/>
                <a:gd name="connsiteY1" fmla="*/ 0 h 4113116"/>
                <a:gd name="connsiteX2" fmla="*/ 3029918 w 3045417"/>
                <a:gd name="connsiteY2" fmla="*/ 4113116 h 4113116"/>
                <a:gd name="connsiteX3" fmla="*/ 0 w 3045417"/>
                <a:gd name="connsiteY3" fmla="*/ 4113116 h 4113116"/>
                <a:gd name="connsiteX4" fmla="*/ 0 w 3045417"/>
                <a:gd name="connsiteY4" fmla="*/ 805912 h 4113116"/>
                <a:gd name="connsiteX0" fmla="*/ 906651 w 3045417"/>
                <a:gd name="connsiteY0" fmla="*/ 1387098 h 4113116"/>
                <a:gd name="connsiteX1" fmla="*/ 3045417 w 3045417"/>
                <a:gd name="connsiteY1" fmla="*/ 0 h 4113116"/>
                <a:gd name="connsiteX2" fmla="*/ 3029918 w 3045417"/>
                <a:gd name="connsiteY2" fmla="*/ 4113116 h 4113116"/>
                <a:gd name="connsiteX3" fmla="*/ 0 w 3045417"/>
                <a:gd name="connsiteY3" fmla="*/ 4113116 h 4113116"/>
                <a:gd name="connsiteX4" fmla="*/ 906651 w 3045417"/>
                <a:gd name="connsiteY4" fmla="*/ 1387098 h 4113116"/>
                <a:gd name="connsiteX0" fmla="*/ 0 w 3060916"/>
                <a:gd name="connsiteY0" fmla="*/ 984142 h 4113116"/>
                <a:gd name="connsiteX1" fmla="*/ 3060916 w 3060916"/>
                <a:gd name="connsiteY1" fmla="*/ 0 h 4113116"/>
                <a:gd name="connsiteX2" fmla="*/ 3045417 w 3060916"/>
                <a:gd name="connsiteY2" fmla="*/ 4113116 h 4113116"/>
                <a:gd name="connsiteX3" fmla="*/ 15499 w 3060916"/>
                <a:gd name="connsiteY3" fmla="*/ 4113116 h 4113116"/>
                <a:gd name="connsiteX4" fmla="*/ 0 w 3060916"/>
                <a:gd name="connsiteY4" fmla="*/ 984142 h 4113116"/>
                <a:gd name="connsiteX0" fmla="*/ 573471 w 3634387"/>
                <a:gd name="connsiteY0" fmla="*/ 984142 h 4128614"/>
                <a:gd name="connsiteX1" fmla="*/ 3634387 w 3634387"/>
                <a:gd name="connsiteY1" fmla="*/ 0 h 4128614"/>
                <a:gd name="connsiteX2" fmla="*/ 3618888 w 3634387"/>
                <a:gd name="connsiteY2" fmla="*/ 4113116 h 4128614"/>
                <a:gd name="connsiteX3" fmla="*/ 34 w 3634387"/>
                <a:gd name="connsiteY3" fmla="*/ 4128614 h 4128614"/>
                <a:gd name="connsiteX4" fmla="*/ 573471 w 3634387"/>
                <a:gd name="connsiteY4" fmla="*/ 984142 h 4128614"/>
                <a:gd name="connsiteX0" fmla="*/ 573487 w 3634403"/>
                <a:gd name="connsiteY0" fmla="*/ 984142 h 4128614"/>
                <a:gd name="connsiteX1" fmla="*/ 3634403 w 3634403"/>
                <a:gd name="connsiteY1" fmla="*/ 0 h 4128614"/>
                <a:gd name="connsiteX2" fmla="*/ 3618904 w 3634403"/>
                <a:gd name="connsiteY2" fmla="*/ 4113116 h 4128614"/>
                <a:gd name="connsiteX3" fmla="*/ 50 w 3634403"/>
                <a:gd name="connsiteY3" fmla="*/ 4128614 h 4128614"/>
                <a:gd name="connsiteX4" fmla="*/ 573487 w 3634403"/>
                <a:gd name="connsiteY4" fmla="*/ 984142 h 4128614"/>
                <a:gd name="connsiteX0" fmla="*/ 666467 w 3727383"/>
                <a:gd name="connsiteY0" fmla="*/ 984142 h 4136363"/>
                <a:gd name="connsiteX1" fmla="*/ 3727383 w 3727383"/>
                <a:gd name="connsiteY1" fmla="*/ 0 h 4136363"/>
                <a:gd name="connsiteX2" fmla="*/ 3711884 w 3727383"/>
                <a:gd name="connsiteY2" fmla="*/ 4113116 h 4136363"/>
                <a:gd name="connsiteX3" fmla="*/ 41 w 3727383"/>
                <a:gd name="connsiteY3" fmla="*/ 4136363 h 4136363"/>
                <a:gd name="connsiteX4" fmla="*/ 666467 w 3727383"/>
                <a:gd name="connsiteY4" fmla="*/ 984142 h 4136363"/>
                <a:gd name="connsiteX0" fmla="*/ 666426 w 3727342"/>
                <a:gd name="connsiteY0" fmla="*/ 984142 h 4136363"/>
                <a:gd name="connsiteX1" fmla="*/ 3727342 w 3727342"/>
                <a:gd name="connsiteY1" fmla="*/ 0 h 4136363"/>
                <a:gd name="connsiteX2" fmla="*/ 3711843 w 3727342"/>
                <a:gd name="connsiteY2" fmla="*/ 4113116 h 4136363"/>
                <a:gd name="connsiteX3" fmla="*/ 0 w 3727342"/>
                <a:gd name="connsiteY3" fmla="*/ 4136363 h 4136363"/>
                <a:gd name="connsiteX4" fmla="*/ 666426 w 3727342"/>
                <a:gd name="connsiteY4" fmla="*/ 984142 h 4136363"/>
                <a:gd name="connsiteX0" fmla="*/ 666426 w 3727342"/>
                <a:gd name="connsiteY0" fmla="*/ 984142 h 4136363"/>
                <a:gd name="connsiteX1" fmla="*/ 3727342 w 3727342"/>
                <a:gd name="connsiteY1" fmla="*/ 0 h 4136363"/>
                <a:gd name="connsiteX2" fmla="*/ 3711843 w 3727342"/>
                <a:gd name="connsiteY2" fmla="*/ 4113116 h 4136363"/>
                <a:gd name="connsiteX3" fmla="*/ 0 w 3727342"/>
                <a:gd name="connsiteY3" fmla="*/ 4136363 h 4136363"/>
                <a:gd name="connsiteX4" fmla="*/ 666426 w 3727342"/>
                <a:gd name="connsiteY4" fmla="*/ 984142 h 4136363"/>
                <a:gd name="connsiteX0" fmla="*/ 666426 w 3727342"/>
                <a:gd name="connsiteY0" fmla="*/ 984142 h 4136363"/>
                <a:gd name="connsiteX1" fmla="*/ 3727342 w 3727342"/>
                <a:gd name="connsiteY1" fmla="*/ 0 h 4136363"/>
                <a:gd name="connsiteX2" fmla="*/ 3711843 w 3727342"/>
                <a:gd name="connsiteY2" fmla="*/ 4113116 h 4136363"/>
                <a:gd name="connsiteX3" fmla="*/ 0 w 3727342"/>
                <a:gd name="connsiteY3" fmla="*/ 4136363 h 4136363"/>
                <a:gd name="connsiteX4" fmla="*/ 666426 w 3727342"/>
                <a:gd name="connsiteY4" fmla="*/ 984142 h 4136363"/>
                <a:gd name="connsiteX0" fmla="*/ 666426 w 3727342"/>
                <a:gd name="connsiteY0" fmla="*/ 984142 h 4136363"/>
                <a:gd name="connsiteX1" fmla="*/ 3727342 w 3727342"/>
                <a:gd name="connsiteY1" fmla="*/ 0 h 4136363"/>
                <a:gd name="connsiteX2" fmla="*/ 3711843 w 3727342"/>
                <a:gd name="connsiteY2" fmla="*/ 4113116 h 4136363"/>
                <a:gd name="connsiteX3" fmla="*/ 0 w 3727342"/>
                <a:gd name="connsiteY3" fmla="*/ 4136363 h 4136363"/>
                <a:gd name="connsiteX4" fmla="*/ 666426 w 3727342"/>
                <a:gd name="connsiteY4" fmla="*/ 984142 h 4136363"/>
                <a:gd name="connsiteX0" fmla="*/ 1039806 w 3727342"/>
                <a:gd name="connsiteY0" fmla="*/ 1147972 h 4136363"/>
                <a:gd name="connsiteX1" fmla="*/ 3727342 w 3727342"/>
                <a:gd name="connsiteY1" fmla="*/ 0 h 4136363"/>
                <a:gd name="connsiteX2" fmla="*/ 3711843 w 3727342"/>
                <a:gd name="connsiteY2" fmla="*/ 4113116 h 4136363"/>
                <a:gd name="connsiteX3" fmla="*/ 0 w 3727342"/>
                <a:gd name="connsiteY3" fmla="*/ 4136363 h 4136363"/>
                <a:gd name="connsiteX4" fmla="*/ 1039806 w 3727342"/>
                <a:gd name="connsiteY4" fmla="*/ 1147972 h 4136363"/>
                <a:gd name="connsiteX0" fmla="*/ 689286 w 3727342"/>
                <a:gd name="connsiteY0" fmla="*/ 972712 h 4136363"/>
                <a:gd name="connsiteX1" fmla="*/ 3727342 w 3727342"/>
                <a:gd name="connsiteY1" fmla="*/ 0 h 4136363"/>
                <a:gd name="connsiteX2" fmla="*/ 3711843 w 3727342"/>
                <a:gd name="connsiteY2" fmla="*/ 4113116 h 4136363"/>
                <a:gd name="connsiteX3" fmla="*/ 0 w 3727342"/>
                <a:gd name="connsiteY3" fmla="*/ 4136363 h 4136363"/>
                <a:gd name="connsiteX4" fmla="*/ 689286 w 3727342"/>
                <a:gd name="connsiteY4" fmla="*/ 972712 h 4136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27342" h="4136363">
                  <a:moveTo>
                    <a:pt x="689286" y="972712"/>
                  </a:moveTo>
                  <a:lnTo>
                    <a:pt x="3727342" y="0"/>
                  </a:lnTo>
                  <a:cubicBezTo>
                    <a:pt x="3722176" y="1371039"/>
                    <a:pt x="3717009" y="2742077"/>
                    <a:pt x="3711843" y="4113116"/>
                  </a:cubicBezTo>
                  <a:lnTo>
                    <a:pt x="0" y="4136363"/>
                  </a:lnTo>
                  <a:cubicBezTo>
                    <a:pt x="227308" y="3101121"/>
                    <a:pt x="454228" y="2069947"/>
                    <a:pt x="689286" y="9727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30B2AC2B-FF28-E842-8339-0F5EB94CE6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2350" y="288000"/>
            <a:ext cx="1447922" cy="367915"/>
          </a:xfrm>
          <a:prstGeom prst="rect">
            <a:avLst/>
          </a:prstGeom>
        </p:spPr>
      </p:pic>
      <p:sp>
        <p:nvSpPr>
          <p:cNvPr id="17" name="Text Placeholder 45">
            <a:extLst>
              <a:ext uri="{FF2B5EF4-FFF2-40B4-BE49-F238E27FC236}">
                <a16:creationId xmlns:a16="http://schemas.microsoft.com/office/drawing/2014/main" id="{6852736A-D8E1-9944-B593-37513A117B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3545" y="1923474"/>
            <a:ext cx="3995737" cy="100451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3600" b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5pPr>
          </a:lstStyle>
          <a:p>
            <a:r>
              <a:rPr lang="sv-SE" dirty="0"/>
              <a:t>Titelsida</a:t>
            </a:r>
            <a:br>
              <a:rPr lang="sv-SE" dirty="0"/>
            </a:br>
            <a:r>
              <a:rPr lang="sv-SE" dirty="0"/>
              <a:t>utan bild</a:t>
            </a:r>
          </a:p>
        </p:txBody>
      </p:sp>
    </p:spTree>
    <p:extLst>
      <p:ext uri="{BB962C8B-B14F-4D97-AF65-F5344CB8AC3E}">
        <p14:creationId xmlns:p14="http://schemas.microsoft.com/office/powerpoint/2010/main" val="26342824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ffra eller infografi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A956C4F-4C26-3744-ACEC-D46C2FD2F09D}"/>
              </a:ext>
            </a:extLst>
          </p:cNvPr>
          <p:cNvSpPr/>
          <p:nvPr userDrawn="1"/>
        </p:nvSpPr>
        <p:spPr>
          <a:xfrm>
            <a:off x="-58994" y="-66368"/>
            <a:ext cx="4343400" cy="52946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bg1"/>
              </a:solidFill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BD5201D-68FD-2E41-87B0-87111435D4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45025" y="1416050"/>
            <a:ext cx="4175125" cy="2116138"/>
          </a:xfrm>
        </p:spPr>
        <p:txBody>
          <a:bodyPr anchor="ctr">
            <a:noAutofit/>
          </a:bodyPr>
          <a:lstStyle>
            <a:lvl1pPr marL="0" indent="0" algn="ctr">
              <a:buNone/>
              <a:defRPr sz="13800" b="1">
                <a:solidFill>
                  <a:schemeClr val="accent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88</a:t>
            </a:r>
            <a:endParaRPr lang="sv-SE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5ED4DC3C-0209-094B-93CA-BF1D8D06398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80037" y="3775363"/>
            <a:ext cx="3503357" cy="298450"/>
          </a:xfrm>
        </p:spPr>
        <p:txBody>
          <a:bodyPr>
            <a:noAutofit/>
          </a:bodyPr>
          <a:lstStyle>
            <a:lvl1pPr marL="0" indent="0" algn="ctr">
              <a:buNone/>
              <a:defRPr sz="1100" b="1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risus</a:t>
            </a:r>
            <a:endParaRPr lang="en-US" dirty="0"/>
          </a:p>
          <a:p>
            <a:pPr lvl="0"/>
            <a:endParaRPr lang="en-US" dirty="0" err="1"/>
          </a:p>
        </p:txBody>
      </p:sp>
      <p:sp>
        <p:nvSpPr>
          <p:cNvPr id="18" name="Text Placeholder 45">
            <a:extLst>
              <a:ext uri="{FF2B5EF4-FFF2-40B4-BE49-F238E27FC236}">
                <a16:creationId xmlns:a16="http://schemas.microsoft.com/office/drawing/2014/main" id="{1D5E07B3-71BA-234F-A9F6-2094DF05781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2885" y="2023541"/>
            <a:ext cx="3425870" cy="215762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r">
              <a:buNone/>
              <a:defRPr lang="sv-SE" sz="2000" b="0" i="0" smtClean="0">
                <a:solidFill>
                  <a:schemeClr val="bg1"/>
                </a:solidFill>
                <a:effectLst/>
                <a:latin typeface="+mn-lt"/>
              </a:defRPr>
            </a:lvl1pPr>
            <a:lvl2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Lorem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ipsum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dolor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sit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amet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consectetur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adipiscing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elit.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Curabitur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ornare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bibendum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risus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, non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efficitur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sem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luctus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. </a:t>
            </a:r>
            <a:endParaRPr lang="sv-SE" dirty="0"/>
          </a:p>
        </p:txBody>
      </p:sp>
      <p:sp>
        <p:nvSpPr>
          <p:cNvPr id="19" name="Text Placeholder 45">
            <a:extLst>
              <a:ext uri="{FF2B5EF4-FFF2-40B4-BE49-F238E27FC236}">
                <a16:creationId xmlns:a16="http://schemas.microsoft.com/office/drawing/2014/main" id="{92D9A55E-077F-CF49-BA46-ED409FC1A0E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2885" y="726496"/>
            <a:ext cx="3425870" cy="100451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r">
              <a:buNone/>
              <a:defRPr sz="3600" b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err="1"/>
              <a:t>Siffra</a:t>
            </a:r>
            <a:r>
              <a:rPr lang="en-US" dirty="0"/>
              <a:t> </a:t>
            </a:r>
            <a:r>
              <a:rPr lang="en-US" dirty="0" err="1"/>
              <a:t>eller</a:t>
            </a:r>
            <a:r>
              <a:rPr lang="en-US" dirty="0"/>
              <a:t> </a:t>
            </a:r>
            <a:r>
              <a:rPr lang="en-US" dirty="0" err="1"/>
              <a:t>infografik</a:t>
            </a:r>
            <a:endParaRPr lang="sv-SE" dirty="0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F0EEC0A1-FBE3-B84E-A945-8A42B08120B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67086" y="2121194"/>
            <a:ext cx="1392635" cy="705849"/>
          </a:xfrm>
        </p:spPr>
        <p:txBody>
          <a:bodyPr anchor="ctr">
            <a:noAutofit/>
          </a:bodyPr>
          <a:lstStyle>
            <a:lvl1pPr marL="0" indent="0" algn="ctr">
              <a:buNone/>
              <a:defRPr sz="5400" b="1">
                <a:solidFill>
                  <a:schemeClr val="accent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%</a:t>
            </a:r>
            <a:endParaRPr lang="sv-SE" dirty="0"/>
          </a:p>
        </p:txBody>
      </p:sp>
      <p:sp>
        <p:nvSpPr>
          <p:cNvPr id="11" name="Platshållare för datum 3">
            <a:extLst>
              <a:ext uri="{FF2B5EF4-FFF2-40B4-BE49-F238E27FC236}">
                <a16:creationId xmlns:a16="http://schemas.microsoft.com/office/drawing/2014/main" id="{1F8142A7-3809-4444-A486-947FA0E5FA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86672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217AD23-4B80-AE47-A073-C1C956FEC228}" type="datetimeFigureOut">
              <a:rPr lang="en-US" smtClean="0"/>
              <a:pPr/>
              <a:t>9/23/2020</a:t>
            </a:fld>
            <a:endParaRPr lang="en-US" dirty="0"/>
          </a:p>
        </p:txBody>
      </p:sp>
      <p:sp>
        <p:nvSpPr>
          <p:cNvPr id="16" name="Platshållare för sidfot 4">
            <a:extLst>
              <a:ext uri="{FF2B5EF4-FFF2-40B4-BE49-F238E27FC236}">
                <a16:creationId xmlns:a16="http://schemas.microsoft.com/office/drawing/2014/main" id="{CE68EA24-FFB9-2D4F-A14D-52C0B4FEE8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1277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sv-SE" dirty="0"/>
              <a:t>Kunskaper för en bättre arbetsdag</a:t>
            </a:r>
          </a:p>
        </p:txBody>
      </p:sp>
      <p:sp>
        <p:nvSpPr>
          <p:cNvPr id="20" name="Platshållare för bildnummer 5">
            <a:extLst>
              <a:ext uri="{FF2B5EF4-FFF2-40B4-BE49-F238E27FC236}">
                <a16:creationId xmlns:a16="http://schemas.microsoft.com/office/drawing/2014/main" id="{9A555F08-A5F8-3141-9638-2747C43212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085" y="4767263"/>
            <a:ext cx="3737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C992F86E-6E27-F745-8D74-3AFD10DA8B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8861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ffra eller infografik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A956C4F-4C26-3744-ACEC-D46C2FD2F09D}"/>
              </a:ext>
            </a:extLst>
          </p:cNvPr>
          <p:cNvSpPr/>
          <p:nvPr userDrawn="1"/>
        </p:nvSpPr>
        <p:spPr>
          <a:xfrm>
            <a:off x="-58994" y="-66368"/>
            <a:ext cx="4343400" cy="529467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bg1"/>
              </a:solidFill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BD5201D-68FD-2E41-87B0-87111435D4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45025" y="1416050"/>
            <a:ext cx="4175125" cy="2116138"/>
          </a:xfrm>
        </p:spPr>
        <p:txBody>
          <a:bodyPr anchor="ctr">
            <a:noAutofit/>
          </a:bodyPr>
          <a:lstStyle>
            <a:lvl1pPr marL="0" indent="0" algn="ctr">
              <a:buNone/>
              <a:defRPr sz="13800" b="1">
                <a:solidFill>
                  <a:schemeClr val="accent5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88</a:t>
            </a:r>
            <a:endParaRPr lang="sv-SE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5ED4DC3C-0209-094B-93CA-BF1D8D06398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80037" y="3775363"/>
            <a:ext cx="3503357" cy="298450"/>
          </a:xfrm>
        </p:spPr>
        <p:txBody>
          <a:bodyPr>
            <a:noAutofit/>
          </a:bodyPr>
          <a:lstStyle>
            <a:lvl1pPr marL="0" indent="0" algn="ctr">
              <a:buNone/>
              <a:defRPr sz="1100" b="1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risus</a:t>
            </a:r>
            <a:endParaRPr lang="en-US" dirty="0"/>
          </a:p>
          <a:p>
            <a:pPr lvl="0"/>
            <a:endParaRPr lang="en-US" dirty="0" err="1"/>
          </a:p>
        </p:txBody>
      </p:sp>
      <p:sp>
        <p:nvSpPr>
          <p:cNvPr id="18" name="Text Placeholder 45">
            <a:extLst>
              <a:ext uri="{FF2B5EF4-FFF2-40B4-BE49-F238E27FC236}">
                <a16:creationId xmlns:a16="http://schemas.microsoft.com/office/drawing/2014/main" id="{1D5E07B3-71BA-234F-A9F6-2094DF05781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2885" y="2023541"/>
            <a:ext cx="3425870" cy="215762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r">
              <a:buNone/>
              <a:defRPr lang="sv-SE" sz="2000" b="0" i="0" smtClean="0">
                <a:solidFill>
                  <a:schemeClr val="bg1"/>
                </a:solidFill>
                <a:effectLst/>
                <a:latin typeface="+mn-lt"/>
              </a:defRPr>
            </a:lvl1pPr>
            <a:lvl2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Lorem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ipsum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dolor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sit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amet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consectetur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adipiscing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elit.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Curabitur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ornare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bibendum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risus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, non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efficitur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sem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luctus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. </a:t>
            </a:r>
            <a:endParaRPr lang="sv-SE" dirty="0"/>
          </a:p>
        </p:txBody>
      </p:sp>
      <p:sp>
        <p:nvSpPr>
          <p:cNvPr id="19" name="Text Placeholder 45">
            <a:extLst>
              <a:ext uri="{FF2B5EF4-FFF2-40B4-BE49-F238E27FC236}">
                <a16:creationId xmlns:a16="http://schemas.microsoft.com/office/drawing/2014/main" id="{92D9A55E-077F-CF49-BA46-ED409FC1A0E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2885" y="726496"/>
            <a:ext cx="3425870" cy="100451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r">
              <a:buNone/>
              <a:defRPr sz="3600" b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err="1"/>
              <a:t>Siffra</a:t>
            </a:r>
            <a:r>
              <a:rPr lang="en-US" dirty="0"/>
              <a:t> </a:t>
            </a:r>
            <a:r>
              <a:rPr lang="en-US" dirty="0" err="1"/>
              <a:t>eller</a:t>
            </a:r>
            <a:r>
              <a:rPr lang="en-US" dirty="0"/>
              <a:t> </a:t>
            </a:r>
            <a:r>
              <a:rPr lang="en-US" dirty="0" err="1"/>
              <a:t>infografik</a:t>
            </a:r>
            <a:endParaRPr lang="sv-SE" dirty="0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F0EEC0A1-FBE3-B84E-A945-8A42B08120B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67086" y="2121194"/>
            <a:ext cx="1392635" cy="705849"/>
          </a:xfrm>
        </p:spPr>
        <p:txBody>
          <a:bodyPr anchor="ctr">
            <a:noAutofit/>
          </a:bodyPr>
          <a:lstStyle>
            <a:lvl1pPr marL="0" indent="0" algn="ctr">
              <a:buNone/>
              <a:defRPr sz="5400" b="1">
                <a:solidFill>
                  <a:schemeClr val="accent5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%</a:t>
            </a:r>
            <a:endParaRPr lang="sv-SE" dirty="0"/>
          </a:p>
        </p:txBody>
      </p:sp>
      <p:sp>
        <p:nvSpPr>
          <p:cNvPr id="11" name="Platshållare för datum 3">
            <a:extLst>
              <a:ext uri="{FF2B5EF4-FFF2-40B4-BE49-F238E27FC236}">
                <a16:creationId xmlns:a16="http://schemas.microsoft.com/office/drawing/2014/main" id="{907AB8AC-F938-E748-8641-0884274589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86672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217AD23-4B80-AE47-A073-C1C956FEC228}" type="datetimeFigureOut">
              <a:rPr lang="en-US" smtClean="0"/>
              <a:pPr/>
              <a:t>9/23/2020</a:t>
            </a:fld>
            <a:endParaRPr lang="en-US" dirty="0"/>
          </a:p>
        </p:txBody>
      </p:sp>
      <p:sp>
        <p:nvSpPr>
          <p:cNvPr id="16" name="Platshållare för sidfot 4">
            <a:extLst>
              <a:ext uri="{FF2B5EF4-FFF2-40B4-BE49-F238E27FC236}">
                <a16:creationId xmlns:a16="http://schemas.microsoft.com/office/drawing/2014/main" id="{09177A78-CD50-FC41-9620-BE08E452D2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1277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sv-SE" dirty="0"/>
              <a:t>Kunskaper för en bättre arbetsdag</a:t>
            </a:r>
          </a:p>
        </p:txBody>
      </p:sp>
      <p:sp>
        <p:nvSpPr>
          <p:cNvPr id="20" name="Platshållare för bildnummer 5">
            <a:extLst>
              <a:ext uri="{FF2B5EF4-FFF2-40B4-BE49-F238E27FC236}">
                <a16:creationId xmlns:a16="http://schemas.microsoft.com/office/drawing/2014/main" id="{EA9DDD2D-533C-4747-9E7B-6F599E6DB8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085" y="4767263"/>
            <a:ext cx="3737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C992F86E-6E27-F745-8D74-3AFD10DA8B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6449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ffra eller infografik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A956C4F-4C26-3744-ACEC-D46C2FD2F09D}"/>
              </a:ext>
            </a:extLst>
          </p:cNvPr>
          <p:cNvSpPr/>
          <p:nvPr userDrawn="1"/>
        </p:nvSpPr>
        <p:spPr>
          <a:xfrm>
            <a:off x="-58994" y="-66368"/>
            <a:ext cx="4343400" cy="529467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bg1"/>
              </a:solidFill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BD5201D-68FD-2E41-87B0-87111435D4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45025" y="1416050"/>
            <a:ext cx="4175125" cy="2116138"/>
          </a:xfrm>
        </p:spPr>
        <p:txBody>
          <a:bodyPr anchor="ctr">
            <a:noAutofit/>
          </a:bodyPr>
          <a:lstStyle>
            <a:lvl1pPr marL="0" indent="0" algn="ctr">
              <a:buNone/>
              <a:defRPr sz="13800" b="1">
                <a:solidFill>
                  <a:schemeClr val="accent6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88</a:t>
            </a:r>
            <a:endParaRPr lang="sv-SE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5ED4DC3C-0209-094B-93CA-BF1D8D06398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80037" y="3775363"/>
            <a:ext cx="3503357" cy="298450"/>
          </a:xfrm>
        </p:spPr>
        <p:txBody>
          <a:bodyPr>
            <a:noAutofit/>
          </a:bodyPr>
          <a:lstStyle>
            <a:lvl1pPr marL="0" indent="0" algn="ctr">
              <a:buNone/>
              <a:defRPr sz="1100" b="1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risus</a:t>
            </a:r>
            <a:endParaRPr lang="en-US" dirty="0"/>
          </a:p>
          <a:p>
            <a:pPr lvl="0"/>
            <a:endParaRPr lang="en-US" dirty="0" err="1"/>
          </a:p>
        </p:txBody>
      </p:sp>
      <p:sp>
        <p:nvSpPr>
          <p:cNvPr id="18" name="Text Placeholder 45">
            <a:extLst>
              <a:ext uri="{FF2B5EF4-FFF2-40B4-BE49-F238E27FC236}">
                <a16:creationId xmlns:a16="http://schemas.microsoft.com/office/drawing/2014/main" id="{1D5E07B3-71BA-234F-A9F6-2094DF05781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2885" y="2023541"/>
            <a:ext cx="3425870" cy="215762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r">
              <a:buNone/>
              <a:defRPr lang="sv-SE" sz="2000" b="0" i="0" smtClean="0">
                <a:solidFill>
                  <a:schemeClr val="bg1"/>
                </a:solidFill>
                <a:effectLst/>
                <a:latin typeface="+mn-lt"/>
              </a:defRPr>
            </a:lvl1pPr>
            <a:lvl2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Lorem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ipsum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dolor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sit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amet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consectetur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adipiscing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elit.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Curabitur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ornare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bibendum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risus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, non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efficitur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sem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luctus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. </a:t>
            </a:r>
            <a:endParaRPr lang="sv-SE" dirty="0"/>
          </a:p>
        </p:txBody>
      </p:sp>
      <p:sp>
        <p:nvSpPr>
          <p:cNvPr id="19" name="Text Placeholder 45">
            <a:extLst>
              <a:ext uri="{FF2B5EF4-FFF2-40B4-BE49-F238E27FC236}">
                <a16:creationId xmlns:a16="http://schemas.microsoft.com/office/drawing/2014/main" id="{92D9A55E-077F-CF49-BA46-ED409FC1A0E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2885" y="726496"/>
            <a:ext cx="3425870" cy="100451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r">
              <a:buNone/>
              <a:defRPr sz="3600" b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err="1"/>
              <a:t>Siffra</a:t>
            </a:r>
            <a:r>
              <a:rPr lang="en-US" dirty="0"/>
              <a:t> </a:t>
            </a:r>
            <a:r>
              <a:rPr lang="en-US" dirty="0" err="1"/>
              <a:t>eller</a:t>
            </a:r>
            <a:r>
              <a:rPr lang="en-US" dirty="0"/>
              <a:t> </a:t>
            </a:r>
            <a:r>
              <a:rPr lang="en-US" dirty="0" err="1"/>
              <a:t>infografik</a:t>
            </a:r>
            <a:endParaRPr lang="sv-SE" dirty="0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F0EEC0A1-FBE3-B84E-A945-8A42B08120B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67086" y="2121194"/>
            <a:ext cx="1392635" cy="705849"/>
          </a:xfrm>
        </p:spPr>
        <p:txBody>
          <a:bodyPr anchor="ctr">
            <a:noAutofit/>
          </a:bodyPr>
          <a:lstStyle>
            <a:lvl1pPr marL="0" indent="0" algn="ctr">
              <a:buNone/>
              <a:defRPr sz="5400" b="1">
                <a:solidFill>
                  <a:schemeClr val="accent6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%</a:t>
            </a:r>
            <a:endParaRPr lang="sv-SE" dirty="0"/>
          </a:p>
        </p:txBody>
      </p:sp>
      <p:sp>
        <p:nvSpPr>
          <p:cNvPr id="11" name="Platshållare för datum 3">
            <a:extLst>
              <a:ext uri="{FF2B5EF4-FFF2-40B4-BE49-F238E27FC236}">
                <a16:creationId xmlns:a16="http://schemas.microsoft.com/office/drawing/2014/main" id="{B276BDD4-30F9-F24B-A0D0-1E525BE96D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86672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217AD23-4B80-AE47-A073-C1C956FEC228}" type="datetimeFigureOut">
              <a:rPr lang="en-US" smtClean="0"/>
              <a:pPr/>
              <a:t>9/23/2020</a:t>
            </a:fld>
            <a:endParaRPr lang="en-US" dirty="0"/>
          </a:p>
        </p:txBody>
      </p:sp>
      <p:sp>
        <p:nvSpPr>
          <p:cNvPr id="16" name="Platshållare för sidfot 4">
            <a:extLst>
              <a:ext uri="{FF2B5EF4-FFF2-40B4-BE49-F238E27FC236}">
                <a16:creationId xmlns:a16="http://schemas.microsoft.com/office/drawing/2014/main" id="{3EB8CEF5-8CFE-FF4A-8B4F-D5292E5413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1277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sv-SE" dirty="0"/>
              <a:t>Kunskaper för en bättre arbetsdag</a:t>
            </a:r>
          </a:p>
        </p:txBody>
      </p:sp>
      <p:sp>
        <p:nvSpPr>
          <p:cNvPr id="20" name="Platshållare för bildnummer 5">
            <a:extLst>
              <a:ext uri="{FF2B5EF4-FFF2-40B4-BE49-F238E27FC236}">
                <a16:creationId xmlns:a16="http://schemas.microsoft.com/office/drawing/2014/main" id="{8215FAFC-4AD9-5743-B0B6-5056212E98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085" y="4767263"/>
            <a:ext cx="3737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C992F86E-6E27-F745-8D74-3AFD10DA8B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8798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 eller info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A956C4F-4C26-3744-ACEC-D46C2FD2F09D}"/>
              </a:ext>
            </a:extLst>
          </p:cNvPr>
          <p:cNvSpPr/>
          <p:nvPr userDrawn="1"/>
        </p:nvSpPr>
        <p:spPr>
          <a:xfrm>
            <a:off x="-58994" y="-66368"/>
            <a:ext cx="4343400" cy="529467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bg1"/>
              </a:solidFill>
            </a:endParaRP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5ED4DC3C-0209-094B-93CA-BF1D8D06398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80037" y="4247311"/>
            <a:ext cx="3503357" cy="298450"/>
          </a:xfrm>
        </p:spPr>
        <p:txBody>
          <a:bodyPr>
            <a:noAutofit/>
          </a:bodyPr>
          <a:lstStyle>
            <a:lvl1pPr marL="0" indent="0" algn="ctr">
              <a:buNone/>
              <a:defRPr sz="1100" b="1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risus</a:t>
            </a:r>
            <a:endParaRPr lang="en-US" dirty="0"/>
          </a:p>
          <a:p>
            <a:pPr lvl="0"/>
            <a:endParaRPr lang="en-US" dirty="0" err="1"/>
          </a:p>
        </p:txBody>
      </p:sp>
      <p:sp>
        <p:nvSpPr>
          <p:cNvPr id="18" name="Text Placeholder 45">
            <a:extLst>
              <a:ext uri="{FF2B5EF4-FFF2-40B4-BE49-F238E27FC236}">
                <a16:creationId xmlns:a16="http://schemas.microsoft.com/office/drawing/2014/main" id="{1D5E07B3-71BA-234F-A9F6-2094DF05781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2885" y="2023541"/>
            <a:ext cx="3425870" cy="215762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r">
              <a:buNone/>
              <a:defRPr lang="sv-SE" sz="2000" b="0" i="0" smtClean="0">
                <a:solidFill>
                  <a:schemeClr val="bg1"/>
                </a:solidFill>
                <a:effectLst/>
                <a:latin typeface="+mn-lt"/>
              </a:defRPr>
            </a:lvl1pPr>
            <a:lvl2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Lorem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ipsum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dolor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sit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amet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consectetur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adipiscing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elit.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Curabitur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ornare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bibendum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risus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, non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efficitur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sem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luctus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. </a:t>
            </a:r>
            <a:endParaRPr lang="sv-SE" dirty="0"/>
          </a:p>
        </p:txBody>
      </p:sp>
      <p:sp>
        <p:nvSpPr>
          <p:cNvPr id="19" name="Text Placeholder 45">
            <a:extLst>
              <a:ext uri="{FF2B5EF4-FFF2-40B4-BE49-F238E27FC236}">
                <a16:creationId xmlns:a16="http://schemas.microsoft.com/office/drawing/2014/main" id="{92D9A55E-077F-CF49-BA46-ED409FC1A0E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2885" y="726496"/>
            <a:ext cx="3425870" cy="100451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r">
              <a:buNone/>
              <a:defRPr sz="3600" b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Graf </a:t>
            </a:r>
            <a:r>
              <a:rPr lang="en-US" dirty="0" err="1"/>
              <a:t>eller</a:t>
            </a:r>
            <a:r>
              <a:rPr lang="en-US" dirty="0"/>
              <a:t> </a:t>
            </a:r>
            <a:r>
              <a:rPr lang="en-US" dirty="0" err="1"/>
              <a:t>infografik</a:t>
            </a:r>
            <a:endParaRPr lang="sv-SE" dirty="0"/>
          </a:p>
        </p:txBody>
      </p:sp>
      <p:sp>
        <p:nvSpPr>
          <p:cNvPr id="9" name="Platshållare för datum 3">
            <a:extLst>
              <a:ext uri="{FF2B5EF4-FFF2-40B4-BE49-F238E27FC236}">
                <a16:creationId xmlns:a16="http://schemas.microsoft.com/office/drawing/2014/main" id="{D7FC2C2F-A02F-F141-A9D9-8E50D979F7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86672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217AD23-4B80-AE47-A073-C1C956FEC228}" type="datetimeFigureOut">
              <a:rPr lang="en-US" smtClean="0"/>
              <a:pPr/>
              <a:t>9/23/2020</a:t>
            </a:fld>
            <a:endParaRPr lang="en-US" dirty="0"/>
          </a:p>
        </p:txBody>
      </p:sp>
      <p:sp>
        <p:nvSpPr>
          <p:cNvPr id="10" name="Platshållare för sidfot 4">
            <a:extLst>
              <a:ext uri="{FF2B5EF4-FFF2-40B4-BE49-F238E27FC236}">
                <a16:creationId xmlns:a16="http://schemas.microsoft.com/office/drawing/2014/main" id="{B77FE6F8-6AC4-3246-9586-0A0F22640A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1277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sv-SE" dirty="0"/>
              <a:t>Kunskaper för en bättre arbetsdag</a:t>
            </a:r>
          </a:p>
        </p:txBody>
      </p:sp>
      <p:sp>
        <p:nvSpPr>
          <p:cNvPr id="11" name="Platshållare för bildnummer 5">
            <a:extLst>
              <a:ext uri="{FF2B5EF4-FFF2-40B4-BE49-F238E27FC236}">
                <a16:creationId xmlns:a16="http://schemas.microsoft.com/office/drawing/2014/main" id="{5F25546D-902B-2843-B0FA-CFB6FF1CBF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085" y="4767263"/>
            <a:ext cx="3737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C992F86E-6E27-F745-8D74-3AFD10DA8B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919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 eller infografi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A956C4F-4C26-3744-ACEC-D46C2FD2F09D}"/>
              </a:ext>
            </a:extLst>
          </p:cNvPr>
          <p:cNvSpPr/>
          <p:nvPr userDrawn="1"/>
        </p:nvSpPr>
        <p:spPr>
          <a:xfrm>
            <a:off x="-58994" y="-66368"/>
            <a:ext cx="4343400" cy="52946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bg1"/>
              </a:solidFill>
            </a:endParaRP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5ED4DC3C-0209-094B-93CA-BF1D8D06398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80037" y="4247311"/>
            <a:ext cx="3503357" cy="298450"/>
          </a:xfrm>
        </p:spPr>
        <p:txBody>
          <a:bodyPr>
            <a:noAutofit/>
          </a:bodyPr>
          <a:lstStyle>
            <a:lvl1pPr marL="0" indent="0" algn="ctr">
              <a:buNone/>
              <a:defRPr sz="1100" b="1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risus</a:t>
            </a:r>
            <a:endParaRPr lang="en-US" dirty="0"/>
          </a:p>
          <a:p>
            <a:pPr lvl="0"/>
            <a:endParaRPr lang="en-US" dirty="0" err="1"/>
          </a:p>
        </p:txBody>
      </p:sp>
      <p:sp>
        <p:nvSpPr>
          <p:cNvPr id="18" name="Text Placeholder 45">
            <a:extLst>
              <a:ext uri="{FF2B5EF4-FFF2-40B4-BE49-F238E27FC236}">
                <a16:creationId xmlns:a16="http://schemas.microsoft.com/office/drawing/2014/main" id="{1D5E07B3-71BA-234F-A9F6-2094DF05781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2885" y="2023541"/>
            <a:ext cx="3425870" cy="215762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r">
              <a:buNone/>
              <a:defRPr lang="sv-SE" sz="2000" b="0" i="0" smtClean="0">
                <a:solidFill>
                  <a:schemeClr val="bg1"/>
                </a:solidFill>
                <a:effectLst/>
                <a:latin typeface="+mn-lt"/>
              </a:defRPr>
            </a:lvl1pPr>
            <a:lvl2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Lorem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ipsum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dolor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sit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amet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consectetur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adipiscing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elit.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Curabitur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ornare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bibendum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risus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, non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efficitur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sem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luctus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. </a:t>
            </a:r>
            <a:endParaRPr lang="sv-SE" dirty="0"/>
          </a:p>
        </p:txBody>
      </p:sp>
      <p:sp>
        <p:nvSpPr>
          <p:cNvPr id="19" name="Text Placeholder 45">
            <a:extLst>
              <a:ext uri="{FF2B5EF4-FFF2-40B4-BE49-F238E27FC236}">
                <a16:creationId xmlns:a16="http://schemas.microsoft.com/office/drawing/2014/main" id="{92D9A55E-077F-CF49-BA46-ED409FC1A0E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2885" y="726496"/>
            <a:ext cx="3425870" cy="100451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r">
              <a:buNone/>
              <a:defRPr sz="3600" b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Graf </a:t>
            </a:r>
            <a:r>
              <a:rPr lang="en-US" dirty="0" err="1"/>
              <a:t>eller</a:t>
            </a:r>
            <a:r>
              <a:rPr lang="en-US" dirty="0"/>
              <a:t> </a:t>
            </a:r>
            <a:r>
              <a:rPr lang="en-US" dirty="0" err="1"/>
              <a:t>infografik</a:t>
            </a:r>
            <a:endParaRPr lang="sv-SE" dirty="0"/>
          </a:p>
        </p:txBody>
      </p:sp>
      <p:sp>
        <p:nvSpPr>
          <p:cNvPr id="9" name="Platshållare för datum 3">
            <a:extLst>
              <a:ext uri="{FF2B5EF4-FFF2-40B4-BE49-F238E27FC236}">
                <a16:creationId xmlns:a16="http://schemas.microsoft.com/office/drawing/2014/main" id="{F46446B8-4651-5A4E-89AB-936DF9AC2B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86672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217AD23-4B80-AE47-A073-C1C956FEC228}" type="datetimeFigureOut">
              <a:rPr lang="en-US" smtClean="0"/>
              <a:pPr/>
              <a:t>9/23/2020</a:t>
            </a:fld>
            <a:endParaRPr lang="en-US" dirty="0"/>
          </a:p>
        </p:txBody>
      </p:sp>
      <p:sp>
        <p:nvSpPr>
          <p:cNvPr id="10" name="Platshållare för sidfot 4">
            <a:extLst>
              <a:ext uri="{FF2B5EF4-FFF2-40B4-BE49-F238E27FC236}">
                <a16:creationId xmlns:a16="http://schemas.microsoft.com/office/drawing/2014/main" id="{92E9F431-9F6A-2942-BE0F-457214EFDB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1277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sv-SE" dirty="0"/>
              <a:t>Kunskaper för en bättre arbetsdag</a:t>
            </a:r>
          </a:p>
        </p:txBody>
      </p:sp>
      <p:sp>
        <p:nvSpPr>
          <p:cNvPr id="11" name="Platshållare för bildnummer 5">
            <a:extLst>
              <a:ext uri="{FF2B5EF4-FFF2-40B4-BE49-F238E27FC236}">
                <a16:creationId xmlns:a16="http://schemas.microsoft.com/office/drawing/2014/main" id="{D1B94B6E-1DD9-D84D-A4C6-C5D9979C59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085" y="4767263"/>
            <a:ext cx="3737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C992F86E-6E27-F745-8D74-3AFD10DA8B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4666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 eller infografi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A956C4F-4C26-3744-ACEC-D46C2FD2F09D}"/>
              </a:ext>
            </a:extLst>
          </p:cNvPr>
          <p:cNvSpPr/>
          <p:nvPr userDrawn="1"/>
        </p:nvSpPr>
        <p:spPr>
          <a:xfrm>
            <a:off x="-58994" y="-66368"/>
            <a:ext cx="4343400" cy="52946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bg1"/>
              </a:solidFill>
            </a:endParaRP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5ED4DC3C-0209-094B-93CA-BF1D8D06398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80037" y="4247311"/>
            <a:ext cx="3503357" cy="298450"/>
          </a:xfrm>
        </p:spPr>
        <p:txBody>
          <a:bodyPr>
            <a:noAutofit/>
          </a:bodyPr>
          <a:lstStyle>
            <a:lvl1pPr marL="0" indent="0" algn="ctr">
              <a:buNone/>
              <a:defRPr sz="1100" b="1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risus</a:t>
            </a:r>
            <a:endParaRPr lang="en-US" dirty="0"/>
          </a:p>
          <a:p>
            <a:pPr lvl="0"/>
            <a:endParaRPr lang="en-US" dirty="0" err="1"/>
          </a:p>
        </p:txBody>
      </p:sp>
      <p:sp>
        <p:nvSpPr>
          <p:cNvPr id="18" name="Text Placeholder 45">
            <a:extLst>
              <a:ext uri="{FF2B5EF4-FFF2-40B4-BE49-F238E27FC236}">
                <a16:creationId xmlns:a16="http://schemas.microsoft.com/office/drawing/2014/main" id="{1D5E07B3-71BA-234F-A9F6-2094DF05781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2885" y="2023541"/>
            <a:ext cx="3425870" cy="215762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r">
              <a:buNone/>
              <a:defRPr lang="sv-SE" sz="2000" b="0" i="0" smtClean="0">
                <a:solidFill>
                  <a:schemeClr val="bg1"/>
                </a:solidFill>
                <a:effectLst/>
                <a:latin typeface="+mn-lt"/>
              </a:defRPr>
            </a:lvl1pPr>
            <a:lvl2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Lorem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ipsum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dolor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sit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amet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consectetur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adipiscing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elit.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Curabitur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ornare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bibendum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risus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, non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efficitur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sem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luctus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. </a:t>
            </a:r>
            <a:endParaRPr lang="sv-SE" dirty="0"/>
          </a:p>
        </p:txBody>
      </p:sp>
      <p:sp>
        <p:nvSpPr>
          <p:cNvPr id="19" name="Text Placeholder 45">
            <a:extLst>
              <a:ext uri="{FF2B5EF4-FFF2-40B4-BE49-F238E27FC236}">
                <a16:creationId xmlns:a16="http://schemas.microsoft.com/office/drawing/2014/main" id="{92D9A55E-077F-CF49-BA46-ED409FC1A0E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2885" y="726496"/>
            <a:ext cx="3425870" cy="100451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r">
              <a:buNone/>
              <a:defRPr sz="3600" b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Graf </a:t>
            </a:r>
            <a:r>
              <a:rPr lang="en-US" dirty="0" err="1"/>
              <a:t>eller</a:t>
            </a:r>
            <a:r>
              <a:rPr lang="en-US" dirty="0"/>
              <a:t> </a:t>
            </a:r>
            <a:r>
              <a:rPr lang="en-US" dirty="0" err="1"/>
              <a:t>infografik</a:t>
            </a:r>
            <a:endParaRPr lang="sv-SE" dirty="0"/>
          </a:p>
        </p:txBody>
      </p:sp>
      <p:sp>
        <p:nvSpPr>
          <p:cNvPr id="9" name="Platshållare för datum 3">
            <a:extLst>
              <a:ext uri="{FF2B5EF4-FFF2-40B4-BE49-F238E27FC236}">
                <a16:creationId xmlns:a16="http://schemas.microsoft.com/office/drawing/2014/main" id="{26B816B5-FD66-EF48-A9E8-C52D9D8989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86672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217AD23-4B80-AE47-A073-C1C956FEC228}" type="datetimeFigureOut">
              <a:rPr lang="en-US" smtClean="0"/>
              <a:pPr/>
              <a:t>9/23/2020</a:t>
            </a:fld>
            <a:endParaRPr lang="en-US" dirty="0"/>
          </a:p>
        </p:txBody>
      </p:sp>
      <p:sp>
        <p:nvSpPr>
          <p:cNvPr id="10" name="Platshållare för sidfot 4">
            <a:extLst>
              <a:ext uri="{FF2B5EF4-FFF2-40B4-BE49-F238E27FC236}">
                <a16:creationId xmlns:a16="http://schemas.microsoft.com/office/drawing/2014/main" id="{866395F6-6A2F-8A41-8817-B95C9017E7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1277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sv-SE" dirty="0"/>
              <a:t>Kunskaper för en bättre arbetsdag</a:t>
            </a:r>
          </a:p>
        </p:txBody>
      </p:sp>
      <p:sp>
        <p:nvSpPr>
          <p:cNvPr id="11" name="Platshållare för bildnummer 5">
            <a:extLst>
              <a:ext uri="{FF2B5EF4-FFF2-40B4-BE49-F238E27FC236}">
                <a16:creationId xmlns:a16="http://schemas.microsoft.com/office/drawing/2014/main" id="{2D601266-AA5D-F242-AC23-57D27C2298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085" y="4767263"/>
            <a:ext cx="3737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C992F86E-6E27-F745-8D74-3AFD10DA8B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9670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 eller infografik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A956C4F-4C26-3744-ACEC-D46C2FD2F09D}"/>
              </a:ext>
            </a:extLst>
          </p:cNvPr>
          <p:cNvSpPr/>
          <p:nvPr userDrawn="1"/>
        </p:nvSpPr>
        <p:spPr>
          <a:xfrm>
            <a:off x="-58994" y="-66368"/>
            <a:ext cx="4343400" cy="529467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bg1"/>
              </a:solidFill>
            </a:endParaRP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5ED4DC3C-0209-094B-93CA-BF1D8D06398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80037" y="4247311"/>
            <a:ext cx="3503357" cy="298450"/>
          </a:xfrm>
        </p:spPr>
        <p:txBody>
          <a:bodyPr>
            <a:noAutofit/>
          </a:bodyPr>
          <a:lstStyle>
            <a:lvl1pPr marL="0" indent="0" algn="ctr">
              <a:buNone/>
              <a:defRPr sz="1100" b="1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risus</a:t>
            </a:r>
            <a:endParaRPr lang="en-US" dirty="0"/>
          </a:p>
          <a:p>
            <a:pPr lvl="0"/>
            <a:endParaRPr lang="en-US" dirty="0" err="1"/>
          </a:p>
        </p:txBody>
      </p:sp>
      <p:sp>
        <p:nvSpPr>
          <p:cNvPr id="18" name="Text Placeholder 45">
            <a:extLst>
              <a:ext uri="{FF2B5EF4-FFF2-40B4-BE49-F238E27FC236}">
                <a16:creationId xmlns:a16="http://schemas.microsoft.com/office/drawing/2014/main" id="{1D5E07B3-71BA-234F-A9F6-2094DF05781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2885" y="2023541"/>
            <a:ext cx="3425870" cy="215762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r">
              <a:buNone/>
              <a:defRPr lang="sv-SE" sz="2000" b="0" i="0" smtClean="0">
                <a:solidFill>
                  <a:schemeClr val="bg1"/>
                </a:solidFill>
                <a:effectLst/>
                <a:latin typeface="+mn-lt"/>
              </a:defRPr>
            </a:lvl1pPr>
            <a:lvl2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Lorem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ipsum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dolor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sit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amet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consectetur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adipiscing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elit.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Curabitur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ornare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bibendum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risus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, non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efficitur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sem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luctus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. </a:t>
            </a:r>
            <a:endParaRPr lang="sv-SE" dirty="0"/>
          </a:p>
        </p:txBody>
      </p:sp>
      <p:sp>
        <p:nvSpPr>
          <p:cNvPr id="19" name="Text Placeholder 45">
            <a:extLst>
              <a:ext uri="{FF2B5EF4-FFF2-40B4-BE49-F238E27FC236}">
                <a16:creationId xmlns:a16="http://schemas.microsoft.com/office/drawing/2014/main" id="{92D9A55E-077F-CF49-BA46-ED409FC1A0E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2885" y="726496"/>
            <a:ext cx="3425870" cy="100451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r">
              <a:buNone/>
              <a:defRPr sz="3600" b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Graf </a:t>
            </a:r>
            <a:r>
              <a:rPr lang="en-US" dirty="0" err="1"/>
              <a:t>eller</a:t>
            </a:r>
            <a:r>
              <a:rPr lang="en-US" dirty="0"/>
              <a:t> </a:t>
            </a:r>
            <a:r>
              <a:rPr lang="en-US" dirty="0" err="1"/>
              <a:t>infografik</a:t>
            </a:r>
            <a:endParaRPr lang="sv-SE" dirty="0"/>
          </a:p>
        </p:txBody>
      </p:sp>
      <p:sp>
        <p:nvSpPr>
          <p:cNvPr id="9" name="Platshållare för datum 3">
            <a:extLst>
              <a:ext uri="{FF2B5EF4-FFF2-40B4-BE49-F238E27FC236}">
                <a16:creationId xmlns:a16="http://schemas.microsoft.com/office/drawing/2014/main" id="{D2BEAA7F-72D8-664B-B722-7E3E12EF73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86672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217AD23-4B80-AE47-A073-C1C956FEC228}" type="datetimeFigureOut">
              <a:rPr lang="en-US" smtClean="0"/>
              <a:pPr/>
              <a:t>9/23/2020</a:t>
            </a:fld>
            <a:endParaRPr lang="en-US" dirty="0"/>
          </a:p>
        </p:txBody>
      </p:sp>
      <p:sp>
        <p:nvSpPr>
          <p:cNvPr id="10" name="Platshållare för sidfot 4">
            <a:extLst>
              <a:ext uri="{FF2B5EF4-FFF2-40B4-BE49-F238E27FC236}">
                <a16:creationId xmlns:a16="http://schemas.microsoft.com/office/drawing/2014/main" id="{FA3708CD-ED6D-B246-B838-D3FBC1F6E7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1277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sv-SE" dirty="0"/>
              <a:t>Kunskaper för en bättre arbetsdag</a:t>
            </a:r>
          </a:p>
        </p:txBody>
      </p:sp>
      <p:sp>
        <p:nvSpPr>
          <p:cNvPr id="11" name="Platshållare för bildnummer 5">
            <a:extLst>
              <a:ext uri="{FF2B5EF4-FFF2-40B4-BE49-F238E27FC236}">
                <a16:creationId xmlns:a16="http://schemas.microsoft.com/office/drawing/2014/main" id="{BDE0BDF7-FD70-E140-BFD1-9DCFFF3AD1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085" y="4767263"/>
            <a:ext cx="3737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C992F86E-6E27-F745-8D74-3AFD10DA8B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9722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 eller infografik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A956C4F-4C26-3744-ACEC-D46C2FD2F09D}"/>
              </a:ext>
            </a:extLst>
          </p:cNvPr>
          <p:cNvSpPr/>
          <p:nvPr userDrawn="1"/>
        </p:nvSpPr>
        <p:spPr>
          <a:xfrm>
            <a:off x="-58994" y="-59111"/>
            <a:ext cx="4343400" cy="529467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bg1"/>
              </a:solidFill>
            </a:endParaRP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5ED4DC3C-0209-094B-93CA-BF1D8D06398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80037" y="4247311"/>
            <a:ext cx="3503357" cy="298450"/>
          </a:xfrm>
        </p:spPr>
        <p:txBody>
          <a:bodyPr>
            <a:noAutofit/>
          </a:bodyPr>
          <a:lstStyle>
            <a:lvl1pPr marL="0" indent="0" algn="ctr">
              <a:buNone/>
              <a:defRPr sz="1100" b="1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risus</a:t>
            </a:r>
            <a:endParaRPr lang="en-US" dirty="0"/>
          </a:p>
          <a:p>
            <a:pPr lvl="0"/>
            <a:endParaRPr lang="en-US" dirty="0" err="1"/>
          </a:p>
        </p:txBody>
      </p:sp>
      <p:sp>
        <p:nvSpPr>
          <p:cNvPr id="18" name="Text Placeholder 45">
            <a:extLst>
              <a:ext uri="{FF2B5EF4-FFF2-40B4-BE49-F238E27FC236}">
                <a16:creationId xmlns:a16="http://schemas.microsoft.com/office/drawing/2014/main" id="{1D5E07B3-71BA-234F-A9F6-2094DF05781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2885" y="2023541"/>
            <a:ext cx="3425870" cy="215762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r">
              <a:buNone/>
              <a:defRPr lang="sv-SE" sz="2000" b="0" i="0" smtClean="0">
                <a:solidFill>
                  <a:schemeClr val="bg1"/>
                </a:solidFill>
                <a:effectLst/>
                <a:latin typeface="+mn-lt"/>
              </a:defRPr>
            </a:lvl1pPr>
            <a:lvl2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Lorem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ipsum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dolor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sit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amet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consectetur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adipiscing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elit.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Curabitur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ornare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bibendum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risus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, non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efficitur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sem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luctus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. </a:t>
            </a:r>
            <a:endParaRPr lang="sv-SE" dirty="0"/>
          </a:p>
        </p:txBody>
      </p:sp>
      <p:sp>
        <p:nvSpPr>
          <p:cNvPr id="19" name="Text Placeholder 45">
            <a:extLst>
              <a:ext uri="{FF2B5EF4-FFF2-40B4-BE49-F238E27FC236}">
                <a16:creationId xmlns:a16="http://schemas.microsoft.com/office/drawing/2014/main" id="{92D9A55E-077F-CF49-BA46-ED409FC1A0E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2885" y="726496"/>
            <a:ext cx="3425870" cy="100451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r">
              <a:buNone/>
              <a:defRPr sz="3600" b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Graf </a:t>
            </a:r>
            <a:r>
              <a:rPr lang="en-US" dirty="0" err="1"/>
              <a:t>eller</a:t>
            </a:r>
            <a:r>
              <a:rPr lang="en-US" dirty="0"/>
              <a:t> </a:t>
            </a:r>
            <a:r>
              <a:rPr lang="en-US" dirty="0" err="1"/>
              <a:t>infografik</a:t>
            </a:r>
            <a:endParaRPr lang="sv-SE" dirty="0"/>
          </a:p>
        </p:txBody>
      </p:sp>
      <p:sp>
        <p:nvSpPr>
          <p:cNvPr id="9" name="Platshållare för datum 3">
            <a:extLst>
              <a:ext uri="{FF2B5EF4-FFF2-40B4-BE49-F238E27FC236}">
                <a16:creationId xmlns:a16="http://schemas.microsoft.com/office/drawing/2014/main" id="{DA8C02E5-D706-D549-B09C-F27E72B8AB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86672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217AD23-4B80-AE47-A073-C1C956FEC228}" type="datetimeFigureOut">
              <a:rPr lang="en-US" smtClean="0"/>
              <a:pPr/>
              <a:t>9/23/2020</a:t>
            </a:fld>
            <a:endParaRPr lang="en-US" dirty="0"/>
          </a:p>
        </p:txBody>
      </p:sp>
      <p:sp>
        <p:nvSpPr>
          <p:cNvPr id="10" name="Platshållare för sidfot 4">
            <a:extLst>
              <a:ext uri="{FF2B5EF4-FFF2-40B4-BE49-F238E27FC236}">
                <a16:creationId xmlns:a16="http://schemas.microsoft.com/office/drawing/2014/main" id="{6E8B195D-9279-D64A-9595-7CD1639404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1277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sv-SE" dirty="0"/>
              <a:t>Kunskaper för en bättre arbetsdag</a:t>
            </a:r>
          </a:p>
        </p:txBody>
      </p:sp>
      <p:sp>
        <p:nvSpPr>
          <p:cNvPr id="11" name="Platshållare för bildnummer 5">
            <a:extLst>
              <a:ext uri="{FF2B5EF4-FFF2-40B4-BE49-F238E27FC236}">
                <a16:creationId xmlns:a16="http://schemas.microsoft.com/office/drawing/2014/main" id="{665FB709-E29B-C249-A753-3B4BD1D8FE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085" y="4767263"/>
            <a:ext cx="3737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C992F86E-6E27-F745-8D74-3AFD10DA8B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4288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_teg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251382-C939-0D43-AC31-B71EC0EDDA0A}"/>
              </a:ext>
            </a:extLst>
          </p:cNvPr>
          <p:cNvSpPr/>
          <p:nvPr userDrawn="1"/>
        </p:nvSpPr>
        <p:spPr>
          <a:xfrm>
            <a:off x="-67377" y="-89635"/>
            <a:ext cx="9355756" cy="532277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A21BFA-F64C-C347-828D-1598B41971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2350" y="288000"/>
            <a:ext cx="1447922" cy="36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8391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_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251382-C939-0D43-AC31-B71EC0EDDA0A}"/>
              </a:ext>
            </a:extLst>
          </p:cNvPr>
          <p:cNvSpPr/>
          <p:nvPr userDrawn="1"/>
        </p:nvSpPr>
        <p:spPr>
          <a:xfrm>
            <a:off x="-67377" y="-89635"/>
            <a:ext cx="9355756" cy="532277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A056AA-7159-8C4E-863F-9C0D28F5A4E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72350" y="288000"/>
            <a:ext cx="1447922" cy="367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6209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med en stor bi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82702187-DB4B-884E-9977-08CB47F0F72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111178" y="-40594"/>
            <a:ext cx="6150806" cy="5306860"/>
          </a:xfrm>
          <a:custGeom>
            <a:avLst/>
            <a:gdLst>
              <a:gd name="connsiteX0" fmla="*/ 0 w 4325937"/>
              <a:gd name="connsiteY0" fmla="*/ 0 h 3631670"/>
              <a:gd name="connsiteX1" fmla="*/ 4325937 w 4325937"/>
              <a:gd name="connsiteY1" fmla="*/ 0 h 3631670"/>
              <a:gd name="connsiteX2" fmla="*/ 4325937 w 4325937"/>
              <a:gd name="connsiteY2" fmla="*/ 3631670 h 3631670"/>
              <a:gd name="connsiteX3" fmla="*/ 0 w 4325937"/>
              <a:gd name="connsiteY3" fmla="*/ 3631670 h 3631670"/>
              <a:gd name="connsiteX4" fmla="*/ 0 w 4325937"/>
              <a:gd name="connsiteY4" fmla="*/ 0 h 3631670"/>
              <a:gd name="connsiteX0" fmla="*/ 0 w 8237537"/>
              <a:gd name="connsiteY0" fmla="*/ 609600 h 4241270"/>
              <a:gd name="connsiteX1" fmla="*/ 8237537 w 8237537"/>
              <a:gd name="connsiteY1" fmla="*/ 0 h 4241270"/>
              <a:gd name="connsiteX2" fmla="*/ 4325937 w 8237537"/>
              <a:gd name="connsiteY2" fmla="*/ 4241270 h 4241270"/>
              <a:gd name="connsiteX3" fmla="*/ 0 w 8237537"/>
              <a:gd name="connsiteY3" fmla="*/ 4241270 h 4241270"/>
              <a:gd name="connsiteX4" fmla="*/ 0 w 8237537"/>
              <a:gd name="connsiteY4" fmla="*/ 609600 h 4241270"/>
              <a:gd name="connsiteX0" fmla="*/ 2878667 w 8237537"/>
              <a:gd name="connsiteY0" fmla="*/ 0 h 4258203"/>
              <a:gd name="connsiteX1" fmla="*/ 8237537 w 8237537"/>
              <a:gd name="connsiteY1" fmla="*/ 16933 h 4258203"/>
              <a:gd name="connsiteX2" fmla="*/ 4325937 w 8237537"/>
              <a:gd name="connsiteY2" fmla="*/ 4258203 h 4258203"/>
              <a:gd name="connsiteX3" fmla="*/ 0 w 8237537"/>
              <a:gd name="connsiteY3" fmla="*/ 4258203 h 4258203"/>
              <a:gd name="connsiteX4" fmla="*/ 2878667 w 8237537"/>
              <a:gd name="connsiteY4" fmla="*/ 0 h 4258203"/>
              <a:gd name="connsiteX0" fmla="*/ 2878667 w 8237537"/>
              <a:gd name="connsiteY0" fmla="*/ 0 h 5282670"/>
              <a:gd name="connsiteX1" fmla="*/ 8237537 w 8237537"/>
              <a:gd name="connsiteY1" fmla="*/ 16933 h 5282670"/>
              <a:gd name="connsiteX2" fmla="*/ 8237537 w 8237537"/>
              <a:gd name="connsiteY2" fmla="*/ 5282670 h 5282670"/>
              <a:gd name="connsiteX3" fmla="*/ 0 w 8237537"/>
              <a:gd name="connsiteY3" fmla="*/ 4258203 h 5282670"/>
              <a:gd name="connsiteX4" fmla="*/ 2878667 w 8237537"/>
              <a:gd name="connsiteY4" fmla="*/ 0 h 5282670"/>
              <a:gd name="connsiteX0" fmla="*/ 0 w 5358870"/>
              <a:gd name="connsiteY0" fmla="*/ 0 h 5291136"/>
              <a:gd name="connsiteX1" fmla="*/ 5358870 w 5358870"/>
              <a:gd name="connsiteY1" fmla="*/ 16933 h 5291136"/>
              <a:gd name="connsiteX2" fmla="*/ 5358870 w 5358870"/>
              <a:gd name="connsiteY2" fmla="*/ 5282670 h 5291136"/>
              <a:gd name="connsiteX3" fmla="*/ 1693333 w 5358870"/>
              <a:gd name="connsiteY3" fmla="*/ 5291136 h 5291136"/>
              <a:gd name="connsiteX4" fmla="*/ 0 w 5358870"/>
              <a:gd name="connsiteY4" fmla="*/ 0 h 5291136"/>
              <a:gd name="connsiteX0" fmla="*/ 0 w 5358870"/>
              <a:gd name="connsiteY0" fmla="*/ 0 h 5291136"/>
              <a:gd name="connsiteX1" fmla="*/ 5358870 w 5358870"/>
              <a:gd name="connsiteY1" fmla="*/ 16933 h 5291136"/>
              <a:gd name="connsiteX2" fmla="*/ 5358870 w 5358870"/>
              <a:gd name="connsiteY2" fmla="*/ 5282670 h 5291136"/>
              <a:gd name="connsiteX3" fmla="*/ 1693333 w 5358870"/>
              <a:gd name="connsiteY3" fmla="*/ 5291136 h 5291136"/>
              <a:gd name="connsiteX4" fmla="*/ 1616602 w 5358870"/>
              <a:gd name="connsiteY4" fmla="*/ 2818870 h 5291136"/>
              <a:gd name="connsiteX5" fmla="*/ 0 w 5358870"/>
              <a:gd name="connsiteY5" fmla="*/ 0 h 5291136"/>
              <a:gd name="connsiteX0" fmla="*/ 0 w 5358870"/>
              <a:gd name="connsiteY0" fmla="*/ 0 h 5291136"/>
              <a:gd name="connsiteX1" fmla="*/ 5358870 w 5358870"/>
              <a:gd name="connsiteY1" fmla="*/ 16933 h 5291136"/>
              <a:gd name="connsiteX2" fmla="*/ 5358870 w 5358870"/>
              <a:gd name="connsiteY2" fmla="*/ 5282670 h 5291136"/>
              <a:gd name="connsiteX3" fmla="*/ 1693333 w 5358870"/>
              <a:gd name="connsiteY3" fmla="*/ 5291136 h 5291136"/>
              <a:gd name="connsiteX4" fmla="*/ 1616602 w 5358870"/>
              <a:gd name="connsiteY4" fmla="*/ 2818870 h 5291136"/>
              <a:gd name="connsiteX5" fmla="*/ 0 w 5358870"/>
              <a:gd name="connsiteY5" fmla="*/ 0 h 5291136"/>
              <a:gd name="connsiteX0" fmla="*/ 0 w 5358870"/>
              <a:gd name="connsiteY0" fmla="*/ 0 h 5291136"/>
              <a:gd name="connsiteX1" fmla="*/ 5358870 w 5358870"/>
              <a:gd name="connsiteY1" fmla="*/ 16933 h 5291136"/>
              <a:gd name="connsiteX2" fmla="*/ 5358870 w 5358870"/>
              <a:gd name="connsiteY2" fmla="*/ 5282670 h 5291136"/>
              <a:gd name="connsiteX3" fmla="*/ 1693333 w 5358870"/>
              <a:gd name="connsiteY3" fmla="*/ 5291136 h 5291136"/>
              <a:gd name="connsiteX4" fmla="*/ 2336268 w 5358870"/>
              <a:gd name="connsiteY4" fmla="*/ 2099203 h 5291136"/>
              <a:gd name="connsiteX5" fmla="*/ 0 w 5358870"/>
              <a:gd name="connsiteY5" fmla="*/ 0 h 5291136"/>
              <a:gd name="connsiteX0" fmla="*/ 0 w 5358870"/>
              <a:gd name="connsiteY0" fmla="*/ 0 h 5291136"/>
              <a:gd name="connsiteX1" fmla="*/ 5358870 w 5358870"/>
              <a:gd name="connsiteY1" fmla="*/ 16933 h 5291136"/>
              <a:gd name="connsiteX2" fmla="*/ 5358870 w 5358870"/>
              <a:gd name="connsiteY2" fmla="*/ 5282670 h 5291136"/>
              <a:gd name="connsiteX3" fmla="*/ 1693333 w 5358870"/>
              <a:gd name="connsiteY3" fmla="*/ 5291136 h 5291136"/>
              <a:gd name="connsiteX4" fmla="*/ 2336268 w 5358870"/>
              <a:gd name="connsiteY4" fmla="*/ 2099203 h 5291136"/>
              <a:gd name="connsiteX5" fmla="*/ 0 w 5358870"/>
              <a:gd name="connsiteY5" fmla="*/ 0 h 5291136"/>
              <a:gd name="connsiteX0" fmla="*/ 0 w 5358870"/>
              <a:gd name="connsiteY0" fmla="*/ 0 h 5291136"/>
              <a:gd name="connsiteX1" fmla="*/ 5358870 w 5358870"/>
              <a:gd name="connsiteY1" fmla="*/ 16933 h 5291136"/>
              <a:gd name="connsiteX2" fmla="*/ 5358870 w 5358870"/>
              <a:gd name="connsiteY2" fmla="*/ 5282670 h 5291136"/>
              <a:gd name="connsiteX3" fmla="*/ 1693333 w 5358870"/>
              <a:gd name="connsiteY3" fmla="*/ 5291136 h 5291136"/>
              <a:gd name="connsiteX4" fmla="*/ 2336268 w 5358870"/>
              <a:gd name="connsiteY4" fmla="*/ 2099203 h 5291136"/>
              <a:gd name="connsiteX5" fmla="*/ 0 w 5358870"/>
              <a:gd name="connsiteY5" fmla="*/ 0 h 5291136"/>
              <a:gd name="connsiteX0" fmla="*/ 0 w 5358870"/>
              <a:gd name="connsiteY0" fmla="*/ 0 h 5291136"/>
              <a:gd name="connsiteX1" fmla="*/ 5358870 w 5358870"/>
              <a:gd name="connsiteY1" fmla="*/ 16933 h 5291136"/>
              <a:gd name="connsiteX2" fmla="*/ 5358870 w 5358870"/>
              <a:gd name="connsiteY2" fmla="*/ 5282670 h 5291136"/>
              <a:gd name="connsiteX3" fmla="*/ 1693333 w 5358870"/>
              <a:gd name="connsiteY3" fmla="*/ 5291136 h 5291136"/>
              <a:gd name="connsiteX4" fmla="*/ 2336268 w 5358870"/>
              <a:gd name="connsiteY4" fmla="*/ 2099203 h 5291136"/>
              <a:gd name="connsiteX5" fmla="*/ 0 w 5358870"/>
              <a:gd name="connsiteY5" fmla="*/ 0 h 5291136"/>
              <a:gd name="connsiteX0" fmla="*/ 0 w 5358870"/>
              <a:gd name="connsiteY0" fmla="*/ 0 h 5291136"/>
              <a:gd name="connsiteX1" fmla="*/ 5358870 w 5358870"/>
              <a:gd name="connsiteY1" fmla="*/ 16933 h 5291136"/>
              <a:gd name="connsiteX2" fmla="*/ 5358870 w 5358870"/>
              <a:gd name="connsiteY2" fmla="*/ 5282670 h 5291136"/>
              <a:gd name="connsiteX3" fmla="*/ 1693333 w 5358870"/>
              <a:gd name="connsiteY3" fmla="*/ 5291136 h 5291136"/>
              <a:gd name="connsiteX4" fmla="*/ 2336268 w 5358870"/>
              <a:gd name="connsiteY4" fmla="*/ 2099203 h 5291136"/>
              <a:gd name="connsiteX5" fmla="*/ 0 w 5358870"/>
              <a:gd name="connsiteY5" fmla="*/ 0 h 5291136"/>
              <a:gd name="connsiteX0" fmla="*/ 0 w 5358870"/>
              <a:gd name="connsiteY0" fmla="*/ 0 h 5291136"/>
              <a:gd name="connsiteX1" fmla="*/ 5358870 w 5358870"/>
              <a:gd name="connsiteY1" fmla="*/ 16933 h 5291136"/>
              <a:gd name="connsiteX2" fmla="*/ 5358870 w 5358870"/>
              <a:gd name="connsiteY2" fmla="*/ 5282670 h 5291136"/>
              <a:gd name="connsiteX3" fmla="*/ 1693333 w 5358870"/>
              <a:gd name="connsiteY3" fmla="*/ 5291136 h 5291136"/>
              <a:gd name="connsiteX4" fmla="*/ 2387068 w 5358870"/>
              <a:gd name="connsiteY4" fmla="*/ 2124603 h 5291136"/>
              <a:gd name="connsiteX5" fmla="*/ 0 w 5358870"/>
              <a:gd name="connsiteY5" fmla="*/ 0 h 5291136"/>
              <a:gd name="connsiteX0" fmla="*/ 0 w 6150806"/>
              <a:gd name="connsiteY0" fmla="*/ 15724 h 5306860"/>
              <a:gd name="connsiteX1" fmla="*/ 6150806 w 6150806"/>
              <a:gd name="connsiteY1" fmla="*/ 0 h 5306860"/>
              <a:gd name="connsiteX2" fmla="*/ 5358870 w 6150806"/>
              <a:gd name="connsiteY2" fmla="*/ 5298394 h 5306860"/>
              <a:gd name="connsiteX3" fmla="*/ 1693333 w 6150806"/>
              <a:gd name="connsiteY3" fmla="*/ 5306860 h 5306860"/>
              <a:gd name="connsiteX4" fmla="*/ 2387068 w 6150806"/>
              <a:gd name="connsiteY4" fmla="*/ 2140327 h 5306860"/>
              <a:gd name="connsiteX5" fmla="*/ 0 w 6150806"/>
              <a:gd name="connsiteY5" fmla="*/ 15724 h 5306860"/>
              <a:gd name="connsiteX0" fmla="*/ 0 w 6150806"/>
              <a:gd name="connsiteY0" fmla="*/ 15724 h 5306860"/>
              <a:gd name="connsiteX1" fmla="*/ 6150806 w 6150806"/>
              <a:gd name="connsiteY1" fmla="*/ 0 h 5306860"/>
              <a:gd name="connsiteX2" fmla="*/ 6142641 w 6150806"/>
              <a:gd name="connsiteY2" fmla="*/ 5282065 h 5306860"/>
              <a:gd name="connsiteX3" fmla="*/ 1693333 w 6150806"/>
              <a:gd name="connsiteY3" fmla="*/ 5306860 h 5306860"/>
              <a:gd name="connsiteX4" fmla="*/ 2387068 w 6150806"/>
              <a:gd name="connsiteY4" fmla="*/ 2140327 h 5306860"/>
              <a:gd name="connsiteX5" fmla="*/ 0 w 6150806"/>
              <a:gd name="connsiteY5" fmla="*/ 15724 h 5306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50806" h="5306860">
                <a:moveTo>
                  <a:pt x="0" y="15724"/>
                </a:moveTo>
                <a:lnTo>
                  <a:pt x="6150806" y="0"/>
                </a:lnTo>
                <a:cubicBezTo>
                  <a:pt x="6148084" y="1760688"/>
                  <a:pt x="6145363" y="3521377"/>
                  <a:pt x="6142641" y="5282065"/>
                </a:cubicBezTo>
                <a:lnTo>
                  <a:pt x="1693333" y="5306860"/>
                </a:lnTo>
                <a:cubicBezTo>
                  <a:pt x="1960032" y="3861882"/>
                  <a:pt x="2152933" y="3216371"/>
                  <a:pt x="2387068" y="2140327"/>
                </a:cubicBezTo>
                <a:lnTo>
                  <a:pt x="0" y="15724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sv-SE" dirty="0"/>
              <a:t>Klicka på ikonen</a:t>
            </a:r>
            <a:br>
              <a:rPr lang="sv-SE" dirty="0"/>
            </a:br>
            <a:r>
              <a:rPr lang="sv-SE" dirty="0"/>
              <a:t>för att infoga en bild</a:t>
            </a:r>
            <a:endParaRPr lang="en-GB" dirty="0"/>
          </a:p>
          <a:p>
            <a:endParaRPr lang="sv-SE" dirty="0"/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51FAA1D7-B9CA-414B-B25A-75B608B39E2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3553" y="3045241"/>
            <a:ext cx="4064000" cy="8404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sv-SE" sz="1600" b="0" i="0" smtClean="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Description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if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needed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Lorem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ipsum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dolor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sit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amet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consectetur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adipiscing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elit.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Donec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nulla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ex,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luctus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mattis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elit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lobortis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.</a:t>
            </a:r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66CCF1F-176C-2941-AA7D-A0D26BD5181E}"/>
              </a:ext>
            </a:extLst>
          </p:cNvPr>
          <p:cNvGrpSpPr/>
          <p:nvPr userDrawn="1"/>
        </p:nvGrpSpPr>
        <p:grpSpPr>
          <a:xfrm>
            <a:off x="5012266" y="-12395"/>
            <a:ext cx="4131733" cy="1633250"/>
            <a:chOff x="5012266" y="-12395"/>
            <a:chExt cx="4131733" cy="163325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A977A121-54EB-6B4E-A471-5A8227A21C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12266" y="-12395"/>
              <a:ext cx="4131733" cy="163325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13564B5-6068-DE4C-A8DA-0FF4ED7339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72350" y="288000"/>
              <a:ext cx="1447922" cy="367915"/>
            </a:xfrm>
            <a:prstGeom prst="rect">
              <a:avLst/>
            </a:prstGeom>
          </p:spPr>
        </p:pic>
      </p:grpSp>
      <p:sp>
        <p:nvSpPr>
          <p:cNvPr id="8" name="Text Placeholder 45">
            <a:extLst>
              <a:ext uri="{FF2B5EF4-FFF2-40B4-BE49-F238E27FC236}">
                <a16:creationId xmlns:a16="http://schemas.microsoft.com/office/drawing/2014/main" id="{8F1DE137-2475-494C-94D9-8947C0523DD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3545" y="1923474"/>
            <a:ext cx="3995737" cy="100451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5pPr>
          </a:lstStyle>
          <a:p>
            <a:r>
              <a:rPr lang="sv-SE" dirty="0"/>
              <a:t>Titelsida med </a:t>
            </a:r>
            <a:br>
              <a:rPr lang="sv-SE" dirty="0"/>
            </a:br>
            <a:r>
              <a:rPr lang="sv-SE" dirty="0"/>
              <a:t>en stor bild</a:t>
            </a:r>
          </a:p>
        </p:txBody>
      </p:sp>
    </p:spTree>
    <p:extLst>
      <p:ext uri="{BB962C8B-B14F-4D97-AF65-F5344CB8AC3E}">
        <p14:creationId xmlns:p14="http://schemas.microsoft.com/office/powerpoint/2010/main" val="20158602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_ljus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251382-C939-0D43-AC31-B71EC0EDDA0A}"/>
              </a:ext>
            </a:extLst>
          </p:cNvPr>
          <p:cNvSpPr/>
          <p:nvPr userDrawn="1"/>
        </p:nvSpPr>
        <p:spPr>
          <a:xfrm>
            <a:off x="-67377" y="-77002"/>
            <a:ext cx="9355756" cy="532277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A21BFA-F64C-C347-828D-1598B41971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2350" y="288000"/>
            <a:ext cx="1447922" cy="36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2196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_mörk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251382-C939-0D43-AC31-B71EC0EDDA0A}"/>
              </a:ext>
            </a:extLst>
          </p:cNvPr>
          <p:cNvSpPr/>
          <p:nvPr userDrawn="1"/>
        </p:nvSpPr>
        <p:spPr>
          <a:xfrm>
            <a:off x="0" y="0"/>
            <a:ext cx="9355756" cy="53227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A21BFA-F64C-C347-828D-1598B41971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2350" y="288000"/>
            <a:ext cx="1447922" cy="36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403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_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582290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om_ljusblå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137B1BEC-C072-5B41-9855-C80EA897FB8D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05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A21BFA-F64C-C347-828D-1598B41971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2351" y="288001"/>
            <a:ext cx="1447922" cy="36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539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med en stor bild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F45EFC8-99C9-CC4D-B65B-80479ED725F7}"/>
              </a:ext>
            </a:extLst>
          </p:cNvPr>
          <p:cNvSpPr/>
          <p:nvPr userDrawn="1"/>
        </p:nvSpPr>
        <p:spPr>
          <a:xfrm>
            <a:off x="-44749" y="-79995"/>
            <a:ext cx="9306733" cy="538566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82702187-DB4B-884E-9977-08CB47F0F72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111178" y="-40594"/>
            <a:ext cx="6150806" cy="5306860"/>
          </a:xfrm>
          <a:custGeom>
            <a:avLst/>
            <a:gdLst>
              <a:gd name="connsiteX0" fmla="*/ 0 w 4325937"/>
              <a:gd name="connsiteY0" fmla="*/ 0 h 3631670"/>
              <a:gd name="connsiteX1" fmla="*/ 4325937 w 4325937"/>
              <a:gd name="connsiteY1" fmla="*/ 0 h 3631670"/>
              <a:gd name="connsiteX2" fmla="*/ 4325937 w 4325937"/>
              <a:gd name="connsiteY2" fmla="*/ 3631670 h 3631670"/>
              <a:gd name="connsiteX3" fmla="*/ 0 w 4325937"/>
              <a:gd name="connsiteY3" fmla="*/ 3631670 h 3631670"/>
              <a:gd name="connsiteX4" fmla="*/ 0 w 4325937"/>
              <a:gd name="connsiteY4" fmla="*/ 0 h 3631670"/>
              <a:gd name="connsiteX0" fmla="*/ 0 w 8237537"/>
              <a:gd name="connsiteY0" fmla="*/ 609600 h 4241270"/>
              <a:gd name="connsiteX1" fmla="*/ 8237537 w 8237537"/>
              <a:gd name="connsiteY1" fmla="*/ 0 h 4241270"/>
              <a:gd name="connsiteX2" fmla="*/ 4325937 w 8237537"/>
              <a:gd name="connsiteY2" fmla="*/ 4241270 h 4241270"/>
              <a:gd name="connsiteX3" fmla="*/ 0 w 8237537"/>
              <a:gd name="connsiteY3" fmla="*/ 4241270 h 4241270"/>
              <a:gd name="connsiteX4" fmla="*/ 0 w 8237537"/>
              <a:gd name="connsiteY4" fmla="*/ 609600 h 4241270"/>
              <a:gd name="connsiteX0" fmla="*/ 2878667 w 8237537"/>
              <a:gd name="connsiteY0" fmla="*/ 0 h 4258203"/>
              <a:gd name="connsiteX1" fmla="*/ 8237537 w 8237537"/>
              <a:gd name="connsiteY1" fmla="*/ 16933 h 4258203"/>
              <a:gd name="connsiteX2" fmla="*/ 4325937 w 8237537"/>
              <a:gd name="connsiteY2" fmla="*/ 4258203 h 4258203"/>
              <a:gd name="connsiteX3" fmla="*/ 0 w 8237537"/>
              <a:gd name="connsiteY3" fmla="*/ 4258203 h 4258203"/>
              <a:gd name="connsiteX4" fmla="*/ 2878667 w 8237537"/>
              <a:gd name="connsiteY4" fmla="*/ 0 h 4258203"/>
              <a:gd name="connsiteX0" fmla="*/ 2878667 w 8237537"/>
              <a:gd name="connsiteY0" fmla="*/ 0 h 5282670"/>
              <a:gd name="connsiteX1" fmla="*/ 8237537 w 8237537"/>
              <a:gd name="connsiteY1" fmla="*/ 16933 h 5282670"/>
              <a:gd name="connsiteX2" fmla="*/ 8237537 w 8237537"/>
              <a:gd name="connsiteY2" fmla="*/ 5282670 h 5282670"/>
              <a:gd name="connsiteX3" fmla="*/ 0 w 8237537"/>
              <a:gd name="connsiteY3" fmla="*/ 4258203 h 5282670"/>
              <a:gd name="connsiteX4" fmla="*/ 2878667 w 8237537"/>
              <a:gd name="connsiteY4" fmla="*/ 0 h 5282670"/>
              <a:gd name="connsiteX0" fmla="*/ 0 w 5358870"/>
              <a:gd name="connsiteY0" fmla="*/ 0 h 5291136"/>
              <a:gd name="connsiteX1" fmla="*/ 5358870 w 5358870"/>
              <a:gd name="connsiteY1" fmla="*/ 16933 h 5291136"/>
              <a:gd name="connsiteX2" fmla="*/ 5358870 w 5358870"/>
              <a:gd name="connsiteY2" fmla="*/ 5282670 h 5291136"/>
              <a:gd name="connsiteX3" fmla="*/ 1693333 w 5358870"/>
              <a:gd name="connsiteY3" fmla="*/ 5291136 h 5291136"/>
              <a:gd name="connsiteX4" fmla="*/ 0 w 5358870"/>
              <a:gd name="connsiteY4" fmla="*/ 0 h 5291136"/>
              <a:gd name="connsiteX0" fmla="*/ 0 w 5358870"/>
              <a:gd name="connsiteY0" fmla="*/ 0 h 5291136"/>
              <a:gd name="connsiteX1" fmla="*/ 5358870 w 5358870"/>
              <a:gd name="connsiteY1" fmla="*/ 16933 h 5291136"/>
              <a:gd name="connsiteX2" fmla="*/ 5358870 w 5358870"/>
              <a:gd name="connsiteY2" fmla="*/ 5282670 h 5291136"/>
              <a:gd name="connsiteX3" fmla="*/ 1693333 w 5358870"/>
              <a:gd name="connsiteY3" fmla="*/ 5291136 h 5291136"/>
              <a:gd name="connsiteX4" fmla="*/ 1616602 w 5358870"/>
              <a:gd name="connsiteY4" fmla="*/ 2818870 h 5291136"/>
              <a:gd name="connsiteX5" fmla="*/ 0 w 5358870"/>
              <a:gd name="connsiteY5" fmla="*/ 0 h 5291136"/>
              <a:gd name="connsiteX0" fmla="*/ 0 w 5358870"/>
              <a:gd name="connsiteY0" fmla="*/ 0 h 5291136"/>
              <a:gd name="connsiteX1" fmla="*/ 5358870 w 5358870"/>
              <a:gd name="connsiteY1" fmla="*/ 16933 h 5291136"/>
              <a:gd name="connsiteX2" fmla="*/ 5358870 w 5358870"/>
              <a:gd name="connsiteY2" fmla="*/ 5282670 h 5291136"/>
              <a:gd name="connsiteX3" fmla="*/ 1693333 w 5358870"/>
              <a:gd name="connsiteY3" fmla="*/ 5291136 h 5291136"/>
              <a:gd name="connsiteX4" fmla="*/ 1616602 w 5358870"/>
              <a:gd name="connsiteY4" fmla="*/ 2818870 h 5291136"/>
              <a:gd name="connsiteX5" fmla="*/ 0 w 5358870"/>
              <a:gd name="connsiteY5" fmla="*/ 0 h 5291136"/>
              <a:gd name="connsiteX0" fmla="*/ 0 w 5358870"/>
              <a:gd name="connsiteY0" fmla="*/ 0 h 5291136"/>
              <a:gd name="connsiteX1" fmla="*/ 5358870 w 5358870"/>
              <a:gd name="connsiteY1" fmla="*/ 16933 h 5291136"/>
              <a:gd name="connsiteX2" fmla="*/ 5358870 w 5358870"/>
              <a:gd name="connsiteY2" fmla="*/ 5282670 h 5291136"/>
              <a:gd name="connsiteX3" fmla="*/ 1693333 w 5358870"/>
              <a:gd name="connsiteY3" fmla="*/ 5291136 h 5291136"/>
              <a:gd name="connsiteX4" fmla="*/ 2336268 w 5358870"/>
              <a:gd name="connsiteY4" fmla="*/ 2099203 h 5291136"/>
              <a:gd name="connsiteX5" fmla="*/ 0 w 5358870"/>
              <a:gd name="connsiteY5" fmla="*/ 0 h 5291136"/>
              <a:gd name="connsiteX0" fmla="*/ 0 w 5358870"/>
              <a:gd name="connsiteY0" fmla="*/ 0 h 5291136"/>
              <a:gd name="connsiteX1" fmla="*/ 5358870 w 5358870"/>
              <a:gd name="connsiteY1" fmla="*/ 16933 h 5291136"/>
              <a:gd name="connsiteX2" fmla="*/ 5358870 w 5358870"/>
              <a:gd name="connsiteY2" fmla="*/ 5282670 h 5291136"/>
              <a:gd name="connsiteX3" fmla="*/ 1693333 w 5358870"/>
              <a:gd name="connsiteY3" fmla="*/ 5291136 h 5291136"/>
              <a:gd name="connsiteX4" fmla="*/ 2336268 w 5358870"/>
              <a:gd name="connsiteY4" fmla="*/ 2099203 h 5291136"/>
              <a:gd name="connsiteX5" fmla="*/ 0 w 5358870"/>
              <a:gd name="connsiteY5" fmla="*/ 0 h 5291136"/>
              <a:gd name="connsiteX0" fmla="*/ 0 w 5358870"/>
              <a:gd name="connsiteY0" fmla="*/ 0 h 5291136"/>
              <a:gd name="connsiteX1" fmla="*/ 5358870 w 5358870"/>
              <a:gd name="connsiteY1" fmla="*/ 16933 h 5291136"/>
              <a:gd name="connsiteX2" fmla="*/ 5358870 w 5358870"/>
              <a:gd name="connsiteY2" fmla="*/ 5282670 h 5291136"/>
              <a:gd name="connsiteX3" fmla="*/ 1693333 w 5358870"/>
              <a:gd name="connsiteY3" fmla="*/ 5291136 h 5291136"/>
              <a:gd name="connsiteX4" fmla="*/ 2336268 w 5358870"/>
              <a:gd name="connsiteY4" fmla="*/ 2099203 h 5291136"/>
              <a:gd name="connsiteX5" fmla="*/ 0 w 5358870"/>
              <a:gd name="connsiteY5" fmla="*/ 0 h 5291136"/>
              <a:gd name="connsiteX0" fmla="*/ 0 w 5358870"/>
              <a:gd name="connsiteY0" fmla="*/ 0 h 5291136"/>
              <a:gd name="connsiteX1" fmla="*/ 5358870 w 5358870"/>
              <a:gd name="connsiteY1" fmla="*/ 16933 h 5291136"/>
              <a:gd name="connsiteX2" fmla="*/ 5358870 w 5358870"/>
              <a:gd name="connsiteY2" fmla="*/ 5282670 h 5291136"/>
              <a:gd name="connsiteX3" fmla="*/ 1693333 w 5358870"/>
              <a:gd name="connsiteY3" fmla="*/ 5291136 h 5291136"/>
              <a:gd name="connsiteX4" fmla="*/ 2336268 w 5358870"/>
              <a:gd name="connsiteY4" fmla="*/ 2099203 h 5291136"/>
              <a:gd name="connsiteX5" fmla="*/ 0 w 5358870"/>
              <a:gd name="connsiteY5" fmla="*/ 0 h 5291136"/>
              <a:gd name="connsiteX0" fmla="*/ 0 w 5358870"/>
              <a:gd name="connsiteY0" fmla="*/ 0 h 5291136"/>
              <a:gd name="connsiteX1" fmla="*/ 5358870 w 5358870"/>
              <a:gd name="connsiteY1" fmla="*/ 16933 h 5291136"/>
              <a:gd name="connsiteX2" fmla="*/ 5358870 w 5358870"/>
              <a:gd name="connsiteY2" fmla="*/ 5282670 h 5291136"/>
              <a:gd name="connsiteX3" fmla="*/ 1693333 w 5358870"/>
              <a:gd name="connsiteY3" fmla="*/ 5291136 h 5291136"/>
              <a:gd name="connsiteX4" fmla="*/ 2336268 w 5358870"/>
              <a:gd name="connsiteY4" fmla="*/ 2099203 h 5291136"/>
              <a:gd name="connsiteX5" fmla="*/ 0 w 5358870"/>
              <a:gd name="connsiteY5" fmla="*/ 0 h 5291136"/>
              <a:gd name="connsiteX0" fmla="*/ 0 w 5358870"/>
              <a:gd name="connsiteY0" fmla="*/ 0 h 5291136"/>
              <a:gd name="connsiteX1" fmla="*/ 5358870 w 5358870"/>
              <a:gd name="connsiteY1" fmla="*/ 16933 h 5291136"/>
              <a:gd name="connsiteX2" fmla="*/ 5358870 w 5358870"/>
              <a:gd name="connsiteY2" fmla="*/ 5282670 h 5291136"/>
              <a:gd name="connsiteX3" fmla="*/ 1693333 w 5358870"/>
              <a:gd name="connsiteY3" fmla="*/ 5291136 h 5291136"/>
              <a:gd name="connsiteX4" fmla="*/ 2387068 w 5358870"/>
              <a:gd name="connsiteY4" fmla="*/ 2124603 h 5291136"/>
              <a:gd name="connsiteX5" fmla="*/ 0 w 5358870"/>
              <a:gd name="connsiteY5" fmla="*/ 0 h 5291136"/>
              <a:gd name="connsiteX0" fmla="*/ 0 w 6150806"/>
              <a:gd name="connsiteY0" fmla="*/ 15724 h 5306860"/>
              <a:gd name="connsiteX1" fmla="*/ 6150806 w 6150806"/>
              <a:gd name="connsiteY1" fmla="*/ 0 h 5306860"/>
              <a:gd name="connsiteX2" fmla="*/ 5358870 w 6150806"/>
              <a:gd name="connsiteY2" fmla="*/ 5298394 h 5306860"/>
              <a:gd name="connsiteX3" fmla="*/ 1693333 w 6150806"/>
              <a:gd name="connsiteY3" fmla="*/ 5306860 h 5306860"/>
              <a:gd name="connsiteX4" fmla="*/ 2387068 w 6150806"/>
              <a:gd name="connsiteY4" fmla="*/ 2140327 h 5306860"/>
              <a:gd name="connsiteX5" fmla="*/ 0 w 6150806"/>
              <a:gd name="connsiteY5" fmla="*/ 15724 h 5306860"/>
              <a:gd name="connsiteX0" fmla="*/ 0 w 6150806"/>
              <a:gd name="connsiteY0" fmla="*/ 15724 h 5306860"/>
              <a:gd name="connsiteX1" fmla="*/ 6150806 w 6150806"/>
              <a:gd name="connsiteY1" fmla="*/ 0 h 5306860"/>
              <a:gd name="connsiteX2" fmla="*/ 6142641 w 6150806"/>
              <a:gd name="connsiteY2" fmla="*/ 5282065 h 5306860"/>
              <a:gd name="connsiteX3" fmla="*/ 1693333 w 6150806"/>
              <a:gd name="connsiteY3" fmla="*/ 5306860 h 5306860"/>
              <a:gd name="connsiteX4" fmla="*/ 2387068 w 6150806"/>
              <a:gd name="connsiteY4" fmla="*/ 2140327 h 5306860"/>
              <a:gd name="connsiteX5" fmla="*/ 0 w 6150806"/>
              <a:gd name="connsiteY5" fmla="*/ 15724 h 5306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50806" h="5306860">
                <a:moveTo>
                  <a:pt x="0" y="15724"/>
                </a:moveTo>
                <a:lnTo>
                  <a:pt x="6150806" y="0"/>
                </a:lnTo>
                <a:cubicBezTo>
                  <a:pt x="6148084" y="1760688"/>
                  <a:pt x="6145363" y="3521377"/>
                  <a:pt x="6142641" y="5282065"/>
                </a:cubicBezTo>
                <a:lnTo>
                  <a:pt x="1693333" y="5306860"/>
                </a:lnTo>
                <a:cubicBezTo>
                  <a:pt x="1960032" y="3861882"/>
                  <a:pt x="2152933" y="3216371"/>
                  <a:pt x="2387068" y="2140327"/>
                </a:cubicBezTo>
                <a:lnTo>
                  <a:pt x="0" y="15724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sv-SE" dirty="0"/>
              <a:t>Klicka på ikonen</a:t>
            </a:r>
            <a:br>
              <a:rPr lang="sv-SE" dirty="0"/>
            </a:br>
            <a:r>
              <a:rPr lang="sv-SE" dirty="0"/>
              <a:t>för att infoga en bild</a:t>
            </a:r>
            <a:endParaRPr lang="en-GB" dirty="0"/>
          </a:p>
          <a:p>
            <a:endParaRPr lang="sv-SE" dirty="0"/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51FAA1D7-B9CA-414B-B25A-75B608B39E2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3553" y="3045241"/>
            <a:ext cx="4064000" cy="8404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sv-SE" sz="1600" b="0" i="0" smtClean="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Description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if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needed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Lorem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ipsum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dolor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sit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amet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consectetur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adipiscing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elit.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Donec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nulla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ex,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luctus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mattis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elit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lobortis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.</a:t>
            </a:r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66CCF1F-176C-2941-AA7D-A0D26BD5181E}"/>
              </a:ext>
            </a:extLst>
          </p:cNvPr>
          <p:cNvGrpSpPr/>
          <p:nvPr userDrawn="1"/>
        </p:nvGrpSpPr>
        <p:grpSpPr>
          <a:xfrm>
            <a:off x="5012266" y="-12395"/>
            <a:ext cx="4131733" cy="1633250"/>
            <a:chOff x="5012266" y="-12395"/>
            <a:chExt cx="4131733" cy="163325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A977A121-54EB-6B4E-A471-5A8227A21C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12266" y="-12395"/>
              <a:ext cx="4131733" cy="163325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13564B5-6068-DE4C-A8DA-0FF4ED7339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72350" y="288000"/>
              <a:ext cx="1447922" cy="367915"/>
            </a:xfrm>
            <a:prstGeom prst="rect">
              <a:avLst/>
            </a:prstGeom>
          </p:spPr>
        </p:pic>
      </p:grpSp>
      <p:sp>
        <p:nvSpPr>
          <p:cNvPr id="9" name="Text Placeholder 45">
            <a:extLst>
              <a:ext uri="{FF2B5EF4-FFF2-40B4-BE49-F238E27FC236}">
                <a16:creationId xmlns:a16="http://schemas.microsoft.com/office/drawing/2014/main" id="{247FBCD4-4A5D-BC40-81C3-84187B4778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3545" y="1923474"/>
            <a:ext cx="3995737" cy="100451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5pPr>
          </a:lstStyle>
          <a:p>
            <a:r>
              <a:rPr lang="sv-SE" dirty="0"/>
              <a:t>Titelsida med </a:t>
            </a:r>
            <a:br>
              <a:rPr lang="sv-SE" dirty="0"/>
            </a:br>
            <a:r>
              <a:rPr lang="sv-SE" dirty="0"/>
              <a:t>en stor bild</a:t>
            </a:r>
          </a:p>
        </p:txBody>
      </p:sp>
    </p:spTree>
    <p:extLst>
      <p:ext uri="{BB962C8B-B14F-4D97-AF65-F5344CB8AC3E}">
        <p14:creationId xmlns:p14="http://schemas.microsoft.com/office/powerpoint/2010/main" val="19547184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med en stor bild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F45EFC8-99C9-CC4D-B65B-80479ED725F7}"/>
              </a:ext>
            </a:extLst>
          </p:cNvPr>
          <p:cNvSpPr/>
          <p:nvPr userDrawn="1"/>
        </p:nvSpPr>
        <p:spPr>
          <a:xfrm>
            <a:off x="-77492" y="-69742"/>
            <a:ext cx="9306733" cy="538566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82702187-DB4B-884E-9977-08CB47F0F72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111178" y="-40594"/>
            <a:ext cx="6150806" cy="5306860"/>
          </a:xfrm>
          <a:custGeom>
            <a:avLst/>
            <a:gdLst>
              <a:gd name="connsiteX0" fmla="*/ 0 w 4325937"/>
              <a:gd name="connsiteY0" fmla="*/ 0 h 3631670"/>
              <a:gd name="connsiteX1" fmla="*/ 4325937 w 4325937"/>
              <a:gd name="connsiteY1" fmla="*/ 0 h 3631670"/>
              <a:gd name="connsiteX2" fmla="*/ 4325937 w 4325937"/>
              <a:gd name="connsiteY2" fmla="*/ 3631670 h 3631670"/>
              <a:gd name="connsiteX3" fmla="*/ 0 w 4325937"/>
              <a:gd name="connsiteY3" fmla="*/ 3631670 h 3631670"/>
              <a:gd name="connsiteX4" fmla="*/ 0 w 4325937"/>
              <a:gd name="connsiteY4" fmla="*/ 0 h 3631670"/>
              <a:gd name="connsiteX0" fmla="*/ 0 w 8237537"/>
              <a:gd name="connsiteY0" fmla="*/ 609600 h 4241270"/>
              <a:gd name="connsiteX1" fmla="*/ 8237537 w 8237537"/>
              <a:gd name="connsiteY1" fmla="*/ 0 h 4241270"/>
              <a:gd name="connsiteX2" fmla="*/ 4325937 w 8237537"/>
              <a:gd name="connsiteY2" fmla="*/ 4241270 h 4241270"/>
              <a:gd name="connsiteX3" fmla="*/ 0 w 8237537"/>
              <a:gd name="connsiteY3" fmla="*/ 4241270 h 4241270"/>
              <a:gd name="connsiteX4" fmla="*/ 0 w 8237537"/>
              <a:gd name="connsiteY4" fmla="*/ 609600 h 4241270"/>
              <a:gd name="connsiteX0" fmla="*/ 2878667 w 8237537"/>
              <a:gd name="connsiteY0" fmla="*/ 0 h 4258203"/>
              <a:gd name="connsiteX1" fmla="*/ 8237537 w 8237537"/>
              <a:gd name="connsiteY1" fmla="*/ 16933 h 4258203"/>
              <a:gd name="connsiteX2" fmla="*/ 4325937 w 8237537"/>
              <a:gd name="connsiteY2" fmla="*/ 4258203 h 4258203"/>
              <a:gd name="connsiteX3" fmla="*/ 0 w 8237537"/>
              <a:gd name="connsiteY3" fmla="*/ 4258203 h 4258203"/>
              <a:gd name="connsiteX4" fmla="*/ 2878667 w 8237537"/>
              <a:gd name="connsiteY4" fmla="*/ 0 h 4258203"/>
              <a:gd name="connsiteX0" fmla="*/ 2878667 w 8237537"/>
              <a:gd name="connsiteY0" fmla="*/ 0 h 5282670"/>
              <a:gd name="connsiteX1" fmla="*/ 8237537 w 8237537"/>
              <a:gd name="connsiteY1" fmla="*/ 16933 h 5282670"/>
              <a:gd name="connsiteX2" fmla="*/ 8237537 w 8237537"/>
              <a:gd name="connsiteY2" fmla="*/ 5282670 h 5282670"/>
              <a:gd name="connsiteX3" fmla="*/ 0 w 8237537"/>
              <a:gd name="connsiteY3" fmla="*/ 4258203 h 5282670"/>
              <a:gd name="connsiteX4" fmla="*/ 2878667 w 8237537"/>
              <a:gd name="connsiteY4" fmla="*/ 0 h 5282670"/>
              <a:gd name="connsiteX0" fmla="*/ 0 w 5358870"/>
              <a:gd name="connsiteY0" fmla="*/ 0 h 5291136"/>
              <a:gd name="connsiteX1" fmla="*/ 5358870 w 5358870"/>
              <a:gd name="connsiteY1" fmla="*/ 16933 h 5291136"/>
              <a:gd name="connsiteX2" fmla="*/ 5358870 w 5358870"/>
              <a:gd name="connsiteY2" fmla="*/ 5282670 h 5291136"/>
              <a:gd name="connsiteX3" fmla="*/ 1693333 w 5358870"/>
              <a:gd name="connsiteY3" fmla="*/ 5291136 h 5291136"/>
              <a:gd name="connsiteX4" fmla="*/ 0 w 5358870"/>
              <a:gd name="connsiteY4" fmla="*/ 0 h 5291136"/>
              <a:gd name="connsiteX0" fmla="*/ 0 w 5358870"/>
              <a:gd name="connsiteY0" fmla="*/ 0 h 5291136"/>
              <a:gd name="connsiteX1" fmla="*/ 5358870 w 5358870"/>
              <a:gd name="connsiteY1" fmla="*/ 16933 h 5291136"/>
              <a:gd name="connsiteX2" fmla="*/ 5358870 w 5358870"/>
              <a:gd name="connsiteY2" fmla="*/ 5282670 h 5291136"/>
              <a:gd name="connsiteX3" fmla="*/ 1693333 w 5358870"/>
              <a:gd name="connsiteY3" fmla="*/ 5291136 h 5291136"/>
              <a:gd name="connsiteX4" fmla="*/ 1616602 w 5358870"/>
              <a:gd name="connsiteY4" fmla="*/ 2818870 h 5291136"/>
              <a:gd name="connsiteX5" fmla="*/ 0 w 5358870"/>
              <a:gd name="connsiteY5" fmla="*/ 0 h 5291136"/>
              <a:gd name="connsiteX0" fmla="*/ 0 w 5358870"/>
              <a:gd name="connsiteY0" fmla="*/ 0 h 5291136"/>
              <a:gd name="connsiteX1" fmla="*/ 5358870 w 5358870"/>
              <a:gd name="connsiteY1" fmla="*/ 16933 h 5291136"/>
              <a:gd name="connsiteX2" fmla="*/ 5358870 w 5358870"/>
              <a:gd name="connsiteY2" fmla="*/ 5282670 h 5291136"/>
              <a:gd name="connsiteX3" fmla="*/ 1693333 w 5358870"/>
              <a:gd name="connsiteY3" fmla="*/ 5291136 h 5291136"/>
              <a:gd name="connsiteX4" fmla="*/ 1616602 w 5358870"/>
              <a:gd name="connsiteY4" fmla="*/ 2818870 h 5291136"/>
              <a:gd name="connsiteX5" fmla="*/ 0 w 5358870"/>
              <a:gd name="connsiteY5" fmla="*/ 0 h 5291136"/>
              <a:gd name="connsiteX0" fmla="*/ 0 w 5358870"/>
              <a:gd name="connsiteY0" fmla="*/ 0 h 5291136"/>
              <a:gd name="connsiteX1" fmla="*/ 5358870 w 5358870"/>
              <a:gd name="connsiteY1" fmla="*/ 16933 h 5291136"/>
              <a:gd name="connsiteX2" fmla="*/ 5358870 w 5358870"/>
              <a:gd name="connsiteY2" fmla="*/ 5282670 h 5291136"/>
              <a:gd name="connsiteX3" fmla="*/ 1693333 w 5358870"/>
              <a:gd name="connsiteY3" fmla="*/ 5291136 h 5291136"/>
              <a:gd name="connsiteX4" fmla="*/ 2336268 w 5358870"/>
              <a:gd name="connsiteY4" fmla="*/ 2099203 h 5291136"/>
              <a:gd name="connsiteX5" fmla="*/ 0 w 5358870"/>
              <a:gd name="connsiteY5" fmla="*/ 0 h 5291136"/>
              <a:gd name="connsiteX0" fmla="*/ 0 w 5358870"/>
              <a:gd name="connsiteY0" fmla="*/ 0 h 5291136"/>
              <a:gd name="connsiteX1" fmla="*/ 5358870 w 5358870"/>
              <a:gd name="connsiteY1" fmla="*/ 16933 h 5291136"/>
              <a:gd name="connsiteX2" fmla="*/ 5358870 w 5358870"/>
              <a:gd name="connsiteY2" fmla="*/ 5282670 h 5291136"/>
              <a:gd name="connsiteX3" fmla="*/ 1693333 w 5358870"/>
              <a:gd name="connsiteY3" fmla="*/ 5291136 h 5291136"/>
              <a:gd name="connsiteX4" fmla="*/ 2336268 w 5358870"/>
              <a:gd name="connsiteY4" fmla="*/ 2099203 h 5291136"/>
              <a:gd name="connsiteX5" fmla="*/ 0 w 5358870"/>
              <a:gd name="connsiteY5" fmla="*/ 0 h 5291136"/>
              <a:gd name="connsiteX0" fmla="*/ 0 w 5358870"/>
              <a:gd name="connsiteY0" fmla="*/ 0 h 5291136"/>
              <a:gd name="connsiteX1" fmla="*/ 5358870 w 5358870"/>
              <a:gd name="connsiteY1" fmla="*/ 16933 h 5291136"/>
              <a:gd name="connsiteX2" fmla="*/ 5358870 w 5358870"/>
              <a:gd name="connsiteY2" fmla="*/ 5282670 h 5291136"/>
              <a:gd name="connsiteX3" fmla="*/ 1693333 w 5358870"/>
              <a:gd name="connsiteY3" fmla="*/ 5291136 h 5291136"/>
              <a:gd name="connsiteX4" fmla="*/ 2336268 w 5358870"/>
              <a:gd name="connsiteY4" fmla="*/ 2099203 h 5291136"/>
              <a:gd name="connsiteX5" fmla="*/ 0 w 5358870"/>
              <a:gd name="connsiteY5" fmla="*/ 0 h 5291136"/>
              <a:gd name="connsiteX0" fmla="*/ 0 w 5358870"/>
              <a:gd name="connsiteY0" fmla="*/ 0 h 5291136"/>
              <a:gd name="connsiteX1" fmla="*/ 5358870 w 5358870"/>
              <a:gd name="connsiteY1" fmla="*/ 16933 h 5291136"/>
              <a:gd name="connsiteX2" fmla="*/ 5358870 w 5358870"/>
              <a:gd name="connsiteY2" fmla="*/ 5282670 h 5291136"/>
              <a:gd name="connsiteX3" fmla="*/ 1693333 w 5358870"/>
              <a:gd name="connsiteY3" fmla="*/ 5291136 h 5291136"/>
              <a:gd name="connsiteX4" fmla="*/ 2336268 w 5358870"/>
              <a:gd name="connsiteY4" fmla="*/ 2099203 h 5291136"/>
              <a:gd name="connsiteX5" fmla="*/ 0 w 5358870"/>
              <a:gd name="connsiteY5" fmla="*/ 0 h 5291136"/>
              <a:gd name="connsiteX0" fmla="*/ 0 w 5358870"/>
              <a:gd name="connsiteY0" fmla="*/ 0 h 5291136"/>
              <a:gd name="connsiteX1" fmla="*/ 5358870 w 5358870"/>
              <a:gd name="connsiteY1" fmla="*/ 16933 h 5291136"/>
              <a:gd name="connsiteX2" fmla="*/ 5358870 w 5358870"/>
              <a:gd name="connsiteY2" fmla="*/ 5282670 h 5291136"/>
              <a:gd name="connsiteX3" fmla="*/ 1693333 w 5358870"/>
              <a:gd name="connsiteY3" fmla="*/ 5291136 h 5291136"/>
              <a:gd name="connsiteX4" fmla="*/ 2336268 w 5358870"/>
              <a:gd name="connsiteY4" fmla="*/ 2099203 h 5291136"/>
              <a:gd name="connsiteX5" fmla="*/ 0 w 5358870"/>
              <a:gd name="connsiteY5" fmla="*/ 0 h 5291136"/>
              <a:gd name="connsiteX0" fmla="*/ 0 w 5358870"/>
              <a:gd name="connsiteY0" fmla="*/ 0 h 5291136"/>
              <a:gd name="connsiteX1" fmla="*/ 5358870 w 5358870"/>
              <a:gd name="connsiteY1" fmla="*/ 16933 h 5291136"/>
              <a:gd name="connsiteX2" fmla="*/ 5358870 w 5358870"/>
              <a:gd name="connsiteY2" fmla="*/ 5282670 h 5291136"/>
              <a:gd name="connsiteX3" fmla="*/ 1693333 w 5358870"/>
              <a:gd name="connsiteY3" fmla="*/ 5291136 h 5291136"/>
              <a:gd name="connsiteX4" fmla="*/ 2387068 w 5358870"/>
              <a:gd name="connsiteY4" fmla="*/ 2124603 h 5291136"/>
              <a:gd name="connsiteX5" fmla="*/ 0 w 5358870"/>
              <a:gd name="connsiteY5" fmla="*/ 0 h 5291136"/>
              <a:gd name="connsiteX0" fmla="*/ 0 w 6150806"/>
              <a:gd name="connsiteY0" fmla="*/ 15724 h 5306860"/>
              <a:gd name="connsiteX1" fmla="*/ 6150806 w 6150806"/>
              <a:gd name="connsiteY1" fmla="*/ 0 h 5306860"/>
              <a:gd name="connsiteX2" fmla="*/ 5358870 w 6150806"/>
              <a:gd name="connsiteY2" fmla="*/ 5298394 h 5306860"/>
              <a:gd name="connsiteX3" fmla="*/ 1693333 w 6150806"/>
              <a:gd name="connsiteY3" fmla="*/ 5306860 h 5306860"/>
              <a:gd name="connsiteX4" fmla="*/ 2387068 w 6150806"/>
              <a:gd name="connsiteY4" fmla="*/ 2140327 h 5306860"/>
              <a:gd name="connsiteX5" fmla="*/ 0 w 6150806"/>
              <a:gd name="connsiteY5" fmla="*/ 15724 h 5306860"/>
              <a:gd name="connsiteX0" fmla="*/ 0 w 6150806"/>
              <a:gd name="connsiteY0" fmla="*/ 15724 h 5306860"/>
              <a:gd name="connsiteX1" fmla="*/ 6150806 w 6150806"/>
              <a:gd name="connsiteY1" fmla="*/ 0 h 5306860"/>
              <a:gd name="connsiteX2" fmla="*/ 6142641 w 6150806"/>
              <a:gd name="connsiteY2" fmla="*/ 5282065 h 5306860"/>
              <a:gd name="connsiteX3" fmla="*/ 1693333 w 6150806"/>
              <a:gd name="connsiteY3" fmla="*/ 5306860 h 5306860"/>
              <a:gd name="connsiteX4" fmla="*/ 2387068 w 6150806"/>
              <a:gd name="connsiteY4" fmla="*/ 2140327 h 5306860"/>
              <a:gd name="connsiteX5" fmla="*/ 0 w 6150806"/>
              <a:gd name="connsiteY5" fmla="*/ 15724 h 5306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50806" h="5306860">
                <a:moveTo>
                  <a:pt x="0" y="15724"/>
                </a:moveTo>
                <a:lnTo>
                  <a:pt x="6150806" y="0"/>
                </a:lnTo>
                <a:cubicBezTo>
                  <a:pt x="6148084" y="1760688"/>
                  <a:pt x="6145363" y="3521377"/>
                  <a:pt x="6142641" y="5282065"/>
                </a:cubicBezTo>
                <a:lnTo>
                  <a:pt x="1693333" y="5306860"/>
                </a:lnTo>
                <a:cubicBezTo>
                  <a:pt x="1960032" y="3861882"/>
                  <a:pt x="2152933" y="3216371"/>
                  <a:pt x="2387068" y="2140327"/>
                </a:cubicBezTo>
                <a:lnTo>
                  <a:pt x="0" y="15724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sv-SE" dirty="0"/>
              <a:t>Klicka på ikonen</a:t>
            </a:r>
            <a:br>
              <a:rPr lang="sv-SE" dirty="0"/>
            </a:br>
            <a:r>
              <a:rPr lang="sv-SE" dirty="0"/>
              <a:t>för att infoga en bild</a:t>
            </a:r>
            <a:endParaRPr lang="en-GB" dirty="0"/>
          </a:p>
          <a:p>
            <a:endParaRPr lang="sv-SE" dirty="0"/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51FAA1D7-B9CA-414B-B25A-75B608B39E2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3553" y="3045241"/>
            <a:ext cx="4064000" cy="8404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sv-SE" sz="1600" b="0" i="0" smtClean="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Description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if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needed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Lorem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ipsum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dolor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sit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amet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consectetur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adipiscing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elit.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Donec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nulla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ex,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luctus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mattis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elit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lobortis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.</a:t>
            </a:r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66CCF1F-176C-2941-AA7D-A0D26BD5181E}"/>
              </a:ext>
            </a:extLst>
          </p:cNvPr>
          <p:cNvGrpSpPr/>
          <p:nvPr userDrawn="1"/>
        </p:nvGrpSpPr>
        <p:grpSpPr>
          <a:xfrm>
            <a:off x="5012266" y="-12395"/>
            <a:ext cx="4131733" cy="1633250"/>
            <a:chOff x="5012266" y="-12395"/>
            <a:chExt cx="4131733" cy="163325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A977A121-54EB-6B4E-A471-5A8227A21C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12266" y="-12395"/>
              <a:ext cx="4131733" cy="163325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13564B5-6068-DE4C-A8DA-0FF4ED7339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72350" y="288000"/>
              <a:ext cx="1447922" cy="367915"/>
            </a:xfrm>
            <a:prstGeom prst="rect">
              <a:avLst/>
            </a:prstGeom>
          </p:spPr>
        </p:pic>
      </p:grpSp>
      <p:sp>
        <p:nvSpPr>
          <p:cNvPr id="9" name="Text Placeholder 45">
            <a:extLst>
              <a:ext uri="{FF2B5EF4-FFF2-40B4-BE49-F238E27FC236}">
                <a16:creationId xmlns:a16="http://schemas.microsoft.com/office/drawing/2014/main" id="{247FBCD4-4A5D-BC40-81C3-84187B4778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3545" y="1923474"/>
            <a:ext cx="3995737" cy="100451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5pPr>
          </a:lstStyle>
          <a:p>
            <a:r>
              <a:rPr lang="sv-SE" dirty="0"/>
              <a:t>Titelsida med </a:t>
            </a:r>
            <a:br>
              <a:rPr lang="sv-SE" dirty="0"/>
            </a:br>
            <a:r>
              <a:rPr lang="sv-SE" dirty="0"/>
              <a:t>en stor bild</a:t>
            </a:r>
          </a:p>
        </p:txBody>
      </p:sp>
    </p:spTree>
    <p:extLst>
      <p:ext uri="{BB962C8B-B14F-4D97-AF65-F5344CB8AC3E}">
        <p14:creationId xmlns:p14="http://schemas.microsoft.com/office/powerpoint/2010/main" val="9905872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med en stor bild 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F45EFC8-99C9-CC4D-B65B-80479ED725F7}"/>
              </a:ext>
            </a:extLst>
          </p:cNvPr>
          <p:cNvSpPr/>
          <p:nvPr userDrawn="1"/>
        </p:nvSpPr>
        <p:spPr>
          <a:xfrm>
            <a:off x="-77492" y="-69742"/>
            <a:ext cx="9306733" cy="538566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82702187-DB4B-884E-9977-08CB47F0F72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111178" y="-40594"/>
            <a:ext cx="6150806" cy="5306860"/>
          </a:xfrm>
          <a:custGeom>
            <a:avLst/>
            <a:gdLst>
              <a:gd name="connsiteX0" fmla="*/ 0 w 4325937"/>
              <a:gd name="connsiteY0" fmla="*/ 0 h 3631670"/>
              <a:gd name="connsiteX1" fmla="*/ 4325937 w 4325937"/>
              <a:gd name="connsiteY1" fmla="*/ 0 h 3631670"/>
              <a:gd name="connsiteX2" fmla="*/ 4325937 w 4325937"/>
              <a:gd name="connsiteY2" fmla="*/ 3631670 h 3631670"/>
              <a:gd name="connsiteX3" fmla="*/ 0 w 4325937"/>
              <a:gd name="connsiteY3" fmla="*/ 3631670 h 3631670"/>
              <a:gd name="connsiteX4" fmla="*/ 0 w 4325937"/>
              <a:gd name="connsiteY4" fmla="*/ 0 h 3631670"/>
              <a:gd name="connsiteX0" fmla="*/ 0 w 8237537"/>
              <a:gd name="connsiteY0" fmla="*/ 609600 h 4241270"/>
              <a:gd name="connsiteX1" fmla="*/ 8237537 w 8237537"/>
              <a:gd name="connsiteY1" fmla="*/ 0 h 4241270"/>
              <a:gd name="connsiteX2" fmla="*/ 4325937 w 8237537"/>
              <a:gd name="connsiteY2" fmla="*/ 4241270 h 4241270"/>
              <a:gd name="connsiteX3" fmla="*/ 0 w 8237537"/>
              <a:gd name="connsiteY3" fmla="*/ 4241270 h 4241270"/>
              <a:gd name="connsiteX4" fmla="*/ 0 w 8237537"/>
              <a:gd name="connsiteY4" fmla="*/ 609600 h 4241270"/>
              <a:gd name="connsiteX0" fmla="*/ 2878667 w 8237537"/>
              <a:gd name="connsiteY0" fmla="*/ 0 h 4258203"/>
              <a:gd name="connsiteX1" fmla="*/ 8237537 w 8237537"/>
              <a:gd name="connsiteY1" fmla="*/ 16933 h 4258203"/>
              <a:gd name="connsiteX2" fmla="*/ 4325937 w 8237537"/>
              <a:gd name="connsiteY2" fmla="*/ 4258203 h 4258203"/>
              <a:gd name="connsiteX3" fmla="*/ 0 w 8237537"/>
              <a:gd name="connsiteY3" fmla="*/ 4258203 h 4258203"/>
              <a:gd name="connsiteX4" fmla="*/ 2878667 w 8237537"/>
              <a:gd name="connsiteY4" fmla="*/ 0 h 4258203"/>
              <a:gd name="connsiteX0" fmla="*/ 2878667 w 8237537"/>
              <a:gd name="connsiteY0" fmla="*/ 0 h 5282670"/>
              <a:gd name="connsiteX1" fmla="*/ 8237537 w 8237537"/>
              <a:gd name="connsiteY1" fmla="*/ 16933 h 5282670"/>
              <a:gd name="connsiteX2" fmla="*/ 8237537 w 8237537"/>
              <a:gd name="connsiteY2" fmla="*/ 5282670 h 5282670"/>
              <a:gd name="connsiteX3" fmla="*/ 0 w 8237537"/>
              <a:gd name="connsiteY3" fmla="*/ 4258203 h 5282670"/>
              <a:gd name="connsiteX4" fmla="*/ 2878667 w 8237537"/>
              <a:gd name="connsiteY4" fmla="*/ 0 h 5282670"/>
              <a:gd name="connsiteX0" fmla="*/ 0 w 5358870"/>
              <a:gd name="connsiteY0" fmla="*/ 0 h 5291136"/>
              <a:gd name="connsiteX1" fmla="*/ 5358870 w 5358870"/>
              <a:gd name="connsiteY1" fmla="*/ 16933 h 5291136"/>
              <a:gd name="connsiteX2" fmla="*/ 5358870 w 5358870"/>
              <a:gd name="connsiteY2" fmla="*/ 5282670 h 5291136"/>
              <a:gd name="connsiteX3" fmla="*/ 1693333 w 5358870"/>
              <a:gd name="connsiteY3" fmla="*/ 5291136 h 5291136"/>
              <a:gd name="connsiteX4" fmla="*/ 0 w 5358870"/>
              <a:gd name="connsiteY4" fmla="*/ 0 h 5291136"/>
              <a:gd name="connsiteX0" fmla="*/ 0 w 5358870"/>
              <a:gd name="connsiteY0" fmla="*/ 0 h 5291136"/>
              <a:gd name="connsiteX1" fmla="*/ 5358870 w 5358870"/>
              <a:gd name="connsiteY1" fmla="*/ 16933 h 5291136"/>
              <a:gd name="connsiteX2" fmla="*/ 5358870 w 5358870"/>
              <a:gd name="connsiteY2" fmla="*/ 5282670 h 5291136"/>
              <a:gd name="connsiteX3" fmla="*/ 1693333 w 5358870"/>
              <a:gd name="connsiteY3" fmla="*/ 5291136 h 5291136"/>
              <a:gd name="connsiteX4" fmla="*/ 1616602 w 5358870"/>
              <a:gd name="connsiteY4" fmla="*/ 2818870 h 5291136"/>
              <a:gd name="connsiteX5" fmla="*/ 0 w 5358870"/>
              <a:gd name="connsiteY5" fmla="*/ 0 h 5291136"/>
              <a:gd name="connsiteX0" fmla="*/ 0 w 5358870"/>
              <a:gd name="connsiteY0" fmla="*/ 0 h 5291136"/>
              <a:gd name="connsiteX1" fmla="*/ 5358870 w 5358870"/>
              <a:gd name="connsiteY1" fmla="*/ 16933 h 5291136"/>
              <a:gd name="connsiteX2" fmla="*/ 5358870 w 5358870"/>
              <a:gd name="connsiteY2" fmla="*/ 5282670 h 5291136"/>
              <a:gd name="connsiteX3" fmla="*/ 1693333 w 5358870"/>
              <a:gd name="connsiteY3" fmla="*/ 5291136 h 5291136"/>
              <a:gd name="connsiteX4" fmla="*/ 1616602 w 5358870"/>
              <a:gd name="connsiteY4" fmla="*/ 2818870 h 5291136"/>
              <a:gd name="connsiteX5" fmla="*/ 0 w 5358870"/>
              <a:gd name="connsiteY5" fmla="*/ 0 h 5291136"/>
              <a:gd name="connsiteX0" fmla="*/ 0 w 5358870"/>
              <a:gd name="connsiteY0" fmla="*/ 0 h 5291136"/>
              <a:gd name="connsiteX1" fmla="*/ 5358870 w 5358870"/>
              <a:gd name="connsiteY1" fmla="*/ 16933 h 5291136"/>
              <a:gd name="connsiteX2" fmla="*/ 5358870 w 5358870"/>
              <a:gd name="connsiteY2" fmla="*/ 5282670 h 5291136"/>
              <a:gd name="connsiteX3" fmla="*/ 1693333 w 5358870"/>
              <a:gd name="connsiteY3" fmla="*/ 5291136 h 5291136"/>
              <a:gd name="connsiteX4" fmla="*/ 2336268 w 5358870"/>
              <a:gd name="connsiteY4" fmla="*/ 2099203 h 5291136"/>
              <a:gd name="connsiteX5" fmla="*/ 0 w 5358870"/>
              <a:gd name="connsiteY5" fmla="*/ 0 h 5291136"/>
              <a:gd name="connsiteX0" fmla="*/ 0 w 5358870"/>
              <a:gd name="connsiteY0" fmla="*/ 0 h 5291136"/>
              <a:gd name="connsiteX1" fmla="*/ 5358870 w 5358870"/>
              <a:gd name="connsiteY1" fmla="*/ 16933 h 5291136"/>
              <a:gd name="connsiteX2" fmla="*/ 5358870 w 5358870"/>
              <a:gd name="connsiteY2" fmla="*/ 5282670 h 5291136"/>
              <a:gd name="connsiteX3" fmla="*/ 1693333 w 5358870"/>
              <a:gd name="connsiteY3" fmla="*/ 5291136 h 5291136"/>
              <a:gd name="connsiteX4" fmla="*/ 2336268 w 5358870"/>
              <a:gd name="connsiteY4" fmla="*/ 2099203 h 5291136"/>
              <a:gd name="connsiteX5" fmla="*/ 0 w 5358870"/>
              <a:gd name="connsiteY5" fmla="*/ 0 h 5291136"/>
              <a:gd name="connsiteX0" fmla="*/ 0 w 5358870"/>
              <a:gd name="connsiteY0" fmla="*/ 0 h 5291136"/>
              <a:gd name="connsiteX1" fmla="*/ 5358870 w 5358870"/>
              <a:gd name="connsiteY1" fmla="*/ 16933 h 5291136"/>
              <a:gd name="connsiteX2" fmla="*/ 5358870 w 5358870"/>
              <a:gd name="connsiteY2" fmla="*/ 5282670 h 5291136"/>
              <a:gd name="connsiteX3" fmla="*/ 1693333 w 5358870"/>
              <a:gd name="connsiteY3" fmla="*/ 5291136 h 5291136"/>
              <a:gd name="connsiteX4" fmla="*/ 2336268 w 5358870"/>
              <a:gd name="connsiteY4" fmla="*/ 2099203 h 5291136"/>
              <a:gd name="connsiteX5" fmla="*/ 0 w 5358870"/>
              <a:gd name="connsiteY5" fmla="*/ 0 h 5291136"/>
              <a:gd name="connsiteX0" fmla="*/ 0 w 5358870"/>
              <a:gd name="connsiteY0" fmla="*/ 0 h 5291136"/>
              <a:gd name="connsiteX1" fmla="*/ 5358870 w 5358870"/>
              <a:gd name="connsiteY1" fmla="*/ 16933 h 5291136"/>
              <a:gd name="connsiteX2" fmla="*/ 5358870 w 5358870"/>
              <a:gd name="connsiteY2" fmla="*/ 5282670 h 5291136"/>
              <a:gd name="connsiteX3" fmla="*/ 1693333 w 5358870"/>
              <a:gd name="connsiteY3" fmla="*/ 5291136 h 5291136"/>
              <a:gd name="connsiteX4" fmla="*/ 2336268 w 5358870"/>
              <a:gd name="connsiteY4" fmla="*/ 2099203 h 5291136"/>
              <a:gd name="connsiteX5" fmla="*/ 0 w 5358870"/>
              <a:gd name="connsiteY5" fmla="*/ 0 h 5291136"/>
              <a:gd name="connsiteX0" fmla="*/ 0 w 5358870"/>
              <a:gd name="connsiteY0" fmla="*/ 0 h 5291136"/>
              <a:gd name="connsiteX1" fmla="*/ 5358870 w 5358870"/>
              <a:gd name="connsiteY1" fmla="*/ 16933 h 5291136"/>
              <a:gd name="connsiteX2" fmla="*/ 5358870 w 5358870"/>
              <a:gd name="connsiteY2" fmla="*/ 5282670 h 5291136"/>
              <a:gd name="connsiteX3" fmla="*/ 1693333 w 5358870"/>
              <a:gd name="connsiteY3" fmla="*/ 5291136 h 5291136"/>
              <a:gd name="connsiteX4" fmla="*/ 2336268 w 5358870"/>
              <a:gd name="connsiteY4" fmla="*/ 2099203 h 5291136"/>
              <a:gd name="connsiteX5" fmla="*/ 0 w 5358870"/>
              <a:gd name="connsiteY5" fmla="*/ 0 h 5291136"/>
              <a:gd name="connsiteX0" fmla="*/ 0 w 5358870"/>
              <a:gd name="connsiteY0" fmla="*/ 0 h 5291136"/>
              <a:gd name="connsiteX1" fmla="*/ 5358870 w 5358870"/>
              <a:gd name="connsiteY1" fmla="*/ 16933 h 5291136"/>
              <a:gd name="connsiteX2" fmla="*/ 5358870 w 5358870"/>
              <a:gd name="connsiteY2" fmla="*/ 5282670 h 5291136"/>
              <a:gd name="connsiteX3" fmla="*/ 1693333 w 5358870"/>
              <a:gd name="connsiteY3" fmla="*/ 5291136 h 5291136"/>
              <a:gd name="connsiteX4" fmla="*/ 2387068 w 5358870"/>
              <a:gd name="connsiteY4" fmla="*/ 2124603 h 5291136"/>
              <a:gd name="connsiteX5" fmla="*/ 0 w 5358870"/>
              <a:gd name="connsiteY5" fmla="*/ 0 h 5291136"/>
              <a:gd name="connsiteX0" fmla="*/ 0 w 6150806"/>
              <a:gd name="connsiteY0" fmla="*/ 15724 h 5306860"/>
              <a:gd name="connsiteX1" fmla="*/ 6150806 w 6150806"/>
              <a:gd name="connsiteY1" fmla="*/ 0 h 5306860"/>
              <a:gd name="connsiteX2" fmla="*/ 5358870 w 6150806"/>
              <a:gd name="connsiteY2" fmla="*/ 5298394 h 5306860"/>
              <a:gd name="connsiteX3" fmla="*/ 1693333 w 6150806"/>
              <a:gd name="connsiteY3" fmla="*/ 5306860 h 5306860"/>
              <a:gd name="connsiteX4" fmla="*/ 2387068 w 6150806"/>
              <a:gd name="connsiteY4" fmla="*/ 2140327 h 5306860"/>
              <a:gd name="connsiteX5" fmla="*/ 0 w 6150806"/>
              <a:gd name="connsiteY5" fmla="*/ 15724 h 5306860"/>
              <a:gd name="connsiteX0" fmla="*/ 0 w 6150806"/>
              <a:gd name="connsiteY0" fmla="*/ 15724 h 5306860"/>
              <a:gd name="connsiteX1" fmla="*/ 6150806 w 6150806"/>
              <a:gd name="connsiteY1" fmla="*/ 0 h 5306860"/>
              <a:gd name="connsiteX2" fmla="*/ 6142641 w 6150806"/>
              <a:gd name="connsiteY2" fmla="*/ 5282065 h 5306860"/>
              <a:gd name="connsiteX3" fmla="*/ 1693333 w 6150806"/>
              <a:gd name="connsiteY3" fmla="*/ 5306860 h 5306860"/>
              <a:gd name="connsiteX4" fmla="*/ 2387068 w 6150806"/>
              <a:gd name="connsiteY4" fmla="*/ 2140327 h 5306860"/>
              <a:gd name="connsiteX5" fmla="*/ 0 w 6150806"/>
              <a:gd name="connsiteY5" fmla="*/ 15724 h 5306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50806" h="5306860">
                <a:moveTo>
                  <a:pt x="0" y="15724"/>
                </a:moveTo>
                <a:lnTo>
                  <a:pt x="6150806" y="0"/>
                </a:lnTo>
                <a:cubicBezTo>
                  <a:pt x="6148084" y="1760688"/>
                  <a:pt x="6145363" y="3521377"/>
                  <a:pt x="6142641" y="5282065"/>
                </a:cubicBezTo>
                <a:lnTo>
                  <a:pt x="1693333" y="5306860"/>
                </a:lnTo>
                <a:cubicBezTo>
                  <a:pt x="1960032" y="3861882"/>
                  <a:pt x="2152933" y="3216371"/>
                  <a:pt x="2387068" y="2140327"/>
                </a:cubicBezTo>
                <a:lnTo>
                  <a:pt x="0" y="15724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sv-SE" dirty="0"/>
              <a:t>Klicka på ikonen</a:t>
            </a:r>
            <a:br>
              <a:rPr lang="sv-SE" dirty="0"/>
            </a:br>
            <a:r>
              <a:rPr lang="sv-SE" dirty="0"/>
              <a:t>för att infoga en bild</a:t>
            </a:r>
            <a:endParaRPr lang="en-GB" dirty="0"/>
          </a:p>
          <a:p>
            <a:endParaRPr lang="sv-SE" dirty="0"/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51FAA1D7-B9CA-414B-B25A-75B608B39E2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3553" y="3045241"/>
            <a:ext cx="4064000" cy="8404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sv-SE" sz="1600" b="0" i="0" smtClean="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Description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if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needed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Lorem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ipsum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dolor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sit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amet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consectetur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adipiscing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elit.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Donec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nulla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ex,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luctus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mattis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elit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lobortis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.</a:t>
            </a:r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66CCF1F-176C-2941-AA7D-A0D26BD5181E}"/>
              </a:ext>
            </a:extLst>
          </p:cNvPr>
          <p:cNvGrpSpPr/>
          <p:nvPr userDrawn="1"/>
        </p:nvGrpSpPr>
        <p:grpSpPr>
          <a:xfrm>
            <a:off x="5012266" y="-12395"/>
            <a:ext cx="4131733" cy="1633250"/>
            <a:chOff x="5012266" y="-12395"/>
            <a:chExt cx="4131733" cy="163325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A977A121-54EB-6B4E-A471-5A8227A21C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12266" y="-12395"/>
              <a:ext cx="4131733" cy="163325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13564B5-6068-DE4C-A8DA-0FF4ED7339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72350" y="288000"/>
              <a:ext cx="1447922" cy="367915"/>
            </a:xfrm>
            <a:prstGeom prst="rect">
              <a:avLst/>
            </a:prstGeom>
          </p:spPr>
        </p:pic>
      </p:grpSp>
      <p:sp>
        <p:nvSpPr>
          <p:cNvPr id="9" name="Text Placeholder 45">
            <a:extLst>
              <a:ext uri="{FF2B5EF4-FFF2-40B4-BE49-F238E27FC236}">
                <a16:creationId xmlns:a16="http://schemas.microsoft.com/office/drawing/2014/main" id="{4972373B-A437-0C4A-A75A-5E6C52D5B2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3545" y="1923474"/>
            <a:ext cx="3995737" cy="100451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5pPr>
          </a:lstStyle>
          <a:p>
            <a:r>
              <a:rPr lang="sv-SE" dirty="0"/>
              <a:t>Titelsida med </a:t>
            </a:r>
            <a:br>
              <a:rPr lang="sv-SE" dirty="0"/>
            </a:br>
            <a:r>
              <a:rPr lang="sv-SE" dirty="0"/>
              <a:t>en stor bild</a:t>
            </a:r>
          </a:p>
        </p:txBody>
      </p:sp>
    </p:spTree>
    <p:extLst>
      <p:ext uri="{BB962C8B-B14F-4D97-AF65-F5344CB8AC3E}">
        <p14:creationId xmlns:p14="http://schemas.microsoft.com/office/powerpoint/2010/main" val="42778948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med en stor bild 4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F45EFC8-99C9-CC4D-B65B-80479ED725F7}"/>
              </a:ext>
            </a:extLst>
          </p:cNvPr>
          <p:cNvSpPr/>
          <p:nvPr userDrawn="1"/>
        </p:nvSpPr>
        <p:spPr>
          <a:xfrm>
            <a:off x="-77492" y="-69742"/>
            <a:ext cx="9306733" cy="538566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82702187-DB4B-884E-9977-08CB47F0F72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111178" y="-40594"/>
            <a:ext cx="6150806" cy="5306860"/>
          </a:xfrm>
          <a:custGeom>
            <a:avLst/>
            <a:gdLst>
              <a:gd name="connsiteX0" fmla="*/ 0 w 4325937"/>
              <a:gd name="connsiteY0" fmla="*/ 0 h 3631670"/>
              <a:gd name="connsiteX1" fmla="*/ 4325937 w 4325937"/>
              <a:gd name="connsiteY1" fmla="*/ 0 h 3631670"/>
              <a:gd name="connsiteX2" fmla="*/ 4325937 w 4325937"/>
              <a:gd name="connsiteY2" fmla="*/ 3631670 h 3631670"/>
              <a:gd name="connsiteX3" fmla="*/ 0 w 4325937"/>
              <a:gd name="connsiteY3" fmla="*/ 3631670 h 3631670"/>
              <a:gd name="connsiteX4" fmla="*/ 0 w 4325937"/>
              <a:gd name="connsiteY4" fmla="*/ 0 h 3631670"/>
              <a:gd name="connsiteX0" fmla="*/ 0 w 8237537"/>
              <a:gd name="connsiteY0" fmla="*/ 609600 h 4241270"/>
              <a:gd name="connsiteX1" fmla="*/ 8237537 w 8237537"/>
              <a:gd name="connsiteY1" fmla="*/ 0 h 4241270"/>
              <a:gd name="connsiteX2" fmla="*/ 4325937 w 8237537"/>
              <a:gd name="connsiteY2" fmla="*/ 4241270 h 4241270"/>
              <a:gd name="connsiteX3" fmla="*/ 0 w 8237537"/>
              <a:gd name="connsiteY3" fmla="*/ 4241270 h 4241270"/>
              <a:gd name="connsiteX4" fmla="*/ 0 w 8237537"/>
              <a:gd name="connsiteY4" fmla="*/ 609600 h 4241270"/>
              <a:gd name="connsiteX0" fmla="*/ 2878667 w 8237537"/>
              <a:gd name="connsiteY0" fmla="*/ 0 h 4258203"/>
              <a:gd name="connsiteX1" fmla="*/ 8237537 w 8237537"/>
              <a:gd name="connsiteY1" fmla="*/ 16933 h 4258203"/>
              <a:gd name="connsiteX2" fmla="*/ 4325937 w 8237537"/>
              <a:gd name="connsiteY2" fmla="*/ 4258203 h 4258203"/>
              <a:gd name="connsiteX3" fmla="*/ 0 w 8237537"/>
              <a:gd name="connsiteY3" fmla="*/ 4258203 h 4258203"/>
              <a:gd name="connsiteX4" fmla="*/ 2878667 w 8237537"/>
              <a:gd name="connsiteY4" fmla="*/ 0 h 4258203"/>
              <a:gd name="connsiteX0" fmla="*/ 2878667 w 8237537"/>
              <a:gd name="connsiteY0" fmla="*/ 0 h 5282670"/>
              <a:gd name="connsiteX1" fmla="*/ 8237537 w 8237537"/>
              <a:gd name="connsiteY1" fmla="*/ 16933 h 5282670"/>
              <a:gd name="connsiteX2" fmla="*/ 8237537 w 8237537"/>
              <a:gd name="connsiteY2" fmla="*/ 5282670 h 5282670"/>
              <a:gd name="connsiteX3" fmla="*/ 0 w 8237537"/>
              <a:gd name="connsiteY3" fmla="*/ 4258203 h 5282670"/>
              <a:gd name="connsiteX4" fmla="*/ 2878667 w 8237537"/>
              <a:gd name="connsiteY4" fmla="*/ 0 h 5282670"/>
              <a:gd name="connsiteX0" fmla="*/ 0 w 5358870"/>
              <a:gd name="connsiteY0" fmla="*/ 0 h 5291136"/>
              <a:gd name="connsiteX1" fmla="*/ 5358870 w 5358870"/>
              <a:gd name="connsiteY1" fmla="*/ 16933 h 5291136"/>
              <a:gd name="connsiteX2" fmla="*/ 5358870 w 5358870"/>
              <a:gd name="connsiteY2" fmla="*/ 5282670 h 5291136"/>
              <a:gd name="connsiteX3" fmla="*/ 1693333 w 5358870"/>
              <a:gd name="connsiteY3" fmla="*/ 5291136 h 5291136"/>
              <a:gd name="connsiteX4" fmla="*/ 0 w 5358870"/>
              <a:gd name="connsiteY4" fmla="*/ 0 h 5291136"/>
              <a:gd name="connsiteX0" fmla="*/ 0 w 5358870"/>
              <a:gd name="connsiteY0" fmla="*/ 0 h 5291136"/>
              <a:gd name="connsiteX1" fmla="*/ 5358870 w 5358870"/>
              <a:gd name="connsiteY1" fmla="*/ 16933 h 5291136"/>
              <a:gd name="connsiteX2" fmla="*/ 5358870 w 5358870"/>
              <a:gd name="connsiteY2" fmla="*/ 5282670 h 5291136"/>
              <a:gd name="connsiteX3" fmla="*/ 1693333 w 5358870"/>
              <a:gd name="connsiteY3" fmla="*/ 5291136 h 5291136"/>
              <a:gd name="connsiteX4" fmla="*/ 1616602 w 5358870"/>
              <a:gd name="connsiteY4" fmla="*/ 2818870 h 5291136"/>
              <a:gd name="connsiteX5" fmla="*/ 0 w 5358870"/>
              <a:gd name="connsiteY5" fmla="*/ 0 h 5291136"/>
              <a:gd name="connsiteX0" fmla="*/ 0 w 5358870"/>
              <a:gd name="connsiteY0" fmla="*/ 0 h 5291136"/>
              <a:gd name="connsiteX1" fmla="*/ 5358870 w 5358870"/>
              <a:gd name="connsiteY1" fmla="*/ 16933 h 5291136"/>
              <a:gd name="connsiteX2" fmla="*/ 5358870 w 5358870"/>
              <a:gd name="connsiteY2" fmla="*/ 5282670 h 5291136"/>
              <a:gd name="connsiteX3" fmla="*/ 1693333 w 5358870"/>
              <a:gd name="connsiteY3" fmla="*/ 5291136 h 5291136"/>
              <a:gd name="connsiteX4" fmla="*/ 1616602 w 5358870"/>
              <a:gd name="connsiteY4" fmla="*/ 2818870 h 5291136"/>
              <a:gd name="connsiteX5" fmla="*/ 0 w 5358870"/>
              <a:gd name="connsiteY5" fmla="*/ 0 h 5291136"/>
              <a:gd name="connsiteX0" fmla="*/ 0 w 5358870"/>
              <a:gd name="connsiteY0" fmla="*/ 0 h 5291136"/>
              <a:gd name="connsiteX1" fmla="*/ 5358870 w 5358870"/>
              <a:gd name="connsiteY1" fmla="*/ 16933 h 5291136"/>
              <a:gd name="connsiteX2" fmla="*/ 5358870 w 5358870"/>
              <a:gd name="connsiteY2" fmla="*/ 5282670 h 5291136"/>
              <a:gd name="connsiteX3" fmla="*/ 1693333 w 5358870"/>
              <a:gd name="connsiteY3" fmla="*/ 5291136 h 5291136"/>
              <a:gd name="connsiteX4" fmla="*/ 2336268 w 5358870"/>
              <a:gd name="connsiteY4" fmla="*/ 2099203 h 5291136"/>
              <a:gd name="connsiteX5" fmla="*/ 0 w 5358870"/>
              <a:gd name="connsiteY5" fmla="*/ 0 h 5291136"/>
              <a:gd name="connsiteX0" fmla="*/ 0 w 5358870"/>
              <a:gd name="connsiteY0" fmla="*/ 0 h 5291136"/>
              <a:gd name="connsiteX1" fmla="*/ 5358870 w 5358870"/>
              <a:gd name="connsiteY1" fmla="*/ 16933 h 5291136"/>
              <a:gd name="connsiteX2" fmla="*/ 5358870 w 5358870"/>
              <a:gd name="connsiteY2" fmla="*/ 5282670 h 5291136"/>
              <a:gd name="connsiteX3" fmla="*/ 1693333 w 5358870"/>
              <a:gd name="connsiteY3" fmla="*/ 5291136 h 5291136"/>
              <a:gd name="connsiteX4" fmla="*/ 2336268 w 5358870"/>
              <a:gd name="connsiteY4" fmla="*/ 2099203 h 5291136"/>
              <a:gd name="connsiteX5" fmla="*/ 0 w 5358870"/>
              <a:gd name="connsiteY5" fmla="*/ 0 h 5291136"/>
              <a:gd name="connsiteX0" fmla="*/ 0 w 5358870"/>
              <a:gd name="connsiteY0" fmla="*/ 0 h 5291136"/>
              <a:gd name="connsiteX1" fmla="*/ 5358870 w 5358870"/>
              <a:gd name="connsiteY1" fmla="*/ 16933 h 5291136"/>
              <a:gd name="connsiteX2" fmla="*/ 5358870 w 5358870"/>
              <a:gd name="connsiteY2" fmla="*/ 5282670 h 5291136"/>
              <a:gd name="connsiteX3" fmla="*/ 1693333 w 5358870"/>
              <a:gd name="connsiteY3" fmla="*/ 5291136 h 5291136"/>
              <a:gd name="connsiteX4" fmla="*/ 2336268 w 5358870"/>
              <a:gd name="connsiteY4" fmla="*/ 2099203 h 5291136"/>
              <a:gd name="connsiteX5" fmla="*/ 0 w 5358870"/>
              <a:gd name="connsiteY5" fmla="*/ 0 h 5291136"/>
              <a:gd name="connsiteX0" fmla="*/ 0 w 5358870"/>
              <a:gd name="connsiteY0" fmla="*/ 0 h 5291136"/>
              <a:gd name="connsiteX1" fmla="*/ 5358870 w 5358870"/>
              <a:gd name="connsiteY1" fmla="*/ 16933 h 5291136"/>
              <a:gd name="connsiteX2" fmla="*/ 5358870 w 5358870"/>
              <a:gd name="connsiteY2" fmla="*/ 5282670 h 5291136"/>
              <a:gd name="connsiteX3" fmla="*/ 1693333 w 5358870"/>
              <a:gd name="connsiteY3" fmla="*/ 5291136 h 5291136"/>
              <a:gd name="connsiteX4" fmla="*/ 2336268 w 5358870"/>
              <a:gd name="connsiteY4" fmla="*/ 2099203 h 5291136"/>
              <a:gd name="connsiteX5" fmla="*/ 0 w 5358870"/>
              <a:gd name="connsiteY5" fmla="*/ 0 h 5291136"/>
              <a:gd name="connsiteX0" fmla="*/ 0 w 5358870"/>
              <a:gd name="connsiteY0" fmla="*/ 0 h 5291136"/>
              <a:gd name="connsiteX1" fmla="*/ 5358870 w 5358870"/>
              <a:gd name="connsiteY1" fmla="*/ 16933 h 5291136"/>
              <a:gd name="connsiteX2" fmla="*/ 5358870 w 5358870"/>
              <a:gd name="connsiteY2" fmla="*/ 5282670 h 5291136"/>
              <a:gd name="connsiteX3" fmla="*/ 1693333 w 5358870"/>
              <a:gd name="connsiteY3" fmla="*/ 5291136 h 5291136"/>
              <a:gd name="connsiteX4" fmla="*/ 2336268 w 5358870"/>
              <a:gd name="connsiteY4" fmla="*/ 2099203 h 5291136"/>
              <a:gd name="connsiteX5" fmla="*/ 0 w 5358870"/>
              <a:gd name="connsiteY5" fmla="*/ 0 h 5291136"/>
              <a:gd name="connsiteX0" fmla="*/ 0 w 5358870"/>
              <a:gd name="connsiteY0" fmla="*/ 0 h 5291136"/>
              <a:gd name="connsiteX1" fmla="*/ 5358870 w 5358870"/>
              <a:gd name="connsiteY1" fmla="*/ 16933 h 5291136"/>
              <a:gd name="connsiteX2" fmla="*/ 5358870 w 5358870"/>
              <a:gd name="connsiteY2" fmla="*/ 5282670 h 5291136"/>
              <a:gd name="connsiteX3" fmla="*/ 1693333 w 5358870"/>
              <a:gd name="connsiteY3" fmla="*/ 5291136 h 5291136"/>
              <a:gd name="connsiteX4" fmla="*/ 2387068 w 5358870"/>
              <a:gd name="connsiteY4" fmla="*/ 2124603 h 5291136"/>
              <a:gd name="connsiteX5" fmla="*/ 0 w 5358870"/>
              <a:gd name="connsiteY5" fmla="*/ 0 h 5291136"/>
              <a:gd name="connsiteX0" fmla="*/ 0 w 6150806"/>
              <a:gd name="connsiteY0" fmla="*/ 15724 h 5306860"/>
              <a:gd name="connsiteX1" fmla="*/ 6150806 w 6150806"/>
              <a:gd name="connsiteY1" fmla="*/ 0 h 5306860"/>
              <a:gd name="connsiteX2" fmla="*/ 5358870 w 6150806"/>
              <a:gd name="connsiteY2" fmla="*/ 5298394 h 5306860"/>
              <a:gd name="connsiteX3" fmla="*/ 1693333 w 6150806"/>
              <a:gd name="connsiteY3" fmla="*/ 5306860 h 5306860"/>
              <a:gd name="connsiteX4" fmla="*/ 2387068 w 6150806"/>
              <a:gd name="connsiteY4" fmla="*/ 2140327 h 5306860"/>
              <a:gd name="connsiteX5" fmla="*/ 0 w 6150806"/>
              <a:gd name="connsiteY5" fmla="*/ 15724 h 5306860"/>
              <a:gd name="connsiteX0" fmla="*/ 0 w 6150806"/>
              <a:gd name="connsiteY0" fmla="*/ 15724 h 5306860"/>
              <a:gd name="connsiteX1" fmla="*/ 6150806 w 6150806"/>
              <a:gd name="connsiteY1" fmla="*/ 0 h 5306860"/>
              <a:gd name="connsiteX2" fmla="*/ 6142641 w 6150806"/>
              <a:gd name="connsiteY2" fmla="*/ 5282065 h 5306860"/>
              <a:gd name="connsiteX3" fmla="*/ 1693333 w 6150806"/>
              <a:gd name="connsiteY3" fmla="*/ 5306860 h 5306860"/>
              <a:gd name="connsiteX4" fmla="*/ 2387068 w 6150806"/>
              <a:gd name="connsiteY4" fmla="*/ 2140327 h 5306860"/>
              <a:gd name="connsiteX5" fmla="*/ 0 w 6150806"/>
              <a:gd name="connsiteY5" fmla="*/ 15724 h 5306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50806" h="5306860">
                <a:moveTo>
                  <a:pt x="0" y="15724"/>
                </a:moveTo>
                <a:lnTo>
                  <a:pt x="6150806" y="0"/>
                </a:lnTo>
                <a:cubicBezTo>
                  <a:pt x="6148084" y="1760688"/>
                  <a:pt x="6145363" y="3521377"/>
                  <a:pt x="6142641" y="5282065"/>
                </a:cubicBezTo>
                <a:lnTo>
                  <a:pt x="1693333" y="5306860"/>
                </a:lnTo>
                <a:cubicBezTo>
                  <a:pt x="1960032" y="3861882"/>
                  <a:pt x="2152933" y="3216371"/>
                  <a:pt x="2387068" y="2140327"/>
                </a:cubicBezTo>
                <a:lnTo>
                  <a:pt x="0" y="15724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sv-SE" dirty="0"/>
              <a:t>Klicka på ikonen</a:t>
            </a:r>
            <a:br>
              <a:rPr lang="sv-SE" dirty="0"/>
            </a:br>
            <a:r>
              <a:rPr lang="sv-SE" dirty="0"/>
              <a:t>för att infoga en bild</a:t>
            </a:r>
            <a:endParaRPr lang="en-GB" dirty="0"/>
          </a:p>
          <a:p>
            <a:endParaRPr lang="sv-SE" dirty="0"/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51FAA1D7-B9CA-414B-B25A-75B608B39E2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3553" y="3045241"/>
            <a:ext cx="4064000" cy="8404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sv-SE" sz="1600" b="0" i="0" smtClean="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Description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if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needed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Lorem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ipsum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dolor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sit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amet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consectetur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adipiscing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elit.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Donec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nulla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ex,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luctus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mattis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elit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lobortis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.</a:t>
            </a:r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66CCF1F-176C-2941-AA7D-A0D26BD5181E}"/>
              </a:ext>
            </a:extLst>
          </p:cNvPr>
          <p:cNvGrpSpPr/>
          <p:nvPr userDrawn="1"/>
        </p:nvGrpSpPr>
        <p:grpSpPr>
          <a:xfrm>
            <a:off x="5012266" y="-12395"/>
            <a:ext cx="4131733" cy="1633250"/>
            <a:chOff x="5012266" y="-12395"/>
            <a:chExt cx="4131733" cy="163325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A977A121-54EB-6B4E-A471-5A8227A21C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12266" y="-12395"/>
              <a:ext cx="4131733" cy="163325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13564B5-6068-DE4C-A8DA-0FF4ED7339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72350" y="288000"/>
              <a:ext cx="1447922" cy="367915"/>
            </a:xfrm>
            <a:prstGeom prst="rect">
              <a:avLst/>
            </a:prstGeom>
          </p:spPr>
        </p:pic>
      </p:grpSp>
      <p:sp>
        <p:nvSpPr>
          <p:cNvPr id="9" name="Text Placeholder 45">
            <a:extLst>
              <a:ext uri="{FF2B5EF4-FFF2-40B4-BE49-F238E27FC236}">
                <a16:creationId xmlns:a16="http://schemas.microsoft.com/office/drawing/2014/main" id="{4972373B-A437-0C4A-A75A-5E6C52D5B2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3545" y="1923474"/>
            <a:ext cx="3995737" cy="100451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5pPr>
          </a:lstStyle>
          <a:p>
            <a:r>
              <a:rPr lang="sv-SE" dirty="0"/>
              <a:t>Titelsida med </a:t>
            </a:r>
            <a:br>
              <a:rPr lang="sv-SE" dirty="0"/>
            </a:br>
            <a:r>
              <a:rPr lang="sv-SE" dirty="0"/>
              <a:t>en stor bild</a:t>
            </a:r>
          </a:p>
        </p:txBody>
      </p:sp>
    </p:spTree>
    <p:extLst>
      <p:ext uri="{BB962C8B-B14F-4D97-AF65-F5344CB8AC3E}">
        <p14:creationId xmlns:p14="http://schemas.microsoft.com/office/powerpoint/2010/main" val="4973866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med en liten bi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74B0CD68-8015-BA48-A6B3-D96C9ECF23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3545" y="1923474"/>
            <a:ext cx="3995737" cy="100451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5pPr>
          </a:lstStyle>
          <a:p>
            <a:r>
              <a:rPr lang="sv-SE" dirty="0"/>
              <a:t>Titelsida med </a:t>
            </a:r>
            <a:br>
              <a:rPr lang="sv-SE" dirty="0"/>
            </a:br>
            <a:r>
              <a:rPr lang="sv-SE" dirty="0"/>
              <a:t>en liten bild</a:t>
            </a:r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51FAA1D7-B9CA-414B-B25A-75B608B39E2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3553" y="3045241"/>
            <a:ext cx="4064000" cy="8404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sv-SE" sz="1600" b="0" i="0" smtClean="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Description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if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needed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Lorem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ipsum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dolor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sit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amet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consectetur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adipiscing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elit.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Donec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nulla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ex,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luctus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mattis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 elit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Open Sans"/>
              </a:rPr>
              <a:t>lobortis</a:t>
            </a:r>
            <a:r>
              <a:rPr lang="sv-SE" b="0" i="0" dirty="0">
                <a:solidFill>
                  <a:srgbClr val="000000"/>
                </a:solidFill>
                <a:effectLst/>
                <a:latin typeface="Open Sans"/>
              </a:rPr>
              <a:t>.</a:t>
            </a:r>
            <a:endParaRPr lang="en-US" dirty="0"/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2FC3F678-0E92-2F4A-BE2F-37BF32D96445}"/>
              </a:ext>
            </a:extLst>
          </p:cNvPr>
          <p:cNvSpPr/>
          <p:nvPr userDrawn="1"/>
        </p:nvSpPr>
        <p:spPr>
          <a:xfrm>
            <a:off x="3715614" y="-109400"/>
            <a:ext cx="5609950" cy="2187734"/>
          </a:xfrm>
          <a:custGeom>
            <a:avLst/>
            <a:gdLst>
              <a:gd name="connsiteX0" fmla="*/ 0 w 5385661"/>
              <a:gd name="connsiteY0" fmla="*/ 0 h 2425733"/>
              <a:gd name="connsiteX1" fmla="*/ 5385661 w 5385661"/>
              <a:gd name="connsiteY1" fmla="*/ 0 h 2425733"/>
              <a:gd name="connsiteX2" fmla="*/ 5385661 w 5385661"/>
              <a:gd name="connsiteY2" fmla="*/ 2425733 h 2425733"/>
              <a:gd name="connsiteX3" fmla="*/ 0 w 5385661"/>
              <a:gd name="connsiteY3" fmla="*/ 2425733 h 2425733"/>
              <a:gd name="connsiteX4" fmla="*/ 0 w 5385661"/>
              <a:gd name="connsiteY4" fmla="*/ 0 h 2425733"/>
              <a:gd name="connsiteX0" fmla="*/ 0 w 5385661"/>
              <a:gd name="connsiteY0" fmla="*/ 0 h 2425733"/>
              <a:gd name="connsiteX1" fmla="*/ 5385661 w 5385661"/>
              <a:gd name="connsiteY1" fmla="*/ 0 h 2425733"/>
              <a:gd name="connsiteX2" fmla="*/ 5385661 w 5385661"/>
              <a:gd name="connsiteY2" fmla="*/ 2425733 h 2425733"/>
              <a:gd name="connsiteX3" fmla="*/ 1728061 w 5385661"/>
              <a:gd name="connsiteY3" fmla="*/ 1464838 h 2425733"/>
              <a:gd name="connsiteX4" fmla="*/ 0 w 5385661"/>
              <a:gd name="connsiteY4" fmla="*/ 0 h 2425733"/>
              <a:gd name="connsiteX0" fmla="*/ 0 w 5385661"/>
              <a:gd name="connsiteY0" fmla="*/ 0 h 2425733"/>
              <a:gd name="connsiteX1" fmla="*/ 5385661 w 5385661"/>
              <a:gd name="connsiteY1" fmla="*/ 0 h 2425733"/>
              <a:gd name="connsiteX2" fmla="*/ 5385661 w 5385661"/>
              <a:gd name="connsiteY2" fmla="*/ 2425733 h 2425733"/>
              <a:gd name="connsiteX3" fmla="*/ 2355742 w 5385661"/>
              <a:gd name="connsiteY3" fmla="*/ 2100268 h 2425733"/>
              <a:gd name="connsiteX4" fmla="*/ 0 w 5385661"/>
              <a:gd name="connsiteY4" fmla="*/ 0 h 2425733"/>
              <a:gd name="connsiteX0" fmla="*/ 0 w 5385661"/>
              <a:gd name="connsiteY0" fmla="*/ 0 h 2100268"/>
              <a:gd name="connsiteX1" fmla="*/ 5385661 w 5385661"/>
              <a:gd name="connsiteY1" fmla="*/ 0 h 2100268"/>
              <a:gd name="connsiteX2" fmla="*/ 5370163 w 5385661"/>
              <a:gd name="connsiteY2" fmla="*/ 782913 h 2100268"/>
              <a:gd name="connsiteX3" fmla="*/ 2355742 w 5385661"/>
              <a:gd name="connsiteY3" fmla="*/ 2100268 h 2100268"/>
              <a:gd name="connsiteX4" fmla="*/ 0 w 5385661"/>
              <a:gd name="connsiteY4" fmla="*/ 0 h 2100268"/>
              <a:gd name="connsiteX0" fmla="*/ 0 w 5385661"/>
              <a:gd name="connsiteY0" fmla="*/ 0 h 2100268"/>
              <a:gd name="connsiteX1" fmla="*/ 5385661 w 5385661"/>
              <a:gd name="connsiteY1" fmla="*/ 0 h 2100268"/>
              <a:gd name="connsiteX2" fmla="*/ 5385661 w 5385661"/>
              <a:gd name="connsiteY2" fmla="*/ 1147123 h 2100268"/>
              <a:gd name="connsiteX3" fmla="*/ 2355742 w 5385661"/>
              <a:gd name="connsiteY3" fmla="*/ 2100268 h 2100268"/>
              <a:gd name="connsiteX4" fmla="*/ 0 w 5385661"/>
              <a:gd name="connsiteY4" fmla="*/ 0 h 2100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5661" h="2100268">
                <a:moveTo>
                  <a:pt x="0" y="0"/>
                </a:moveTo>
                <a:lnTo>
                  <a:pt x="5385661" y="0"/>
                </a:lnTo>
                <a:lnTo>
                  <a:pt x="5385661" y="1147123"/>
                </a:lnTo>
                <a:lnTo>
                  <a:pt x="2355742" y="21002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4490271-E2B5-3D47-B779-E57398F305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2350" y="288000"/>
            <a:ext cx="1447922" cy="367915"/>
          </a:xfrm>
          <a:prstGeom prst="rect">
            <a:avLst/>
          </a:prstGeom>
        </p:spPr>
      </p:pic>
      <p:sp>
        <p:nvSpPr>
          <p:cNvPr id="11" name="Picture Placeholder 32">
            <a:extLst>
              <a:ext uri="{FF2B5EF4-FFF2-40B4-BE49-F238E27FC236}">
                <a16:creationId xmlns:a16="http://schemas.microsoft.com/office/drawing/2014/main" id="{B0080D80-BE3B-F048-8ABA-454E5F479B8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470869" y="1024993"/>
            <a:ext cx="3898174" cy="4336944"/>
          </a:xfrm>
          <a:custGeom>
            <a:avLst/>
            <a:gdLst>
              <a:gd name="connsiteX0" fmla="*/ 0 w 4325937"/>
              <a:gd name="connsiteY0" fmla="*/ 0 h 3631670"/>
              <a:gd name="connsiteX1" fmla="*/ 4325937 w 4325937"/>
              <a:gd name="connsiteY1" fmla="*/ 0 h 3631670"/>
              <a:gd name="connsiteX2" fmla="*/ 4325937 w 4325937"/>
              <a:gd name="connsiteY2" fmla="*/ 3631670 h 3631670"/>
              <a:gd name="connsiteX3" fmla="*/ 0 w 4325937"/>
              <a:gd name="connsiteY3" fmla="*/ 3631670 h 3631670"/>
              <a:gd name="connsiteX4" fmla="*/ 0 w 4325937"/>
              <a:gd name="connsiteY4" fmla="*/ 0 h 3631670"/>
              <a:gd name="connsiteX0" fmla="*/ 0 w 8237537"/>
              <a:gd name="connsiteY0" fmla="*/ 609600 h 4241270"/>
              <a:gd name="connsiteX1" fmla="*/ 8237537 w 8237537"/>
              <a:gd name="connsiteY1" fmla="*/ 0 h 4241270"/>
              <a:gd name="connsiteX2" fmla="*/ 4325937 w 8237537"/>
              <a:gd name="connsiteY2" fmla="*/ 4241270 h 4241270"/>
              <a:gd name="connsiteX3" fmla="*/ 0 w 8237537"/>
              <a:gd name="connsiteY3" fmla="*/ 4241270 h 4241270"/>
              <a:gd name="connsiteX4" fmla="*/ 0 w 8237537"/>
              <a:gd name="connsiteY4" fmla="*/ 609600 h 4241270"/>
              <a:gd name="connsiteX0" fmla="*/ 2878667 w 8237537"/>
              <a:gd name="connsiteY0" fmla="*/ 0 h 4258203"/>
              <a:gd name="connsiteX1" fmla="*/ 8237537 w 8237537"/>
              <a:gd name="connsiteY1" fmla="*/ 16933 h 4258203"/>
              <a:gd name="connsiteX2" fmla="*/ 4325937 w 8237537"/>
              <a:gd name="connsiteY2" fmla="*/ 4258203 h 4258203"/>
              <a:gd name="connsiteX3" fmla="*/ 0 w 8237537"/>
              <a:gd name="connsiteY3" fmla="*/ 4258203 h 4258203"/>
              <a:gd name="connsiteX4" fmla="*/ 2878667 w 8237537"/>
              <a:gd name="connsiteY4" fmla="*/ 0 h 4258203"/>
              <a:gd name="connsiteX0" fmla="*/ 2878667 w 8237537"/>
              <a:gd name="connsiteY0" fmla="*/ 0 h 5282670"/>
              <a:gd name="connsiteX1" fmla="*/ 8237537 w 8237537"/>
              <a:gd name="connsiteY1" fmla="*/ 16933 h 5282670"/>
              <a:gd name="connsiteX2" fmla="*/ 8237537 w 8237537"/>
              <a:gd name="connsiteY2" fmla="*/ 5282670 h 5282670"/>
              <a:gd name="connsiteX3" fmla="*/ 0 w 8237537"/>
              <a:gd name="connsiteY3" fmla="*/ 4258203 h 5282670"/>
              <a:gd name="connsiteX4" fmla="*/ 2878667 w 8237537"/>
              <a:gd name="connsiteY4" fmla="*/ 0 h 5282670"/>
              <a:gd name="connsiteX0" fmla="*/ 0 w 5358870"/>
              <a:gd name="connsiteY0" fmla="*/ 0 h 5291136"/>
              <a:gd name="connsiteX1" fmla="*/ 5358870 w 5358870"/>
              <a:gd name="connsiteY1" fmla="*/ 16933 h 5291136"/>
              <a:gd name="connsiteX2" fmla="*/ 5358870 w 5358870"/>
              <a:gd name="connsiteY2" fmla="*/ 5282670 h 5291136"/>
              <a:gd name="connsiteX3" fmla="*/ 1693333 w 5358870"/>
              <a:gd name="connsiteY3" fmla="*/ 5291136 h 5291136"/>
              <a:gd name="connsiteX4" fmla="*/ 0 w 5358870"/>
              <a:gd name="connsiteY4" fmla="*/ 0 h 5291136"/>
              <a:gd name="connsiteX0" fmla="*/ 0 w 5358870"/>
              <a:gd name="connsiteY0" fmla="*/ 0 h 5291136"/>
              <a:gd name="connsiteX1" fmla="*/ 5358870 w 5358870"/>
              <a:gd name="connsiteY1" fmla="*/ 16933 h 5291136"/>
              <a:gd name="connsiteX2" fmla="*/ 5358870 w 5358870"/>
              <a:gd name="connsiteY2" fmla="*/ 5282670 h 5291136"/>
              <a:gd name="connsiteX3" fmla="*/ 1693333 w 5358870"/>
              <a:gd name="connsiteY3" fmla="*/ 5291136 h 5291136"/>
              <a:gd name="connsiteX4" fmla="*/ 1616602 w 5358870"/>
              <a:gd name="connsiteY4" fmla="*/ 2818870 h 5291136"/>
              <a:gd name="connsiteX5" fmla="*/ 0 w 5358870"/>
              <a:gd name="connsiteY5" fmla="*/ 0 h 5291136"/>
              <a:gd name="connsiteX0" fmla="*/ 0 w 5358870"/>
              <a:gd name="connsiteY0" fmla="*/ 0 h 5291136"/>
              <a:gd name="connsiteX1" fmla="*/ 5358870 w 5358870"/>
              <a:gd name="connsiteY1" fmla="*/ 16933 h 5291136"/>
              <a:gd name="connsiteX2" fmla="*/ 5358870 w 5358870"/>
              <a:gd name="connsiteY2" fmla="*/ 5282670 h 5291136"/>
              <a:gd name="connsiteX3" fmla="*/ 1693333 w 5358870"/>
              <a:gd name="connsiteY3" fmla="*/ 5291136 h 5291136"/>
              <a:gd name="connsiteX4" fmla="*/ 1616602 w 5358870"/>
              <a:gd name="connsiteY4" fmla="*/ 2818870 h 5291136"/>
              <a:gd name="connsiteX5" fmla="*/ 0 w 5358870"/>
              <a:gd name="connsiteY5" fmla="*/ 0 h 5291136"/>
              <a:gd name="connsiteX0" fmla="*/ 0 w 5358870"/>
              <a:gd name="connsiteY0" fmla="*/ 0 h 5291136"/>
              <a:gd name="connsiteX1" fmla="*/ 5358870 w 5358870"/>
              <a:gd name="connsiteY1" fmla="*/ 16933 h 5291136"/>
              <a:gd name="connsiteX2" fmla="*/ 5358870 w 5358870"/>
              <a:gd name="connsiteY2" fmla="*/ 5282670 h 5291136"/>
              <a:gd name="connsiteX3" fmla="*/ 1693333 w 5358870"/>
              <a:gd name="connsiteY3" fmla="*/ 5291136 h 5291136"/>
              <a:gd name="connsiteX4" fmla="*/ 2336268 w 5358870"/>
              <a:gd name="connsiteY4" fmla="*/ 2099203 h 5291136"/>
              <a:gd name="connsiteX5" fmla="*/ 0 w 5358870"/>
              <a:gd name="connsiteY5" fmla="*/ 0 h 5291136"/>
              <a:gd name="connsiteX0" fmla="*/ 0 w 5358870"/>
              <a:gd name="connsiteY0" fmla="*/ 0 h 5291136"/>
              <a:gd name="connsiteX1" fmla="*/ 5358870 w 5358870"/>
              <a:gd name="connsiteY1" fmla="*/ 16933 h 5291136"/>
              <a:gd name="connsiteX2" fmla="*/ 5358870 w 5358870"/>
              <a:gd name="connsiteY2" fmla="*/ 5282670 h 5291136"/>
              <a:gd name="connsiteX3" fmla="*/ 1693333 w 5358870"/>
              <a:gd name="connsiteY3" fmla="*/ 5291136 h 5291136"/>
              <a:gd name="connsiteX4" fmla="*/ 2336268 w 5358870"/>
              <a:gd name="connsiteY4" fmla="*/ 2099203 h 5291136"/>
              <a:gd name="connsiteX5" fmla="*/ 0 w 5358870"/>
              <a:gd name="connsiteY5" fmla="*/ 0 h 5291136"/>
              <a:gd name="connsiteX0" fmla="*/ 0 w 5358870"/>
              <a:gd name="connsiteY0" fmla="*/ 0 h 5291136"/>
              <a:gd name="connsiteX1" fmla="*/ 5358870 w 5358870"/>
              <a:gd name="connsiteY1" fmla="*/ 16933 h 5291136"/>
              <a:gd name="connsiteX2" fmla="*/ 5358870 w 5358870"/>
              <a:gd name="connsiteY2" fmla="*/ 5282670 h 5291136"/>
              <a:gd name="connsiteX3" fmla="*/ 1693333 w 5358870"/>
              <a:gd name="connsiteY3" fmla="*/ 5291136 h 5291136"/>
              <a:gd name="connsiteX4" fmla="*/ 2336268 w 5358870"/>
              <a:gd name="connsiteY4" fmla="*/ 2099203 h 5291136"/>
              <a:gd name="connsiteX5" fmla="*/ 0 w 5358870"/>
              <a:gd name="connsiteY5" fmla="*/ 0 h 5291136"/>
              <a:gd name="connsiteX0" fmla="*/ 0 w 5358870"/>
              <a:gd name="connsiteY0" fmla="*/ 0 h 5291136"/>
              <a:gd name="connsiteX1" fmla="*/ 5358870 w 5358870"/>
              <a:gd name="connsiteY1" fmla="*/ 16933 h 5291136"/>
              <a:gd name="connsiteX2" fmla="*/ 5358870 w 5358870"/>
              <a:gd name="connsiteY2" fmla="*/ 5282670 h 5291136"/>
              <a:gd name="connsiteX3" fmla="*/ 1693333 w 5358870"/>
              <a:gd name="connsiteY3" fmla="*/ 5291136 h 5291136"/>
              <a:gd name="connsiteX4" fmla="*/ 2336268 w 5358870"/>
              <a:gd name="connsiteY4" fmla="*/ 2099203 h 5291136"/>
              <a:gd name="connsiteX5" fmla="*/ 0 w 5358870"/>
              <a:gd name="connsiteY5" fmla="*/ 0 h 5291136"/>
              <a:gd name="connsiteX0" fmla="*/ 0 w 5358870"/>
              <a:gd name="connsiteY0" fmla="*/ 0 h 5291136"/>
              <a:gd name="connsiteX1" fmla="*/ 5358870 w 5358870"/>
              <a:gd name="connsiteY1" fmla="*/ 16933 h 5291136"/>
              <a:gd name="connsiteX2" fmla="*/ 5358870 w 5358870"/>
              <a:gd name="connsiteY2" fmla="*/ 5282670 h 5291136"/>
              <a:gd name="connsiteX3" fmla="*/ 1693333 w 5358870"/>
              <a:gd name="connsiteY3" fmla="*/ 5291136 h 5291136"/>
              <a:gd name="connsiteX4" fmla="*/ 2336268 w 5358870"/>
              <a:gd name="connsiteY4" fmla="*/ 2099203 h 5291136"/>
              <a:gd name="connsiteX5" fmla="*/ 0 w 5358870"/>
              <a:gd name="connsiteY5" fmla="*/ 0 h 5291136"/>
              <a:gd name="connsiteX0" fmla="*/ 0 w 5358870"/>
              <a:gd name="connsiteY0" fmla="*/ 0 h 5291136"/>
              <a:gd name="connsiteX1" fmla="*/ 5358870 w 5358870"/>
              <a:gd name="connsiteY1" fmla="*/ 16933 h 5291136"/>
              <a:gd name="connsiteX2" fmla="*/ 5358870 w 5358870"/>
              <a:gd name="connsiteY2" fmla="*/ 5282670 h 5291136"/>
              <a:gd name="connsiteX3" fmla="*/ 1693333 w 5358870"/>
              <a:gd name="connsiteY3" fmla="*/ 5291136 h 5291136"/>
              <a:gd name="connsiteX4" fmla="*/ 2387068 w 5358870"/>
              <a:gd name="connsiteY4" fmla="*/ 2124603 h 5291136"/>
              <a:gd name="connsiteX5" fmla="*/ 0 w 5358870"/>
              <a:gd name="connsiteY5" fmla="*/ 0 h 5291136"/>
              <a:gd name="connsiteX0" fmla="*/ 0 w 6150806"/>
              <a:gd name="connsiteY0" fmla="*/ 15724 h 5306860"/>
              <a:gd name="connsiteX1" fmla="*/ 6150806 w 6150806"/>
              <a:gd name="connsiteY1" fmla="*/ 0 h 5306860"/>
              <a:gd name="connsiteX2" fmla="*/ 5358870 w 6150806"/>
              <a:gd name="connsiteY2" fmla="*/ 5298394 h 5306860"/>
              <a:gd name="connsiteX3" fmla="*/ 1693333 w 6150806"/>
              <a:gd name="connsiteY3" fmla="*/ 5306860 h 5306860"/>
              <a:gd name="connsiteX4" fmla="*/ 2387068 w 6150806"/>
              <a:gd name="connsiteY4" fmla="*/ 2140327 h 5306860"/>
              <a:gd name="connsiteX5" fmla="*/ 0 w 6150806"/>
              <a:gd name="connsiteY5" fmla="*/ 15724 h 5306860"/>
              <a:gd name="connsiteX0" fmla="*/ 0 w 6150806"/>
              <a:gd name="connsiteY0" fmla="*/ 15724 h 5306860"/>
              <a:gd name="connsiteX1" fmla="*/ 6150806 w 6150806"/>
              <a:gd name="connsiteY1" fmla="*/ 0 h 5306860"/>
              <a:gd name="connsiteX2" fmla="*/ 6142641 w 6150806"/>
              <a:gd name="connsiteY2" fmla="*/ 5282065 h 5306860"/>
              <a:gd name="connsiteX3" fmla="*/ 1693333 w 6150806"/>
              <a:gd name="connsiteY3" fmla="*/ 5306860 h 5306860"/>
              <a:gd name="connsiteX4" fmla="*/ 2387068 w 6150806"/>
              <a:gd name="connsiteY4" fmla="*/ 2140327 h 5306860"/>
              <a:gd name="connsiteX5" fmla="*/ 0 w 6150806"/>
              <a:gd name="connsiteY5" fmla="*/ 15724 h 5306860"/>
              <a:gd name="connsiteX0" fmla="*/ 0 w 6151227"/>
              <a:gd name="connsiteY0" fmla="*/ 15724 h 5306860"/>
              <a:gd name="connsiteX1" fmla="*/ 6150806 w 6151227"/>
              <a:gd name="connsiteY1" fmla="*/ 0 h 5306860"/>
              <a:gd name="connsiteX2" fmla="*/ 6150391 w 6151227"/>
              <a:gd name="connsiteY2" fmla="*/ 1639964 h 5306860"/>
              <a:gd name="connsiteX3" fmla="*/ 1693333 w 6151227"/>
              <a:gd name="connsiteY3" fmla="*/ 5306860 h 5306860"/>
              <a:gd name="connsiteX4" fmla="*/ 2387068 w 6151227"/>
              <a:gd name="connsiteY4" fmla="*/ 2140327 h 5306860"/>
              <a:gd name="connsiteX5" fmla="*/ 0 w 6151227"/>
              <a:gd name="connsiteY5" fmla="*/ 15724 h 5306860"/>
              <a:gd name="connsiteX0" fmla="*/ 0 w 6151227"/>
              <a:gd name="connsiteY0" fmla="*/ 15724 h 2414436"/>
              <a:gd name="connsiteX1" fmla="*/ 6150806 w 6151227"/>
              <a:gd name="connsiteY1" fmla="*/ 0 h 2414436"/>
              <a:gd name="connsiteX2" fmla="*/ 6150391 w 6151227"/>
              <a:gd name="connsiteY2" fmla="*/ 1639964 h 2414436"/>
              <a:gd name="connsiteX3" fmla="*/ 3026187 w 6151227"/>
              <a:gd name="connsiteY3" fmla="*/ 2121958 h 2414436"/>
              <a:gd name="connsiteX4" fmla="*/ 2387068 w 6151227"/>
              <a:gd name="connsiteY4" fmla="*/ 2140327 h 2414436"/>
              <a:gd name="connsiteX5" fmla="*/ 0 w 6151227"/>
              <a:gd name="connsiteY5" fmla="*/ 15724 h 2414436"/>
              <a:gd name="connsiteX0" fmla="*/ 70008 w 6221235"/>
              <a:gd name="connsiteY0" fmla="*/ 15724 h 2121958"/>
              <a:gd name="connsiteX1" fmla="*/ 6220814 w 6221235"/>
              <a:gd name="connsiteY1" fmla="*/ 0 h 2121958"/>
              <a:gd name="connsiteX2" fmla="*/ 6220399 w 6221235"/>
              <a:gd name="connsiteY2" fmla="*/ 1639964 h 2121958"/>
              <a:gd name="connsiteX3" fmla="*/ 3096195 w 6221235"/>
              <a:gd name="connsiteY3" fmla="*/ 2121958 h 2121958"/>
              <a:gd name="connsiteX4" fmla="*/ 70008 w 6221235"/>
              <a:gd name="connsiteY4" fmla="*/ 15724 h 2121958"/>
              <a:gd name="connsiteX0" fmla="*/ 70008 w 6220814"/>
              <a:gd name="connsiteY0" fmla="*/ 15724 h 2121958"/>
              <a:gd name="connsiteX1" fmla="*/ 6220814 w 6220814"/>
              <a:gd name="connsiteY1" fmla="*/ 0 h 2121958"/>
              <a:gd name="connsiteX2" fmla="*/ 6204901 w 6220814"/>
              <a:gd name="connsiteY2" fmla="*/ 1136269 h 2121958"/>
              <a:gd name="connsiteX3" fmla="*/ 3096195 w 6220814"/>
              <a:gd name="connsiteY3" fmla="*/ 2121958 h 2121958"/>
              <a:gd name="connsiteX4" fmla="*/ 70008 w 6220814"/>
              <a:gd name="connsiteY4" fmla="*/ 15724 h 2121958"/>
              <a:gd name="connsiteX0" fmla="*/ 70008 w 6220814"/>
              <a:gd name="connsiteY0" fmla="*/ 15724 h 2121958"/>
              <a:gd name="connsiteX1" fmla="*/ 6220814 w 6220814"/>
              <a:gd name="connsiteY1" fmla="*/ 0 h 2121958"/>
              <a:gd name="connsiteX2" fmla="*/ 6204901 w 6220814"/>
              <a:gd name="connsiteY2" fmla="*/ 1136269 h 2121958"/>
              <a:gd name="connsiteX3" fmla="*/ 3096195 w 6220814"/>
              <a:gd name="connsiteY3" fmla="*/ 2121958 h 2121958"/>
              <a:gd name="connsiteX4" fmla="*/ 70008 w 6220814"/>
              <a:gd name="connsiteY4" fmla="*/ 15724 h 2121958"/>
              <a:gd name="connsiteX0" fmla="*/ 70008 w 6220814"/>
              <a:gd name="connsiteY0" fmla="*/ 15724 h 2121958"/>
              <a:gd name="connsiteX1" fmla="*/ 6220814 w 6220814"/>
              <a:gd name="connsiteY1" fmla="*/ 0 h 2121958"/>
              <a:gd name="connsiteX2" fmla="*/ 6204901 w 6220814"/>
              <a:gd name="connsiteY2" fmla="*/ 1136269 h 2121958"/>
              <a:gd name="connsiteX3" fmla="*/ 3096195 w 6220814"/>
              <a:gd name="connsiteY3" fmla="*/ 2121958 h 2121958"/>
              <a:gd name="connsiteX4" fmla="*/ 70008 w 6220814"/>
              <a:gd name="connsiteY4" fmla="*/ 15724 h 2121958"/>
              <a:gd name="connsiteX0" fmla="*/ 0 w 6150806"/>
              <a:gd name="connsiteY0" fmla="*/ 15724 h 2121958"/>
              <a:gd name="connsiteX1" fmla="*/ 6150806 w 6150806"/>
              <a:gd name="connsiteY1" fmla="*/ 0 h 2121958"/>
              <a:gd name="connsiteX2" fmla="*/ 6134893 w 6150806"/>
              <a:gd name="connsiteY2" fmla="*/ 1136269 h 2121958"/>
              <a:gd name="connsiteX3" fmla="*/ 3026187 w 6150806"/>
              <a:gd name="connsiteY3" fmla="*/ 2121958 h 2121958"/>
              <a:gd name="connsiteX4" fmla="*/ 0 w 6150806"/>
              <a:gd name="connsiteY4" fmla="*/ 15724 h 2121958"/>
              <a:gd name="connsiteX0" fmla="*/ 0 w 6150806"/>
              <a:gd name="connsiteY0" fmla="*/ 15724 h 2121958"/>
              <a:gd name="connsiteX1" fmla="*/ 6150806 w 6150806"/>
              <a:gd name="connsiteY1" fmla="*/ 0 h 2121958"/>
              <a:gd name="connsiteX2" fmla="*/ 6134893 w 6150806"/>
              <a:gd name="connsiteY2" fmla="*/ 1136269 h 2121958"/>
              <a:gd name="connsiteX3" fmla="*/ 3026187 w 6150806"/>
              <a:gd name="connsiteY3" fmla="*/ 2121958 h 2121958"/>
              <a:gd name="connsiteX4" fmla="*/ 0 w 6150806"/>
              <a:gd name="connsiteY4" fmla="*/ 15724 h 2121958"/>
              <a:gd name="connsiteX0" fmla="*/ 0 w 5654860"/>
              <a:gd name="connsiteY0" fmla="*/ 0 h 2137231"/>
              <a:gd name="connsiteX1" fmla="*/ 5654860 w 5654860"/>
              <a:gd name="connsiteY1" fmla="*/ 15273 h 2137231"/>
              <a:gd name="connsiteX2" fmla="*/ 5638947 w 5654860"/>
              <a:gd name="connsiteY2" fmla="*/ 1151542 h 2137231"/>
              <a:gd name="connsiteX3" fmla="*/ 2530241 w 5654860"/>
              <a:gd name="connsiteY3" fmla="*/ 2137231 h 2137231"/>
              <a:gd name="connsiteX4" fmla="*/ 0 w 5654860"/>
              <a:gd name="connsiteY4" fmla="*/ 0 h 2137231"/>
              <a:gd name="connsiteX0" fmla="*/ 0 w 5654860"/>
              <a:gd name="connsiteY0" fmla="*/ 0 h 2168227"/>
              <a:gd name="connsiteX1" fmla="*/ 5654860 w 5654860"/>
              <a:gd name="connsiteY1" fmla="*/ 15273 h 2168227"/>
              <a:gd name="connsiteX2" fmla="*/ 5638947 w 5654860"/>
              <a:gd name="connsiteY2" fmla="*/ 1151542 h 2168227"/>
              <a:gd name="connsiteX3" fmla="*/ 2421753 w 5654860"/>
              <a:gd name="connsiteY3" fmla="*/ 2168227 h 2168227"/>
              <a:gd name="connsiteX4" fmla="*/ 0 w 5654860"/>
              <a:gd name="connsiteY4" fmla="*/ 0 h 2168227"/>
              <a:gd name="connsiteX0" fmla="*/ 0 w 5654860"/>
              <a:gd name="connsiteY0" fmla="*/ 0 h 2168227"/>
              <a:gd name="connsiteX1" fmla="*/ 5654860 w 5654860"/>
              <a:gd name="connsiteY1" fmla="*/ 15273 h 2168227"/>
              <a:gd name="connsiteX2" fmla="*/ 5638947 w 5654860"/>
              <a:gd name="connsiteY2" fmla="*/ 1151542 h 2168227"/>
              <a:gd name="connsiteX3" fmla="*/ 2421753 w 5654860"/>
              <a:gd name="connsiteY3" fmla="*/ 2168227 h 2168227"/>
              <a:gd name="connsiteX4" fmla="*/ 0 w 5654860"/>
              <a:gd name="connsiteY4" fmla="*/ 0 h 2168227"/>
              <a:gd name="connsiteX0" fmla="*/ 0 w 5654860"/>
              <a:gd name="connsiteY0" fmla="*/ 0 h 2168227"/>
              <a:gd name="connsiteX1" fmla="*/ 5654860 w 5654860"/>
              <a:gd name="connsiteY1" fmla="*/ 15273 h 2168227"/>
              <a:gd name="connsiteX2" fmla="*/ 5638947 w 5654860"/>
              <a:gd name="connsiteY2" fmla="*/ 1151542 h 2168227"/>
              <a:gd name="connsiteX3" fmla="*/ 2553489 w 5654860"/>
              <a:gd name="connsiteY3" fmla="*/ 2168227 h 2168227"/>
              <a:gd name="connsiteX4" fmla="*/ 0 w 5654860"/>
              <a:gd name="connsiteY4" fmla="*/ 0 h 2168227"/>
              <a:gd name="connsiteX0" fmla="*/ 0 w 5497887"/>
              <a:gd name="connsiteY0" fmla="*/ 0 h 2213946"/>
              <a:gd name="connsiteX1" fmla="*/ 5497887 w 5497887"/>
              <a:gd name="connsiteY1" fmla="*/ 60992 h 2213946"/>
              <a:gd name="connsiteX2" fmla="*/ 5481974 w 5497887"/>
              <a:gd name="connsiteY2" fmla="*/ 1197261 h 2213946"/>
              <a:gd name="connsiteX3" fmla="*/ 2396516 w 5497887"/>
              <a:gd name="connsiteY3" fmla="*/ 2213946 h 2213946"/>
              <a:gd name="connsiteX4" fmla="*/ 0 w 5497887"/>
              <a:gd name="connsiteY4" fmla="*/ 0 h 2213946"/>
              <a:gd name="connsiteX0" fmla="*/ 0 w 5497887"/>
              <a:gd name="connsiteY0" fmla="*/ 0 h 2206912"/>
              <a:gd name="connsiteX1" fmla="*/ 5497887 w 5497887"/>
              <a:gd name="connsiteY1" fmla="*/ 60992 h 2206912"/>
              <a:gd name="connsiteX2" fmla="*/ 5481974 w 5497887"/>
              <a:gd name="connsiteY2" fmla="*/ 1197261 h 2206912"/>
              <a:gd name="connsiteX3" fmla="*/ 2452787 w 5497887"/>
              <a:gd name="connsiteY3" fmla="*/ 2206912 h 2206912"/>
              <a:gd name="connsiteX4" fmla="*/ 0 w 5497887"/>
              <a:gd name="connsiteY4" fmla="*/ 0 h 2206912"/>
              <a:gd name="connsiteX0" fmla="*/ 0 w 5497887"/>
              <a:gd name="connsiteY0" fmla="*/ 0 h 2206912"/>
              <a:gd name="connsiteX1" fmla="*/ 5497887 w 5497887"/>
              <a:gd name="connsiteY1" fmla="*/ 60992 h 2206912"/>
              <a:gd name="connsiteX2" fmla="*/ 5481974 w 5497887"/>
              <a:gd name="connsiteY2" fmla="*/ 1197261 h 2206912"/>
              <a:gd name="connsiteX3" fmla="*/ 2452787 w 5497887"/>
              <a:gd name="connsiteY3" fmla="*/ 2206912 h 2206912"/>
              <a:gd name="connsiteX4" fmla="*/ 0 w 5497887"/>
              <a:gd name="connsiteY4" fmla="*/ 0 h 2206912"/>
              <a:gd name="connsiteX0" fmla="*/ 0 w 5552402"/>
              <a:gd name="connsiteY0" fmla="*/ 0 h 2206912"/>
              <a:gd name="connsiteX1" fmla="*/ 5497887 w 5552402"/>
              <a:gd name="connsiteY1" fmla="*/ 60992 h 2206912"/>
              <a:gd name="connsiteX2" fmla="*/ 5552312 w 5552402"/>
              <a:gd name="connsiteY2" fmla="*/ 1239464 h 2206912"/>
              <a:gd name="connsiteX3" fmla="*/ 2452787 w 5552402"/>
              <a:gd name="connsiteY3" fmla="*/ 2206912 h 2206912"/>
              <a:gd name="connsiteX4" fmla="*/ 0 w 5552402"/>
              <a:gd name="connsiteY4" fmla="*/ 0 h 2206912"/>
              <a:gd name="connsiteX0" fmla="*/ 0 w 5552402"/>
              <a:gd name="connsiteY0" fmla="*/ 0 h 2206912"/>
              <a:gd name="connsiteX1" fmla="*/ 5497887 w 5552402"/>
              <a:gd name="connsiteY1" fmla="*/ 60992 h 2206912"/>
              <a:gd name="connsiteX2" fmla="*/ 5552312 w 5552402"/>
              <a:gd name="connsiteY2" fmla="*/ 1239464 h 2206912"/>
              <a:gd name="connsiteX3" fmla="*/ 2452787 w 5552402"/>
              <a:gd name="connsiteY3" fmla="*/ 2206912 h 2206912"/>
              <a:gd name="connsiteX4" fmla="*/ 0 w 5552402"/>
              <a:gd name="connsiteY4" fmla="*/ 0 h 2206912"/>
              <a:gd name="connsiteX0" fmla="*/ 0 w 5552521"/>
              <a:gd name="connsiteY0" fmla="*/ 16381 h 2223293"/>
              <a:gd name="connsiteX1" fmla="*/ 5533057 w 5552521"/>
              <a:gd name="connsiteY1" fmla="*/ 0 h 2223293"/>
              <a:gd name="connsiteX2" fmla="*/ 5552312 w 5552521"/>
              <a:gd name="connsiteY2" fmla="*/ 1255845 h 2223293"/>
              <a:gd name="connsiteX3" fmla="*/ 2452787 w 5552521"/>
              <a:gd name="connsiteY3" fmla="*/ 2223293 h 2223293"/>
              <a:gd name="connsiteX4" fmla="*/ 0 w 5552521"/>
              <a:gd name="connsiteY4" fmla="*/ 16381 h 2223293"/>
              <a:gd name="connsiteX0" fmla="*/ 0 w 5707625"/>
              <a:gd name="connsiteY0" fmla="*/ 1379669 h 3586581"/>
              <a:gd name="connsiteX1" fmla="*/ 5707625 w 5707625"/>
              <a:gd name="connsiteY1" fmla="*/ 0 h 3586581"/>
              <a:gd name="connsiteX2" fmla="*/ 5552312 w 5707625"/>
              <a:gd name="connsiteY2" fmla="*/ 2619133 h 3586581"/>
              <a:gd name="connsiteX3" fmla="*/ 2452787 w 5707625"/>
              <a:gd name="connsiteY3" fmla="*/ 3586581 h 3586581"/>
              <a:gd name="connsiteX4" fmla="*/ 0 w 5707625"/>
              <a:gd name="connsiteY4" fmla="*/ 1379669 h 3586581"/>
              <a:gd name="connsiteX0" fmla="*/ 283221 w 3405588"/>
              <a:gd name="connsiteY0" fmla="*/ 955720 h 3586581"/>
              <a:gd name="connsiteX1" fmla="*/ 3405588 w 3405588"/>
              <a:gd name="connsiteY1" fmla="*/ 0 h 3586581"/>
              <a:gd name="connsiteX2" fmla="*/ 3250275 w 3405588"/>
              <a:gd name="connsiteY2" fmla="*/ 2619133 h 3586581"/>
              <a:gd name="connsiteX3" fmla="*/ 150750 w 3405588"/>
              <a:gd name="connsiteY3" fmla="*/ 3586581 h 3586581"/>
              <a:gd name="connsiteX4" fmla="*/ 283221 w 3405588"/>
              <a:gd name="connsiteY4" fmla="*/ 955720 h 3586581"/>
              <a:gd name="connsiteX0" fmla="*/ 283221 w 3397276"/>
              <a:gd name="connsiteY0" fmla="*/ 964033 h 3594894"/>
              <a:gd name="connsiteX1" fmla="*/ 3397276 w 3397276"/>
              <a:gd name="connsiteY1" fmla="*/ 0 h 3594894"/>
              <a:gd name="connsiteX2" fmla="*/ 3250275 w 3397276"/>
              <a:gd name="connsiteY2" fmla="*/ 2627446 h 3594894"/>
              <a:gd name="connsiteX3" fmla="*/ 150750 w 3397276"/>
              <a:gd name="connsiteY3" fmla="*/ 3594894 h 3594894"/>
              <a:gd name="connsiteX4" fmla="*/ 283221 w 3397276"/>
              <a:gd name="connsiteY4" fmla="*/ 964033 h 3594894"/>
              <a:gd name="connsiteX0" fmla="*/ 283221 w 3408523"/>
              <a:gd name="connsiteY0" fmla="*/ 964033 h 4156930"/>
              <a:gd name="connsiteX1" fmla="*/ 3397276 w 3408523"/>
              <a:gd name="connsiteY1" fmla="*/ 0 h 4156930"/>
              <a:gd name="connsiteX2" fmla="*/ 3408217 w 3408523"/>
              <a:gd name="connsiteY2" fmla="*/ 4082173 h 4156930"/>
              <a:gd name="connsiteX3" fmla="*/ 150750 w 3408523"/>
              <a:gd name="connsiteY3" fmla="*/ 3594894 h 4156930"/>
              <a:gd name="connsiteX4" fmla="*/ 283221 w 3408523"/>
              <a:gd name="connsiteY4" fmla="*/ 964033 h 4156930"/>
              <a:gd name="connsiteX0" fmla="*/ 754851 w 3880153"/>
              <a:gd name="connsiteY0" fmla="*/ 964033 h 4198080"/>
              <a:gd name="connsiteX1" fmla="*/ 3868906 w 3880153"/>
              <a:gd name="connsiteY1" fmla="*/ 0 h 4198080"/>
              <a:gd name="connsiteX2" fmla="*/ 3879847 w 3880153"/>
              <a:gd name="connsiteY2" fmla="*/ 4082173 h 4198080"/>
              <a:gd name="connsiteX3" fmla="*/ 123616 w 3880153"/>
              <a:gd name="connsiteY3" fmla="*/ 4126908 h 4198080"/>
              <a:gd name="connsiteX4" fmla="*/ 754851 w 3880153"/>
              <a:gd name="connsiteY4" fmla="*/ 964033 h 4198080"/>
              <a:gd name="connsiteX0" fmla="*/ 754851 w 3880153"/>
              <a:gd name="connsiteY0" fmla="*/ 964033 h 4269325"/>
              <a:gd name="connsiteX1" fmla="*/ 3868906 w 3880153"/>
              <a:gd name="connsiteY1" fmla="*/ 0 h 4269325"/>
              <a:gd name="connsiteX2" fmla="*/ 3879847 w 3880153"/>
              <a:gd name="connsiteY2" fmla="*/ 4082173 h 4269325"/>
              <a:gd name="connsiteX3" fmla="*/ 123616 w 3880153"/>
              <a:gd name="connsiteY3" fmla="*/ 4126908 h 4269325"/>
              <a:gd name="connsiteX4" fmla="*/ 754851 w 3880153"/>
              <a:gd name="connsiteY4" fmla="*/ 964033 h 4269325"/>
              <a:gd name="connsiteX0" fmla="*/ 754851 w 3880153"/>
              <a:gd name="connsiteY0" fmla="*/ 964033 h 4132099"/>
              <a:gd name="connsiteX1" fmla="*/ 3868906 w 3880153"/>
              <a:gd name="connsiteY1" fmla="*/ 0 h 4132099"/>
              <a:gd name="connsiteX2" fmla="*/ 3879847 w 3880153"/>
              <a:gd name="connsiteY2" fmla="*/ 4082173 h 4132099"/>
              <a:gd name="connsiteX3" fmla="*/ 123616 w 3880153"/>
              <a:gd name="connsiteY3" fmla="*/ 4126908 h 4132099"/>
              <a:gd name="connsiteX4" fmla="*/ 754851 w 3880153"/>
              <a:gd name="connsiteY4" fmla="*/ 964033 h 4132099"/>
              <a:gd name="connsiteX0" fmla="*/ 631235 w 3756537"/>
              <a:gd name="connsiteY0" fmla="*/ 964033 h 4132099"/>
              <a:gd name="connsiteX1" fmla="*/ 3745290 w 3756537"/>
              <a:gd name="connsiteY1" fmla="*/ 0 h 4132099"/>
              <a:gd name="connsiteX2" fmla="*/ 3756231 w 3756537"/>
              <a:gd name="connsiteY2" fmla="*/ 4082173 h 4132099"/>
              <a:gd name="connsiteX3" fmla="*/ 0 w 3756537"/>
              <a:gd name="connsiteY3" fmla="*/ 4126908 h 4132099"/>
              <a:gd name="connsiteX4" fmla="*/ 631235 w 3756537"/>
              <a:gd name="connsiteY4" fmla="*/ 964033 h 4132099"/>
              <a:gd name="connsiteX0" fmla="*/ 631235 w 3756537"/>
              <a:gd name="connsiteY0" fmla="*/ 964033 h 4132099"/>
              <a:gd name="connsiteX1" fmla="*/ 3745290 w 3756537"/>
              <a:gd name="connsiteY1" fmla="*/ 0 h 4132099"/>
              <a:gd name="connsiteX2" fmla="*/ 3756231 w 3756537"/>
              <a:gd name="connsiteY2" fmla="*/ 4082173 h 4132099"/>
              <a:gd name="connsiteX3" fmla="*/ 0 w 3756537"/>
              <a:gd name="connsiteY3" fmla="*/ 4126908 h 4132099"/>
              <a:gd name="connsiteX4" fmla="*/ 631235 w 3756537"/>
              <a:gd name="connsiteY4" fmla="*/ 964033 h 4132099"/>
              <a:gd name="connsiteX0" fmla="*/ 631235 w 3756537"/>
              <a:gd name="connsiteY0" fmla="*/ 980658 h 4148724"/>
              <a:gd name="connsiteX1" fmla="*/ 3745290 w 3756537"/>
              <a:gd name="connsiteY1" fmla="*/ 0 h 4148724"/>
              <a:gd name="connsiteX2" fmla="*/ 3756231 w 3756537"/>
              <a:gd name="connsiteY2" fmla="*/ 4098798 h 4148724"/>
              <a:gd name="connsiteX3" fmla="*/ 0 w 3756537"/>
              <a:gd name="connsiteY3" fmla="*/ 4143533 h 4148724"/>
              <a:gd name="connsiteX4" fmla="*/ 631235 w 3756537"/>
              <a:gd name="connsiteY4" fmla="*/ 980658 h 4148724"/>
              <a:gd name="connsiteX0" fmla="*/ 656173 w 3756537"/>
              <a:gd name="connsiteY0" fmla="*/ 1030534 h 4148724"/>
              <a:gd name="connsiteX1" fmla="*/ 3745290 w 3756537"/>
              <a:gd name="connsiteY1" fmla="*/ 0 h 4148724"/>
              <a:gd name="connsiteX2" fmla="*/ 3756231 w 3756537"/>
              <a:gd name="connsiteY2" fmla="*/ 4098798 h 4148724"/>
              <a:gd name="connsiteX3" fmla="*/ 0 w 3756537"/>
              <a:gd name="connsiteY3" fmla="*/ 4143533 h 4148724"/>
              <a:gd name="connsiteX4" fmla="*/ 656173 w 3756537"/>
              <a:gd name="connsiteY4" fmla="*/ 1030534 h 4148724"/>
              <a:gd name="connsiteX0" fmla="*/ 647861 w 3756537"/>
              <a:gd name="connsiteY0" fmla="*/ 980658 h 4148724"/>
              <a:gd name="connsiteX1" fmla="*/ 3745290 w 3756537"/>
              <a:gd name="connsiteY1" fmla="*/ 0 h 4148724"/>
              <a:gd name="connsiteX2" fmla="*/ 3756231 w 3756537"/>
              <a:gd name="connsiteY2" fmla="*/ 4098798 h 4148724"/>
              <a:gd name="connsiteX3" fmla="*/ 0 w 3756537"/>
              <a:gd name="connsiteY3" fmla="*/ 4143533 h 4148724"/>
              <a:gd name="connsiteX4" fmla="*/ 647861 w 3756537"/>
              <a:gd name="connsiteY4" fmla="*/ 980658 h 4148724"/>
              <a:gd name="connsiteX0" fmla="*/ 647861 w 3763581"/>
              <a:gd name="connsiteY0" fmla="*/ 1026386 h 4194452"/>
              <a:gd name="connsiteX1" fmla="*/ 3763581 w 3763581"/>
              <a:gd name="connsiteY1" fmla="*/ 0 h 4194452"/>
              <a:gd name="connsiteX2" fmla="*/ 3756231 w 3763581"/>
              <a:gd name="connsiteY2" fmla="*/ 4144526 h 4194452"/>
              <a:gd name="connsiteX3" fmla="*/ 0 w 3763581"/>
              <a:gd name="connsiteY3" fmla="*/ 4189261 h 4194452"/>
              <a:gd name="connsiteX4" fmla="*/ 647861 w 3763581"/>
              <a:gd name="connsiteY4" fmla="*/ 1026386 h 4194452"/>
              <a:gd name="connsiteX0" fmla="*/ 647861 w 3763581"/>
              <a:gd name="connsiteY0" fmla="*/ 1026386 h 4220551"/>
              <a:gd name="connsiteX1" fmla="*/ 3763581 w 3763581"/>
              <a:gd name="connsiteY1" fmla="*/ 0 h 4220551"/>
              <a:gd name="connsiteX2" fmla="*/ 3756231 w 3763581"/>
              <a:gd name="connsiteY2" fmla="*/ 4190254 h 4220551"/>
              <a:gd name="connsiteX3" fmla="*/ 0 w 3763581"/>
              <a:gd name="connsiteY3" fmla="*/ 4189261 h 4220551"/>
              <a:gd name="connsiteX4" fmla="*/ 647861 w 3763581"/>
              <a:gd name="connsiteY4" fmla="*/ 1026386 h 4220551"/>
              <a:gd name="connsiteX0" fmla="*/ 647861 w 3763581"/>
              <a:gd name="connsiteY0" fmla="*/ 1026386 h 4190254"/>
              <a:gd name="connsiteX1" fmla="*/ 3763581 w 3763581"/>
              <a:gd name="connsiteY1" fmla="*/ 0 h 4190254"/>
              <a:gd name="connsiteX2" fmla="*/ 3756231 w 3763581"/>
              <a:gd name="connsiteY2" fmla="*/ 4190254 h 4190254"/>
              <a:gd name="connsiteX3" fmla="*/ 0 w 3763581"/>
              <a:gd name="connsiteY3" fmla="*/ 4189261 h 4190254"/>
              <a:gd name="connsiteX4" fmla="*/ 647861 w 3763581"/>
              <a:gd name="connsiteY4" fmla="*/ 1026386 h 4190254"/>
              <a:gd name="connsiteX0" fmla="*/ 666152 w 3781872"/>
              <a:gd name="connsiteY0" fmla="*/ 1026386 h 4207553"/>
              <a:gd name="connsiteX1" fmla="*/ 3781872 w 3781872"/>
              <a:gd name="connsiteY1" fmla="*/ 0 h 4207553"/>
              <a:gd name="connsiteX2" fmla="*/ 3774522 w 3781872"/>
              <a:gd name="connsiteY2" fmla="*/ 4190254 h 4207553"/>
              <a:gd name="connsiteX3" fmla="*/ 0 w 3781872"/>
              <a:gd name="connsiteY3" fmla="*/ 4207553 h 4207553"/>
              <a:gd name="connsiteX4" fmla="*/ 666152 w 3781872"/>
              <a:gd name="connsiteY4" fmla="*/ 1026386 h 4207553"/>
              <a:gd name="connsiteX0" fmla="*/ 679960 w 3781872"/>
              <a:gd name="connsiteY0" fmla="*/ 1002224 h 4207553"/>
              <a:gd name="connsiteX1" fmla="*/ 3781872 w 3781872"/>
              <a:gd name="connsiteY1" fmla="*/ 0 h 4207553"/>
              <a:gd name="connsiteX2" fmla="*/ 3774522 w 3781872"/>
              <a:gd name="connsiteY2" fmla="*/ 4190254 h 4207553"/>
              <a:gd name="connsiteX3" fmla="*/ 0 w 3781872"/>
              <a:gd name="connsiteY3" fmla="*/ 4207553 h 4207553"/>
              <a:gd name="connsiteX4" fmla="*/ 679960 w 3781872"/>
              <a:gd name="connsiteY4" fmla="*/ 1002224 h 4207553"/>
              <a:gd name="connsiteX0" fmla="*/ 679960 w 3781872"/>
              <a:gd name="connsiteY0" fmla="*/ 1002224 h 4207553"/>
              <a:gd name="connsiteX1" fmla="*/ 3781872 w 3781872"/>
              <a:gd name="connsiteY1" fmla="*/ 0 h 4207553"/>
              <a:gd name="connsiteX2" fmla="*/ 3774522 w 3781872"/>
              <a:gd name="connsiteY2" fmla="*/ 4190254 h 4207553"/>
              <a:gd name="connsiteX3" fmla="*/ 0 w 3781872"/>
              <a:gd name="connsiteY3" fmla="*/ 4207553 h 4207553"/>
              <a:gd name="connsiteX4" fmla="*/ 679960 w 3781872"/>
              <a:gd name="connsiteY4" fmla="*/ 1002224 h 4207553"/>
              <a:gd name="connsiteX0" fmla="*/ 679960 w 3781872"/>
              <a:gd name="connsiteY0" fmla="*/ 1020706 h 4207553"/>
              <a:gd name="connsiteX1" fmla="*/ 3781872 w 3781872"/>
              <a:gd name="connsiteY1" fmla="*/ 0 h 4207553"/>
              <a:gd name="connsiteX2" fmla="*/ 3774522 w 3781872"/>
              <a:gd name="connsiteY2" fmla="*/ 4190254 h 4207553"/>
              <a:gd name="connsiteX3" fmla="*/ 0 w 3781872"/>
              <a:gd name="connsiteY3" fmla="*/ 4207553 h 4207553"/>
              <a:gd name="connsiteX4" fmla="*/ 679960 w 3781872"/>
              <a:gd name="connsiteY4" fmla="*/ 1020706 h 420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1872" h="4207553">
                <a:moveTo>
                  <a:pt x="679960" y="1020706"/>
                </a:moveTo>
                <a:lnTo>
                  <a:pt x="3781872" y="0"/>
                </a:lnTo>
                <a:cubicBezTo>
                  <a:pt x="3779150" y="1760688"/>
                  <a:pt x="3777244" y="2429566"/>
                  <a:pt x="3774522" y="4190254"/>
                </a:cubicBezTo>
                <a:lnTo>
                  <a:pt x="0" y="4207553"/>
                </a:lnTo>
                <a:cubicBezTo>
                  <a:pt x="172108" y="3223501"/>
                  <a:pt x="414490" y="2201410"/>
                  <a:pt x="679960" y="1020706"/>
                </a:cubicBezTo>
                <a:close/>
              </a:path>
            </a:pathLst>
          </a:cu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sv-SE" dirty="0"/>
              <a:t>Klicka på ikonen</a:t>
            </a:r>
            <a:br>
              <a:rPr lang="sv-SE" dirty="0"/>
            </a:br>
            <a:r>
              <a:rPr lang="sv-SE" dirty="0"/>
              <a:t>för att infoga en bild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736742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>
            <a:extLst>
              <a:ext uri="{FF2B5EF4-FFF2-40B4-BE49-F238E27FC236}">
                <a16:creationId xmlns:a16="http://schemas.microsoft.com/office/drawing/2014/main" id="{9CC7383A-CF91-3F46-A191-9AF6D3842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72350" y="288000"/>
            <a:ext cx="1447922" cy="367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75FB0DDC-4D74-384F-94F3-10E4C25BD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CC7C683-497D-BE42-BBC6-87670307BC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11" name="Platshållare för datum 3">
            <a:extLst>
              <a:ext uri="{FF2B5EF4-FFF2-40B4-BE49-F238E27FC236}">
                <a16:creationId xmlns:a16="http://schemas.microsoft.com/office/drawing/2014/main" id="{D94CA32B-B419-8641-8A05-1924C985E3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86672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217AD23-4B80-AE47-A073-C1C956FEC228}" type="datetimeFigureOut">
              <a:rPr lang="en-US" smtClean="0"/>
              <a:pPr/>
              <a:t>9/23/2020</a:t>
            </a:fld>
            <a:endParaRPr lang="en-US" dirty="0"/>
          </a:p>
        </p:txBody>
      </p:sp>
      <p:sp>
        <p:nvSpPr>
          <p:cNvPr id="12" name="Platshållare för sidfot 4">
            <a:extLst>
              <a:ext uri="{FF2B5EF4-FFF2-40B4-BE49-F238E27FC236}">
                <a16:creationId xmlns:a16="http://schemas.microsoft.com/office/drawing/2014/main" id="{E674A00C-3DAB-DC45-B183-73A94DD93D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1277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sv-SE" dirty="0"/>
              <a:t>Kunskaper för en bättre arbetsdag</a:t>
            </a:r>
          </a:p>
        </p:txBody>
      </p:sp>
      <p:sp>
        <p:nvSpPr>
          <p:cNvPr id="13" name="Platshållare för bildnummer 5">
            <a:extLst>
              <a:ext uri="{FF2B5EF4-FFF2-40B4-BE49-F238E27FC236}">
                <a16:creationId xmlns:a16="http://schemas.microsoft.com/office/drawing/2014/main" id="{CC9DDEE2-5F4E-2243-8078-77A4D63267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085" y="4767263"/>
            <a:ext cx="3737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992F86E-6E27-F745-8D74-3AFD10DA8B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111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7" r:id="rId2"/>
    <p:sldLayoutId id="2147483750" r:id="rId3"/>
    <p:sldLayoutId id="2147483742" r:id="rId4"/>
    <p:sldLayoutId id="2147483744" r:id="rId5"/>
    <p:sldLayoutId id="2147483772" r:id="rId6"/>
    <p:sldLayoutId id="2147483748" r:id="rId7"/>
    <p:sldLayoutId id="2147483751" r:id="rId8"/>
    <p:sldLayoutId id="2147483741" r:id="rId9"/>
    <p:sldLayoutId id="2147483745" r:id="rId10"/>
    <p:sldLayoutId id="2147483749" r:id="rId11"/>
    <p:sldLayoutId id="2147483773" r:id="rId12"/>
    <p:sldLayoutId id="2147483752" r:id="rId13"/>
    <p:sldLayoutId id="2147483764" r:id="rId14"/>
    <p:sldLayoutId id="2147483770" r:id="rId15"/>
    <p:sldLayoutId id="2147483736" r:id="rId16"/>
    <p:sldLayoutId id="2147483737" r:id="rId17"/>
    <p:sldLayoutId id="2147483753" r:id="rId18"/>
    <p:sldLayoutId id="2147483754" r:id="rId19"/>
    <p:sldLayoutId id="2147483777" r:id="rId20"/>
    <p:sldLayoutId id="2147483766" r:id="rId21"/>
    <p:sldLayoutId id="2147483738" r:id="rId22"/>
    <p:sldLayoutId id="2147483769" r:id="rId23"/>
    <p:sldLayoutId id="2147483765" r:id="rId24"/>
    <p:sldLayoutId id="2147483767" r:id="rId25"/>
    <p:sldLayoutId id="2147483735" r:id="rId26"/>
    <p:sldLayoutId id="2147483763" r:id="rId27"/>
    <p:sldLayoutId id="2147483771" r:id="rId28"/>
    <p:sldLayoutId id="2147483755" r:id="rId29"/>
    <p:sldLayoutId id="2147483756" r:id="rId30"/>
    <p:sldLayoutId id="2147483761" r:id="rId31"/>
    <p:sldLayoutId id="2147483762" r:id="rId32"/>
    <p:sldLayoutId id="2147483740" r:id="rId33"/>
    <p:sldLayoutId id="2147483757" r:id="rId34"/>
    <p:sldLayoutId id="2147483758" r:id="rId35"/>
    <p:sldLayoutId id="2147483759" r:id="rId36"/>
    <p:sldLayoutId id="2147483760" r:id="rId37"/>
    <p:sldLayoutId id="2147483780" r:id="rId38"/>
    <p:sldLayoutId id="2147483779" r:id="rId39"/>
    <p:sldLayoutId id="2147483774" r:id="rId40"/>
    <p:sldLayoutId id="2147483775" r:id="rId41"/>
    <p:sldLayoutId id="2147483776" r:id="rId42"/>
    <p:sldLayoutId id="2147483781" r:id="rId43"/>
  </p:sldLayoutIdLst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emf"/><Relationship Id="rId5" Type="http://schemas.openxmlformats.org/officeDocument/2006/relationships/image" Target="../media/image4.jpeg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46B32F2E-92BC-304D-AB79-D792B23CB9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0635" y="1571596"/>
            <a:ext cx="3995737" cy="765810"/>
          </a:xfrm>
        </p:spPr>
        <p:txBody>
          <a:bodyPr/>
          <a:lstStyle/>
          <a:p>
            <a:r>
              <a:rPr lang="sv-SE" sz="4000" b="1" dirty="0"/>
              <a:t>Är du säker?</a:t>
            </a:r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id="{CCB4E107-36EE-E341-A865-B7635754E9A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2350" y="288000"/>
            <a:ext cx="1447922" cy="367915"/>
          </a:xfrm>
          <a:prstGeom prst="rect">
            <a:avLst/>
          </a:prstGeom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5CF85968-E6C2-9247-B39A-12D409785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72350" y="288000"/>
            <a:ext cx="1447922" cy="367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Placeholder 10" descr="A person standing in front of a building&#10;&#10;Description automatically generated">
            <a:extLst>
              <a:ext uri="{FF2B5EF4-FFF2-40B4-BE49-F238E27FC236}">
                <a16:creationId xmlns:a16="http://schemas.microsoft.com/office/drawing/2014/main" id="{271AC052-0CC6-9542-9A94-4121F5D1C07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67520" y="-40594"/>
            <a:ext cx="6150806" cy="5306860"/>
          </a:xfrm>
        </p:spPr>
      </p:pic>
      <p:sp>
        <p:nvSpPr>
          <p:cNvPr id="13" name="Platshållare för text 6">
            <a:extLst>
              <a:ext uri="{FF2B5EF4-FFF2-40B4-BE49-F238E27FC236}">
                <a16:creationId xmlns:a16="http://schemas.microsoft.com/office/drawing/2014/main" id="{DC5C3F73-3FA0-8C49-BC0F-D6905CD55507}"/>
              </a:ext>
            </a:extLst>
          </p:cNvPr>
          <p:cNvSpPr txBox="1">
            <a:spLocks/>
          </p:cNvSpPr>
          <p:nvPr/>
        </p:nvSpPr>
        <p:spPr>
          <a:xfrm>
            <a:off x="673553" y="4163420"/>
            <a:ext cx="4064000" cy="8404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lang="sv-SE" sz="16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 sz="2500" dirty="0"/>
          </a:p>
        </p:txBody>
      </p:sp>
      <p:sp>
        <p:nvSpPr>
          <p:cNvPr id="18" name="Platshållare för text 6">
            <a:extLst>
              <a:ext uri="{FF2B5EF4-FFF2-40B4-BE49-F238E27FC236}">
                <a16:creationId xmlns:a16="http://schemas.microsoft.com/office/drawing/2014/main" id="{5953941D-6F88-AB40-88A2-14379547B425}"/>
              </a:ext>
            </a:extLst>
          </p:cNvPr>
          <p:cNvSpPr txBox="1">
            <a:spLocks/>
          </p:cNvSpPr>
          <p:nvPr/>
        </p:nvSpPr>
        <p:spPr>
          <a:xfrm>
            <a:off x="725806" y="2321383"/>
            <a:ext cx="4454033" cy="5224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lang="sv-SE" sz="16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200" dirty="0" err="1"/>
              <a:t>En</a:t>
            </a:r>
            <a:r>
              <a:rPr lang="en-GB" sz="2200" dirty="0"/>
              <a:t> </a:t>
            </a:r>
            <a:r>
              <a:rPr lang="en-GB" sz="2200" dirty="0" err="1"/>
              <a:t>satsning</a:t>
            </a:r>
            <a:r>
              <a:rPr lang="en-GB" sz="2200" dirty="0"/>
              <a:t> </a:t>
            </a:r>
            <a:r>
              <a:rPr lang="en-GB" sz="2200" dirty="0" err="1"/>
              <a:t>för</a:t>
            </a:r>
            <a:r>
              <a:rPr lang="en-GB" sz="2200" dirty="0"/>
              <a:t> </a:t>
            </a:r>
            <a:r>
              <a:rPr lang="en-GB" sz="2200" dirty="0" err="1"/>
              <a:t>ett</a:t>
            </a:r>
            <a:r>
              <a:rPr lang="en-GB" sz="2200" dirty="0"/>
              <a:t> </a:t>
            </a:r>
            <a:r>
              <a:rPr lang="en-GB" sz="2200" dirty="0" err="1"/>
              <a:t>säkert</a:t>
            </a:r>
            <a:r>
              <a:rPr lang="en-GB" sz="2200" dirty="0"/>
              <a:t> </a:t>
            </a:r>
            <a:r>
              <a:rPr lang="en-GB" sz="2200" dirty="0" err="1"/>
              <a:t>lantbruk</a:t>
            </a:r>
            <a:endParaRPr lang="en-GB" sz="2200" dirty="0"/>
          </a:p>
        </p:txBody>
      </p:sp>
      <p:sp>
        <p:nvSpPr>
          <p:cNvPr id="14" name="Platshållare för text 6">
            <a:extLst>
              <a:ext uri="{FF2B5EF4-FFF2-40B4-BE49-F238E27FC236}">
                <a16:creationId xmlns:a16="http://schemas.microsoft.com/office/drawing/2014/main" id="{CD780FC6-D12C-794E-9C8F-5866D5327A4C}"/>
              </a:ext>
            </a:extLst>
          </p:cNvPr>
          <p:cNvSpPr txBox="1">
            <a:spLocks/>
          </p:cNvSpPr>
          <p:nvPr/>
        </p:nvSpPr>
        <p:spPr>
          <a:xfrm>
            <a:off x="735331" y="2821017"/>
            <a:ext cx="4320723" cy="5224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lang="sv-SE" sz="16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200" u="sng" dirty="0"/>
              <a:t>ärdusäker.se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DAF850-64CF-8841-B46E-AF5C1B773CB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3081" y="288420"/>
            <a:ext cx="1461392" cy="37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368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63FE4812-D928-44D0-BF00-652A5CDDC79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5799" y="1116911"/>
            <a:ext cx="7065167" cy="1299409"/>
          </a:xfrm>
        </p:spPr>
        <p:txBody>
          <a:bodyPr/>
          <a:lstStyle/>
          <a:p>
            <a:r>
              <a:rPr lang="sv-SE" u="sng" dirty="0" err="1"/>
              <a:t>ärdusäker.se</a:t>
            </a:r>
            <a:endParaRPr lang="sv-SE" u="sng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D50BE2B-45B5-444D-998F-413806D727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4508" y="2595154"/>
            <a:ext cx="7714805" cy="704306"/>
          </a:xfrm>
        </p:spPr>
        <p:txBody>
          <a:bodyPr/>
          <a:lstStyle/>
          <a:p>
            <a:r>
              <a:rPr lang="sv-SE" dirty="0"/>
              <a:t>Vill du också vara med och göra lantbruket säkrare?</a:t>
            </a:r>
          </a:p>
        </p:txBody>
      </p:sp>
    </p:spTree>
    <p:extLst>
      <p:ext uri="{BB962C8B-B14F-4D97-AF65-F5344CB8AC3E}">
        <p14:creationId xmlns:p14="http://schemas.microsoft.com/office/powerpoint/2010/main" val="1611917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37B7593B-AC68-BE42-85BC-B5D9D9160C5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8017" y="1460532"/>
            <a:ext cx="5910775" cy="3331128"/>
          </a:xfrm>
        </p:spPr>
        <p:txBody>
          <a:bodyPr/>
          <a:lstStyle/>
          <a:p>
            <a:pPr marL="0" indent="0">
              <a:buNone/>
            </a:pPr>
            <a:r>
              <a:rPr lang="en-GB" dirty="0" err="1"/>
              <a:t>Är</a:t>
            </a:r>
            <a:r>
              <a:rPr lang="en-GB" dirty="0"/>
              <a:t> du </a:t>
            </a:r>
            <a:r>
              <a:rPr lang="en-GB" dirty="0" err="1"/>
              <a:t>säker</a:t>
            </a:r>
            <a:r>
              <a:rPr lang="en-GB" dirty="0"/>
              <a:t>? </a:t>
            </a:r>
            <a:r>
              <a:rPr lang="en-GB" dirty="0" err="1"/>
              <a:t>är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arbetsmiljösatsning</a:t>
            </a:r>
            <a:r>
              <a:rPr lang="en-GB" dirty="0"/>
              <a:t> </a:t>
            </a:r>
            <a:r>
              <a:rPr lang="en-GB" dirty="0" err="1"/>
              <a:t>som</a:t>
            </a:r>
            <a:r>
              <a:rPr lang="en-GB" dirty="0"/>
              <a:t> Prevent har </a:t>
            </a:r>
            <a:r>
              <a:rPr lang="en-GB" dirty="0" err="1"/>
              <a:t>tagit</a:t>
            </a:r>
            <a:r>
              <a:rPr lang="en-GB" dirty="0"/>
              <a:t> </a:t>
            </a:r>
            <a:r>
              <a:rPr lang="en-GB" dirty="0" err="1"/>
              <a:t>fram</a:t>
            </a:r>
            <a:r>
              <a:rPr lang="en-GB" dirty="0"/>
              <a:t> på </a:t>
            </a:r>
            <a:r>
              <a:rPr lang="en-GB" dirty="0" err="1"/>
              <a:t>uppdrag</a:t>
            </a:r>
            <a:r>
              <a:rPr lang="en-GB" dirty="0"/>
              <a:t> </a:t>
            </a:r>
            <a:r>
              <a:rPr lang="en-GB" dirty="0" err="1"/>
              <a:t>av</a:t>
            </a:r>
            <a:r>
              <a:rPr lang="en-GB" dirty="0"/>
              <a:t> </a:t>
            </a:r>
            <a:r>
              <a:rPr lang="en-GB" dirty="0" err="1"/>
              <a:t>Gröna</a:t>
            </a:r>
            <a:r>
              <a:rPr lang="en-GB" dirty="0"/>
              <a:t> </a:t>
            </a:r>
            <a:r>
              <a:rPr lang="en-GB" dirty="0" err="1"/>
              <a:t>arbetsgivare</a:t>
            </a:r>
            <a:r>
              <a:rPr lang="en-GB" dirty="0"/>
              <a:t> och </a:t>
            </a:r>
            <a:r>
              <a:rPr lang="en-GB" dirty="0" err="1"/>
              <a:t>Kommunal</a:t>
            </a:r>
            <a:r>
              <a:rPr lang="en-GB" dirty="0"/>
              <a:t> på </a:t>
            </a:r>
            <a:r>
              <a:rPr lang="en-GB" dirty="0" err="1"/>
              <a:t>initiativ</a:t>
            </a:r>
            <a:r>
              <a:rPr lang="en-GB" dirty="0"/>
              <a:t> </a:t>
            </a:r>
            <a:r>
              <a:rPr lang="en-GB" dirty="0" err="1"/>
              <a:t>av</a:t>
            </a:r>
            <a:r>
              <a:rPr lang="en-GB" dirty="0"/>
              <a:t> </a:t>
            </a:r>
            <a:r>
              <a:rPr lang="en-GB" dirty="0" err="1"/>
              <a:t>Lantbrukets</a:t>
            </a:r>
            <a:r>
              <a:rPr lang="en-GB" dirty="0"/>
              <a:t> </a:t>
            </a:r>
            <a:r>
              <a:rPr lang="en-GB" dirty="0" err="1"/>
              <a:t>arbetsmiljökommitté</a:t>
            </a:r>
            <a:r>
              <a:rPr lang="en-GB" dirty="0"/>
              <a:t> (LAMK).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err="1"/>
              <a:t>Lantbrukarnas</a:t>
            </a:r>
            <a:r>
              <a:rPr lang="en-GB" dirty="0"/>
              <a:t> </a:t>
            </a:r>
            <a:r>
              <a:rPr lang="en-GB" dirty="0" err="1"/>
              <a:t>riksförbund</a:t>
            </a:r>
            <a:r>
              <a:rPr lang="en-GB" dirty="0"/>
              <a:t> (LRF) har </a:t>
            </a:r>
            <a:r>
              <a:rPr lang="en-GB" dirty="0" err="1"/>
              <a:t>fungerat</a:t>
            </a:r>
            <a:r>
              <a:rPr lang="en-GB" dirty="0"/>
              <a:t> </a:t>
            </a:r>
            <a:r>
              <a:rPr lang="en-GB" dirty="0" err="1"/>
              <a:t>som</a:t>
            </a:r>
            <a:r>
              <a:rPr lang="en-GB" dirty="0"/>
              <a:t> </a:t>
            </a:r>
            <a:r>
              <a:rPr lang="en-GB" dirty="0" err="1"/>
              <a:t>bollplank</a:t>
            </a:r>
            <a:r>
              <a:rPr lang="en-GB" dirty="0"/>
              <a:t> och </a:t>
            </a:r>
            <a:r>
              <a:rPr lang="en-GB" dirty="0" err="1"/>
              <a:t>rådgivare</a:t>
            </a:r>
            <a:r>
              <a:rPr lang="en-GB" dirty="0"/>
              <a:t>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err="1"/>
              <a:t>Satsningen</a:t>
            </a:r>
            <a:r>
              <a:rPr lang="en-GB" dirty="0"/>
              <a:t> </a:t>
            </a:r>
            <a:r>
              <a:rPr lang="en-GB" dirty="0" err="1"/>
              <a:t>lanserades</a:t>
            </a:r>
            <a:r>
              <a:rPr lang="en-GB" dirty="0"/>
              <a:t> 2020.</a:t>
            </a:r>
          </a:p>
          <a:p>
            <a:pPr marL="179388" indent="-179388">
              <a:spcBef>
                <a:spcPts val="0"/>
              </a:spcBef>
              <a:spcAft>
                <a:spcPts val="800"/>
              </a:spcAft>
            </a:pPr>
            <a:endParaRPr lang="sv-SE" sz="1500" dirty="0"/>
          </a:p>
          <a:p>
            <a:pPr marL="179388" indent="-179388">
              <a:spcBef>
                <a:spcPts val="0"/>
              </a:spcBef>
              <a:spcAft>
                <a:spcPts val="800"/>
              </a:spcAft>
            </a:pPr>
            <a:endParaRPr lang="sv-SE" sz="1500" dirty="0"/>
          </a:p>
          <a:p>
            <a:pPr marL="179388" indent="-179388">
              <a:spcBef>
                <a:spcPts val="0"/>
              </a:spcBef>
              <a:spcAft>
                <a:spcPts val="800"/>
              </a:spcAft>
            </a:pPr>
            <a:endParaRPr lang="sv-SE" sz="1500" dirty="0"/>
          </a:p>
          <a:p>
            <a:pPr marL="179388" indent="-179388">
              <a:spcBef>
                <a:spcPts val="0"/>
              </a:spcBef>
              <a:spcAft>
                <a:spcPts val="800"/>
              </a:spcAft>
            </a:pPr>
            <a:endParaRPr lang="sv-SE" sz="1500" dirty="0"/>
          </a:p>
          <a:p>
            <a:pPr marL="179388" indent="-179388">
              <a:spcBef>
                <a:spcPts val="0"/>
              </a:spcBef>
              <a:spcAft>
                <a:spcPts val="800"/>
              </a:spcAft>
            </a:pPr>
            <a:endParaRPr lang="sv-SE" sz="1500" dirty="0"/>
          </a:p>
          <a:p>
            <a:pPr marL="179388" indent="-179388">
              <a:spcBef>
                <a:spcPts val="0"/>
              </a:spcBef>
              <a:spcAft>
                <a:spcPts val="800"/>
              </a:spcAft>
            </a:pPr>
            <a:endParaRPr lang="sv-SE" sz="1500" dirty="0"/>
          </a:p>
          <a:p>
            <a:pPr marL="179388" indent="-179388">
              <a:spcBef>
                <a:spcPts val="0"/>
              </a:spcBef>
              <a:spcAft>
                <a:spcPts val="800"/>
              </a:spcAft>
            </a:pPr>
            <a:endParaRPr lang="sv-SE" sz="1500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62E9DFA-B6BD-124C-A464-452DFBC388E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6733" y="352556"/>
            <a:ext cx="7630315" cy="1004518"/>
          </a:xfrm>
        </p:spPr>
        <p:txBody>
          <a:bodyPr/>
          <a:lstStyle/>
          <a:p>
            <a:r>
              <a:rPr lang="sv-SE" dirty="0"/>
              <a:t>Är du säker?</a:t>
            </a:r>
          </a:p>
        </p:txBody>
      </p:sp>
      <p:sp>
        <p:nvSpPr>
          <p:cNvPr id="6" name="Platshållare för sidfot 1">
            <a:extLst>
              <a:ext uri="{FF2B5EF4-FFF2-40B4-BE49-F238E27FC236}">
                <a16:creationId xmlns:a16="http://schemas.microsoft.com/office/drawing/2014/main" id="{9DB8A1BF-F340-A447-9375-12465C7FE81B}"/>
              </a:ext>
            </a:extLst>
          </p:cNvPr>
          <p:cNvSpPr txBox="1">
            <a:spLocks/>
          </p:cNvSpPr>
          <p:nvPr/>
        </p:nvSpPr>
        <p:spPr>
          <a:xfrm>
            <a:off x="488727" y="4791660"/>
            <a:ext cx="6358194" cy="40916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377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sv-SE" sz="900" dirty="0"/>
          </a:p>
        </p:txBody>
      </p:sp>
      <p:pic>
        <p:nvPicPr>
          <p:cNvPr id="7" name="Bildobjekt 6" descr="En bild som visar skärmbild&#10;&#10;Automatiskt genererad beskrivning">
            <a:extLst>
              <a:ext uri="{FF2B5EF4-FFF2-40B4-BE49-F238E27FC236}">
                <a16:creationId xmlns:a16="http://schemas.microsoft.com/office/drawing/2014/main" id="{043987FF-405E-41C1-8F6F-3A0DD68C86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5748" y="854815"/>
            <a:ext cx="1971166" cy="3867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487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46D6817C-96CD-4014-B0CC-EB5CECFA352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9311" y="1466189"/>
            <a:ext cx="7812968" cy="2523059"/>
          </a:xfrm>
        </p:spPr>
        <p:txBody>
          <a:bodyPr/>
          <a:lstStyle/>
          <a:p>
            <a:r>
              <a:rPr lang="sv-SE" dirty="0"/>
              <a:t>Lantbruket är Sveriges mest olycksdrabbade bransch.</a:t>
            </a:r>
          </a:p>
          <a:p>
            <a:endParaRPr lang="sv-SE" dirty="0"/>
          </a:p>
          <a:p>
            <a:r>
              <a:rPr lang="sv-SE" dirty="0"/>
              <a:t>Syftet med Är du säker? är att få dagens och morgondagens lantbrukare att arbeta mer systematiskt med sin arbetsmiljö och därigenom öka riskmedvetenheten, förebygga olyckor och förbättra arbetsmiljön i stort.</a:t>
            </a:r>
          </a:p>
          <a:p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CB87820-43F0-432F-B05C-6C5657D94D1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56723" y="334700"/>
            <a:ext cx="6244058" cy="1004518"/>
          </a:xfrm>
        </p:spPr>
        <p:txBody>
          <a:bodyPr/>
          <a:lstStyle/>
          <a:p>
            <a:r>
              <a:rPr lang="en-GB" dirty="0" err="1"/>
              <a:t>Varför</a:t>
            </a:r>
            <a:r>
              <a:rPr lang="en-GB" dirty="0"/>
              <a:t> </a:t>
            </a:r>
            <a:r>
              <a:rPr lang="en-GB" dirty="0" err="1"/>
              <a:t>behövs</a:t>
            </a:r>
            <a:r>
              <a:rPr lang="en-GB" dirty="0"/>
              <a:t> </a:t>
            </a:r>
            <a:r>
              <a:rPr lang="en-GB" dirty="0" err="1"/>
              <a:t>Är</a:t>
            </a:r>
            <a:r>
              <a:rPr lang="en-GB" dirty="0"/>
              <a:t> du </a:t>
            </a:r>
            <a:r>
              <a:rPr lang="en-GB" dirty="0" err="1"/>
              <a:t>säker</a:t>
            </a:r>
            <a:r>
              <a:rPr lang="en-GB" dirty="0"/>
              <a:t>?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71566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skärmbild&#10;&#10;Automatiskt genererad beskrivning">
            <a:extLst>
              <a:ext uri="{FF2B5EF4-FFF2-40B4-BE49-F238E27FC236}">
                <a16:creationId xmlns:a16="http://schemas.microsoft.com/office/drawing/2014/main" id="{A0257E89-721A-4A7A-9B3F-42ADE26192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600000">
            <a:off x="4747720" y="415864"/>
            <a:ext cx="2098499" cy="4117056"/>
          </a:xfrm>
          <a:prstGeom prst="rect">
            <a:avLst/>
          </a:prstGeo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8D83E71-5ADF-4B22-B534-EE9D82F5AA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2885" y="1561982"/>
            <a:ext cx="3425870" cy="2157627"/>
          </a:xfrm>
        </p:spPr>
        <p:txBody>
          <a:bodyPr/>
          <a:lstStyle/>
          <a:p>
            <a:r>
              <a:rPr lang="en-GB" dirty="0"/>
              <a:t>På </a:t>
            </a:r>
            <a:r>
              <a:rPr lang="en-GB" dirty="0" err="1"/>
              <a:t>webbplatsen</a:t>
            </a:r>
            <a:r>
              <a:rPr lang="en-GB" dirty="0"/>
              <a:t> </a:t>
            </a:r>
            <a:r>
              <a:rPr lang="en-GB" dirty="0" err="1"/>
              <a:t>finns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webbutbildning</a:t>
            </a:r>
            <a:r>
              <a:rPr lang="en-GB" dirty="0"/>
              <a:t> om </a:t>
            </a:r>
            <a:r>
              <a:rPr lang="en-GB" dirty="0" err="1"/>
              <a:t>arbetsmiljö</a:t>
            </a:r>
            <a:r>
              <a:rPr lang="en-GB" dirty="0"/>
              <a:t> på </a:t>
            </a:r>
            <a:r>
              <a:rPr lang="en-GB" dirty="0" err="1"/>
              <a:t>lantbruk</a:t>
            </a:r>
            <a:r>
              <a:rPr lang="en-GB" dirty="0"/>
              <a:t>. </a:t>
            </a:r>
            <a:r>
              <a:rPr lang="en-GB" dirty="0" err="1"/>
              <a:t>Här</a:t>
            </a:r>
            <a:r>
              <a:rPr lang="en-GB" dirty="0"/>
              <a:t> </a:t>
            </a:r>
            <a:r>
              <a:rPr lang="en-GB" dirty="0" err="1"/>
              <a:t>finns</a:t>
            </a:r>
            <a:r>
              <a:rPr lang="en-GB" dirty="0"/>
              <a:t> </a:t>
            </a:r>
            <a:r>
              <a:rPr lang="en-GB" dirty="0" err="1"/>
              <a:t>också</a:t>
            </a:r>
            <a:r>
              <a:rPr lang="en-GB" dirty="0"/>
              <a:t> </a:t>
            </a:r>
            <a:r>
              <a:rPr lang="en-GB" dirty="0" err="1"/>
              <a:t>checklistor</a:t>
            </a:r>
            <a:r>
              <a:rPr lang="en-GB" dirty="0"/>
              <a:t> </a:t>
            </a:r>
            <a:r>
              <a:rPr lang="en-GB" dirty="0" err="1"/>
              <a:t>för</a:t>
            </a:r>
            <a:r>
              <a:rPr lang="en-GB" dirty="0"/>
              <a:t> </a:t>
            </a:r>
            <a:r>
              <a:rPr lang="en-GB" dirty="0" err="1"/>
              <a:t>olika</a:t>
            </a:r>
            <a:r>
              <a:rPr lang="en-GB" dirty="0"/>
              <a:t> </a:t>
            </a:r>
            <a:r>
              <a:rPr lang="en-GB" dirty="0" err="1"/>
              <a:t>produktionsinriktningar</a:t>
            </a:r>
            <a:r>
              <a:rPr lang="en-GB" dirty="0"/>
              <a:t>, </a:t>
            </a:r>
            <a:r>
              <a:rPr lang="en-GB" dirty="0" err="1"/>
              <a:t>tillsammans</a:t>
            </a:r>
            <a:r>
              <a:rPr lang="en-GB" dirty="0"/>
              <a:t> med </a:t>
            </a:r>
            <a:r>
              <a:rPr lang="en-GB" dirty="0" err="1"/>
              <a:t>länkar</a:t>
            </a:r>
            <a:r>
              <a:rPr lang="en-GB" dirty="0"/>
              <a:t> till </a:t>
            </a:r>
            <a:r>
              <a:rPr lang="en-GB" dirty="0" err="1"/>
              <a:t>forskning</a:t>
            </a:r>
            <a:r>
              <a:rPr lang="en-GB" dirty="0"/>
              <a:t> </a:t>
            </a:r>
            <a:r>
              <a:rPr lang="en-GB" dirty="0" err="1"/>
              <a:t>och</a:t>
            </a:r>
            <a:r>
              <a:rPr lang="en-GB" dirty="0"/>
              <a:t> </a:t>
            </a:r>
            <a:r>
              <a:rPr lang="en-GB" dirty="0" err="1"/>
              <a:t>faktablad</a:t>
            </a:r>
            <a:r>
              <a:rPr lang="en-GB" dirty="0"/>
              <a:t>.</a:t>
            </a:r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9BA665B3-731A-42CB-98C5-AD4E87FBFC2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2885" y="264937"/>
            <a:ext cx="3425870" cy="1004518"/>
          </a:xfrm>
        </p:spPr>
        <p:txBody>
          <a:bodyPr/>
          <a:lstStyle/>
          <a:p>
            <a:r>
              <a:rPr lang="sv-SE" dirty="0"/>
              <a:t>Webbplatsen</a:t>
            </a:r>
          </a:p>
        </p:txBody>
      </p:sp>
      <p:pic>
        <p:nvPicPr>
          <p:cNvPr id="15" name="Picture 14" descr="A picture containing text, yellow, man, holding&#10;&#10;Description automatically generated">
            <a:extLst>
              <a:ext uri="{FF2B5EF4-FFF2-40B4-BE49-F238E27FC236}">
                <a16:creationId xmlns:a16="http://schemas.microsoft.com/office/drawing/2014/main" id="{4AF3915D-A43B-8447-8225-C461C455FAE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62869">
            <a:off x="6735961" y="1495404"/>
            <a:ext cx="1969909" cy="2618338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6685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8D83E71-5ADF-4B22-B534-EE9D82F5AA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2885" y="1561982"/>
            <a:ext cx="3425870" cy="2157627"/>
          </a:xfrm>
        </p:spPr>
        <p:txBody>
          <a:bodyPr/>
          <a:lstStyle/>
          <a:p>
            <a:r>
              <a:rPr lang="en-GB" dirty="0"/>
              <a:t>På </a:t>
            </a:r>
            <a:r>
              <a:rPr lang="en-GB" dirty="0" err="1"/>
              <a:t>webbplatsen</a:t>
            </a:r>
            <a:r>
              <a:rPr lang="en-GB" dirty="0"/>
              <a:t> </a:t>
            </a:r>
            <a:r>
              <a:rPr lang="en-GB" dirty="0" err="1"/>
              <a:t>finns</a:t>
            </a:r>
            <a:r>
              <a:rPr lang="en-GB" dirty="0"/>
              <a:t> </a:t>
            </a:r>
            <a:r>
              <a:rPr lang="en-GB" dirty="0" err="1"/>
              <a:t>också</a:t>
            </a:r>
            <a:r>
              <a:rPr lang="en-GB" dirty="0"/>
              <a:t> </a:t>
            </a:r>
            <a:r>
              <a:rPr lang="en-GB" dirty="0" err="1"/>
              <a:t>musikvideon</a:t>
            </a:r>
            <a:r>
              <a:rPr lang="en-GB" dirty="0"/>
              <a:t> och </a:t>
            </a:r>
            <a:r>
              <a:rPr lang="en-GB" dirty="0" err="1"/>
              <a:t>countrylåten</a:t>
            </a:r>
            <a:r>
              <a:rPr lang="en-GB" dirty="0"/>
              <a:t> </a:t>
            </a:r>
            <a:r>
              <a:rPr lang="en-GB" dirty="0" err="1"/>
              <a:t>Är</a:t>
            </a:r>
            <a:r>
              <a:rPr lang="en-GB" dirty="0"/>
              <a:t> du </a:t>
            </a:r>
            <a:r>
              <a:rPr lang="en-GB" dirty="0" err="1"/>
              <a:t>säker</a:t>
            </a:r>
            <a:r>
              <a:rPr lang="en-GB" dirty="0"/>
              <a:t>? –</a:t>
            </a:r>
          </a:p>
          <a:p>
            <a:r>
              <a:rPr lang="sv-SE" dirty="0"/>
              <a:t> en svängig hyllning till dig som jobbar i Sveriges kanske bästa </a:t>
            </a:r>
            <a:br>
              <a:rPr lang="sv-SE" dirty="0"/>
            </a:br>
            <a:r>
              <a:rPr lang="sv-SE" dirty="0"/>
              <a:t>men också mest olycksdrabbade yrke. Du hittar den också på</a:t>
            </a:r>
            <a:r>
              <a:rPr lang="en-GB" dirty="0"/>
              <a:t> Spotify och på </a:t>
            </a:r>
            <a:r>
              <a:rPr lang="en-GB" dirty="0" err="1"/>
              <a:t>Youtube</a:t>
            </a:r>
            <a:r>
              <a:rPr lang="en-GB" dirty="0"/>
              <a:t>. </a:t>
            </a:r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9BA665B3-731A-42CB-98C5-AD4E87FBFC2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2885" y="264937"/>
            <a:ext cx="3425870" cy="1004518"/>
          </a:xfrm>
        </p:spPr>
        <p:txBody>
          <a:bodyPr/>
          <a:lstStyle/>
          <a:p>
            <a:r>
              <a:rPr lang="sv-SE" dirty="0"/>
              <a:t>Musikvideon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94BC9A41-55AE-431E-B6AA-9C16A7B601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9933" y="993479"/>
            <a:ext cx="3284510" cy="329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395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1976935C-443E-43DE-BECF-F0EE7F5BC93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9313" y="1458822"/>
            <a:ext cx="7812968" cy="733784"/>
          </a:xfrm>
        </p:spPr>
        <p:txBody>
          <a:bodyPr/>
          <a:lstStyle/>
          <a:p>
            <a:pPr marL="0" indent="0">
              <a:buNone/>
            </a:pPr>
            <a:r>
              <a:rPr lang="en-GB" dirty="0" err="1"/>
              <a:t>Checklistor</a:t>
            </a:r>
            <a:r>
              <a:rPr lang="en-GB" dirty="0"/>
              <a:t> och </a:t>
            </a:r>
            <a:r>
              <a:rPr lang="en-GB" dirty="0" err="1"/>
              <a:t>mer</a:t>
            </a:r>
            <a:r>
              <a:rPr lang="en-GB" dirty="0"/>
              <a:t> information </a:t>
            </a:r>
            <a:r>
              <a:rPr lang="en-GB" dirty="0" err="1"/>
              <a:t>finns</a:t>
            </a:r>
            <a:r>
              <a:rPr lang="en-GB" dirty="0"/>
              <a:t> </a:t>
            </a:r>
            <a:r>
              <a:rPr lang="en-GB" dirty="0" err="1"/>
              <a:t>för</a:t>
            </a:r>
            <a:r>
              <a:rPr lang="en-GB" dirty="0"/>
              <a:t> </a:t>
            </a:r>
            <a:r>
              <a:rPr lang="en-GB" dirty="0" err="1"/>
              <a:t>produktionsinriktningarna</a:t>
            </a:r>
            <a:r>
              <a:rPr lang="en-GB" dirty="0"/>
              <a:t> </a:t>
            </a:r>
            <a:r>
              <a:rPr lang="en-GB" dirty="0" err="1"/>
              <a:t>fjäderfä</a:t>
            </a:r>
            <a:r>
              <a:rPr lang="en-GB" dirty="0"/>
              <a:t>, </a:t>
            </a:r>
            <a:r>
              <a:rPr lang="en-GB" dirty="0" err="1"/>
              <a:t>gris</a:t>
            </a:r>
            <a:r>
              <a:rPr lang="en-GB" dirty="0"/>
              <a:t>, </a:t>
            </a:r>
            <a:r>
              <a:rPr lang="en-GB" dirty="0" err="1"/>
              <a:t>häst</a:t>
            </a:r>
            <a:r>
              <a:rPr lang="en-GB" dirty="0"/>
              <a:t>, </a:t>
            </a:r>
            <a:r>
              <a:rPr lang="en-GB" dirty="0" err="1"/>
              <a:t>nötkreatur</a:t>
            </a:r>
            <a:r>
              <a:rPr lang="en-GB" dirty="0"/>
              <a:t> och </a:t>
            </a:r>
            <a:r>
              <a:rPr lang="en-GB" dirty="0" err="1"/>
              <a:t>växtodling</a:t>
            </a:r>
            <a:r>
              <a:rPr lang="en-GB" dirty="0"/>
              <a:t>.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782ADC9-8E11-4484-9F63-A3F4E1450BF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30603" y="429250"/>
            <a:ext cx="6244058" cy="1592825"/>
          </a:xfrm>
        </p:spPr>
        <p:txBody>
          <a:bodyPr/>
          <a:lstStyle/>
          <a:p>
            <a:r>
              <a:rPr lang="sv-SE" dirty="0"/>
              <a:t>Produktionsinriktningar</a:t>
            </a:r>
          </a:p>
          <a:p>
            <a:endParaRPr lang="sv-SE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2AAA2FC4-8FF0-D44D-B707-0661181EE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0025" y="2582863"/>
            <a:ext cx="1554480" cy="155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85E0B820-F9D0-F549-910E-5CC2DA0B5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5030" y="2582863"/>
            <a:ext cx="1554480" cy="155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1A7E7A08-6A80-8F47-887B-7F9112624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3090" y="2582863"/>
            <a:ext cx="1554480" cy="155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50C943F8-DBCB-804F-B373-8C562616A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3870" y="2582863"/>
            <a:ext cx="1554480" cy="155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93447B68-E742-F84E-B130-9B701A9DE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7925" y="2582863"/>
            <a:ext cx="1554480" cy="155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29FC74B-2869-A941-9CD7-8FB68448D339}"/>
              </a:ext>
            </a:extLst>
          </p:cNvPr>
          <p:cNvSpPr txBox="1"/>
          <p:nvPr/>
        </p:nvSpPr>
        <p:spPr>
          <a:xfrm>
            <a:off x="4126230" y="4377690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2500942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8D83E71-5ADF-4B22-B534-EE9D82F5AA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2885" y="1979992"/>
            <a:ext cx="3425870" cy="2600847"/>
          </a:xfrm>
        </p:spPr>
        <p:txBody>
          <a:bodyPr/>
          <a:lstStyle/>
          <a:p>
            <a:r>
              <a:rPr lang="en-GB" dirty="0"/>
              <a:t>Du </a:t>
            </a:r>
            <a:r>
              <a:rPr lang="en-GB" dirty="0" err="1"/>
              <a:t>kan</a:t>
            </a:r>
            <a:r>
              <a:rPr lang="en-GB" dirty="0"/>
              <a:t> </a:t>
            </a:r>
            <a:r>
              <a:rPr lang="en-GB" dirty="0" err="1"/>
              <a:t>kostnadsfritt</a:t>
            </a:r>
            <a:r>
              <a:rPr lang="en-GB" dirty="0"/>
              <a:t> </a:t>
            </a:r>
            <a:r>
              <a:rPr lang="en-GB" dirty="0" err="1"/>
              <a:t>beställa</a:t>
            </a:r>
            <a:r>
              <a:rPr lang="en-GB" dirty="0"/>
              <a:t> </a:t>
            </a:r>
            <a:r>
              <a:rPr lang="en-GB" dirty="0" err="1"/>
              <a:t>Är</a:t>
            </a:r>
            <a:r>
              <a:rPr lang="en-GB" dirty="0"/>
              <a:t> du </a:t>
            </a:r>
            <a:r>
              <a:rPr lang="en-GB" dirty="0" err="1"/>
              <a:t>säker-affischer</a:t>
            </a:r>
            <a:r>
              <a:rPr lang="en-GB" dirty="0"/>
              <a:t> och </a:t>
            </a:r>
            <a:r>
              <a:rPr lang="en-GB" dirty="0" err="1"/>
              <a:t>klistermärken</a:t>
            </a:r>
            <a:r>
              <a:rPr lang="en-GB" dirty="0"/>
              <a:t>. De </a:t>
            </a:r>
            <a:r>
              <a:rPr lang="en-GB" dirty="0" err="1"/>
              <a:t>påminner</a:t>
            </a:r>
            <a:r>
              <a:rPr lang="en-GB" dirty="0"/>
              <a:t> om </a:t>
            </a:r>
            <a:r>
              <a:rPr lang="en-GB" dirty="0" err="1"/>
              <a:t>vad</a:t>
            </a:r>
            <a:r>
              <a:rPr lang="en-GB" dirty="0"/>
              <a:t> </a:t>
            </a:r>
            <a:r>
              <a:rPr lang="en-GB" dirty="0" err="1"/>
              <a:t>som</a:t>
            </a:r>
            <a:r>
              <a:rPr lang="en-GB" dirty="0"/>
              <a:t> </a:t>
            </a:r>
            <a:r>
              <a:rPr lang="en-GB" dirty="0" err="1"/>
              <a:t>är</a:t>
            </a:r>
            <a:r>
              <a:rPr lang="en-GB" dirty="0"/>
              <a:t> </a:t>
            </a:r>
            <a:r>
              <a:rPr lang="en-GB" dirty="0" err="1"/>
              <a:t>viktigt</a:t>
            </a:r>
            <a:r>
              <a:rPr lang="en-GB" dirty="0"/>
              <a:t> </a:t>
            </a:r>
            <a:r>
              <a:rPr lang="en-GB" dirty="0" err="1"/>
              <a:t>att</a:t>
            </a:r>
            <a:r>
              <a:rPr lang="en-GB" dirty="0"/>
              <a:t>  </a:t>
            </a:r>
            <a:r>
              <a:rPr lang="en-GB" dirty="0" err="1"/>
              <a:t>tänka</a:t>
            </a:r>
            <a:r>
              <a:rPr lang="en-GB" dirty="0"/>
              <a:t> på vid </a:t>
            </a:r>
            <a:r>
              <a:rPr lang="en-GB" dirty="0" err="1"/>
              <a:t>djurhantering</a:t>
            </a:r>
            <a:r>
              <a:rPr lang="en-GB" dirty="0"/>
              <a:t>, </a:t>
            </a:r>
            <a:r>
              <a:rPr lang="en-GB" dirty="0" err="1"/>
              <a:t>kraftöverföringsaxlar</a:t>
            </a:r>
            <a:r>
              <a:rPr lang="en-GB" dirty="0"/>
              <a:t>, </a:t>
            </a:r>
            <a:r>
              <a:rPr lang="en-GB" dirty="0" err="1"/>
              <a:t>storbalar</a:t>
            </a:r>
            <a:r>
              <a:rPr lang="en-GB" dirty="0"/>
              <a:t>, </a:t>
            </a:r>
            <a:r>
              <a:rPr lang="en-GB" dirty="0" err="1"/>
              <a:t>skyddsutrustning</a:t>
            </a:r>
            <a:r>
              <a:rPr lang="en-GB" dirty="0"/>
              <a:t>, </a:t>
            </a:r>
            <a:r>
              <a:rPr lang="en-GB" dirty="0" err="1"/>
              <a:t>planering</a:t>
            </a:r>
            <a:r>
              <a:rPr lang="en-GB" dirty="0"/>
              <a:t> och </a:t>
            </a:r>
            <a:r>
              <a:rPr lang="en-GB" dirty="0" err="1"/>
              <a:t>traktorn</a:t>
            </a:r>
            <a:r>
              <a:rPr lang="en-GB" dirty="0"/>
              <a:t>.</a:t>
            </a:r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9BA665B3-731A-42CB-98C5-AD4E87FBFC2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2885" y="813586"/>
            <a:ext cx="3425870" cy="1004518"/>
          </a:xfrm>
        </p:spPr>
        <p:txBody>
          <a:bodyPr/>
          <a:lstStyle/>
          <a:p>
            <a:r>
              <a:rPr lang="sv-SE" dirty="0"/>
              <a:t>Affischer och klistermärken</a:t>
            </a:r>
          </a:p>
        </p:txBody>
      </p:sp>
      <p:pic>
        <p:nvPicPr>
          <p:cNvPr id="3" name="Picture 2" descr="A group of people crossing a street in front of a sign&#10;&#10;Description automatically generated">
            <a:extLst>
              <a:ext uri="{FF2B5EF4-FFF2-40B4-BE49-F238E27FC236}">
                <a16:creationId xmlns:a16="http://schemas.microsoft.com/office/drawing/2014/main" id="{5E413344-85C1-584A-8F07-6C118B12D46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4225" y="941125"/>
            <a:ext cx="2684068" cy="3785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421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B6888C-D8F2-FC43-A237-D191EBF89C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2885" y="2023541"/>
            <a:ext cx="3425870" cy="2868499"/>
          </a:xfrm>
        </p:spPr>
        <p:txBody>
          <a:bodyPr/>
          <a:lstStyle/>
          <a:p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bilderbok</a:t>
            </a:r>
            <a:r>
              <a:rPr lang="en-GB" dirty="0"/>
              <a:t> </a:t>
            </a:r>
            <a:r>
              <a:rPr lang="en-GB" dirty="0" err="1"/>
              <a:t>finns</a:t>
            </a:r>
            <a:r>
              <a:rPr lang="en-GB" dirty="0"/>
              <a:t> </a:t>
            </a:r>
            <a:r>
              <a:rPr lang="en-GB" dirty="0" err="1"/>
              <a:t>att</a:t>
            </a:r>
            <a:r>
              <a:rPr lang="en-GB" dirty="0"/>
              <a:t> </a:t>
            </a:r>
            <a:r>
              <a:rPr lang="en-GB" dirty="0" err="1"/>
              <a:t>beställa</a:t>
            </a:r>
            <a:r>
              <a:rPr lang="en-GB" dirty="0"/>
              <a:t> </a:t>
            </a:r>
            <a:r>
              <a:rPr lang="en-GB" dirty="0" err="1"/>
              <a:t>kostnadsfritt</a:t>
            </a:r>
            <a:r>
              <a:rPr lang="en-GB" dirty="0"/>
              <a:t>, med </a:t>
            </a:r>
            <a:r>
              <a:rPr lang="en-GB" dirty="0" err="1"/>
              <a:t>illustrerade</a:t>
            </a:r>
            <a:r>
              <a:rPr lang="en-GB" dirty="0"/>
              <a:t> </a:t>
            </a:r>
            <a:r>
              <a:rPr lang="en-GB" dirty="0" err="1"/>
              <a:t>situationer</a:t>
            </a:r>
            <a:r>
              <a:rPr lang="en-GB" dirty="0"/>
              <a:t> </a:t>
            </a:r>
            <a:r>
              <a:rPr lang="en-GB" dirty="0" err="1"/>
              <a:t>som</a:t>
            </a:r>
            <a:r>
              <a:rPr lang="en-GB" dirty="0"/>
              <a:t> </a:t>
            </a:r>
            <a:r>
              <a:rPr lang="en-GB" dirty="0" err="1"/>
              <a:t>visar</a:t>
            </a:r>
            <a:r>
              <a:rPr lang="en-GB" dirty="0"/>
              <a:t> </a:t>
            </a:r>
            <a:r>
              <a:rPr lang="en-GB" dirty="0" err="1"/>
              <a:t>hur</a:t>
            </a:r>
            <a:r>
              <a:rPr lang="en-GB" dirty="0"/>
              <a:t> man </a:t>
            </a:r>
            <a:r>
              <a:rPr lang="en-GB" dirty="0" err="1"/>
              <a:t>arbetar</a:t>
            </a:r>
            <a:r>
              <a:rPr lang="en-GB" dirty="0"/>
              <a:t> </a:t>
            </a:r>
            <a:r>
              <a:rPr lang="en-GB" dirty="0" err="1"/>
              <a:t>säkert</a:t>
            </a:r>
            <a:r>
              <a:rPr lang="en-GB" dirty="0"/>
              <a:t> i </a:t>
            </a:r>
            <a:r>
              <a:rPr lang="en-GB" dirty="0" err="1"/>
              <a:t>lantbruket</a:t>
            </a:r>
            <a:r>
              <a:rPr lang="en-GB" dirty="0"/>
              <a:t>. </a:t>
            </a:r>
            <a:r>
              <a:rPr lang="en-GB" dirty="0" err="1"/>
              <a:t>Boken</a:t>
            </a:r>
            <a:r>
              <a:rPr lang="en-GB" dirty="0"/>
              <a:t> </a:t>
            </a:r>
            <a:r>
              <a:rPr lang="en-GB" dirty="0" err="1"/>
              <a:t>finns</a:t>
            </a:r>
            <a:r>
              <a:rPr lang="en-GB" dirty="0"/>
              <a:t> </a:t>
            </a:r>
            <a:r>
              <a:rPr lang="en-GB" dirty="0" err="1"/>
              <a:t>också</a:t>
            </a:r>
            <a:r>
              <a:rPr lang="en-GB" dirty="0"/>
              <a:t> </a:t>
            </a:r>
            <a:r>
              <a:rPr lang="en-GB" dirty="0" err="1"/>
              <a:t>som</a:t>
            </a:r>
            <a:r>
              <a:rPr lang="en-GB" dirty="0"/>
              <a:t> pdf </a:t>
            </a:r>
            <a:r>
              <a:rPr lang="en-GB" dirty="0" err="1"/>
              <a:t>och</a:t>
            </a:r>
            <a:r>
              <a:rPr lang="en-GB" dirty="0"/>
              <a:t> e-pub, </a:t>
            </a:r>
            <a:r>
              <a:rPr lang="en-GB" dirty="0" err="1"/>
              <a:t>för</a:t>
            </a:r>
            <a:r>
              <a:rPr lang="en-GB" dirty="0"/>
              <a:t> </a:t>
            </a:r>
            <a:r>
              <a:rPr lang="en-GB" dirty="0" err="1"/>
              <a:t>att</a:t>
            </a:r>
            <a:r>
              <a:rPr lang="en-GB" dirty="0"/>
              <a:t> </a:t>
            </a:r>
            <a:r>
              <a:rPr lang="en-GB" dirty="0" err="1"/>
              <a:t>läsas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mobil</a:t>
            </a:r>
            <a:r>
              <a:rPr lang="en-GB" dirty="0"/>
              <a:t> </a:t>
            </a:r>
            <a:r>
              <a:rPr lang="en-GB" dirty="0" err="1"/>
              <a:t>eller</a:t>
            </a:r>
            <a:r>
              <a:rPr lang="en-GB" dirty="0"/>
              <a:t> på </a:t>
            </a:r>
            <a:r>
              <a:rPr lang="en-GB" dirty="0" err="1"/>
              <a:t>surfplatta</a:t>
            </a:r>
            <a:r>
              <a:rPr lang="en-GB" dirty="0"/>
              <a:t>.</a:t>
            </a:r>
            <a:endParaRPr lang="en-S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941F9F-D21C-444B-A1F9-A030DD16F55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2885" y="804877"/>
            <a:ext cx="3425870" cy="1004518"/>
          </a:xfrm>
        </p:spPr>
        <p:txBody>
          <a:bodyPr/>
          <a:lstStyle/>
          <a:p>
            <a:r>
              <a:rPr lang="en-SE" dirty="0"/>
              <a:t>J</a:t>
            </a:r>
            <a:r>
              <a:rPr lang="en-GB" dirty="0"/>
              <a:t>o</a:t>
            </a:r>
            <a:r>
              <a:rPr lang="en-SE" dirty="0"/>
              <a:t>bba säkert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lantbruket</a:t>
            </a:r>
            <a:endParaRPr lang="en-SE" dirty="0"/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FF78CE0E-AF2D-2C44-99AC-63EF39FF571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8091" y="987425"/>
            <a:ext cx="2645689" cy="375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607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1B9E14-8202-FA44-BDE7-6C92CA1E3D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2885" y="1988705"/>
            <a:ext cx="3425870" cy="2157627"/>
          </a:xfrm>
        </p:spPr>
        <p:txBody>
          <a:bodyPr/>
          <a:lstStyle/>
          <a:p>
            <a:r>
              <a:rPr lang="en-GB" dirty="0" err="1"/>
              <a:t>Lärare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utbildningar</a:t>
            </a:r>
            <a:r>
              <a:rPr lang="en-GB" dirty="0"/>
              <a:t> </a:t>
            </a:r>
            <a:r>
              <a:rPr lang="en-GB" dirty="0" err="1"/>
              <a:t>för</a:t>
            </a:r>
            <a:r>
              <a:rPr lang="en-GB" dirty="0"/>
              <a:t> </a:t>
            </a:r>
            <a:r>
              <a:rPr lang="en-GB" dirty="0" err="1"/>
              <a:t>lantbruket</a:t>
            </a:r>
            <a:r>
              <a:rPr lang="en-GB" dirty="0"/>
              <a:t> </a:t>
            </a:r>
            <a:r>
              <a:rPr lang="en-GB" dirty="0" err="1"/>
              <a:t>får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hand-</a:t>
            </a:r>
            <a:r>
              <a:rPr lang="en-GB" dirty="0" err="1"/>
              <a:t>ledning</a:t>
            </a:r>
            <a:r>
              <a:rPr lang="en-GB" dirty="0"/>
              <a:t> </a:t>
            </a:r>
            <a:r>
              <a:rPr lang="en-GB" dirty="0" err="1"/>
              <a:t>att</a:t>
            </a:r>
            <a:r>
              <a:rPr lang="en-GB" dirty="0"/>
              <a:t> </a:t>
            </a:r>
            <a:r>
              <a:rPr lang="en-GB" dirty="0" err="1"/>
              <a:t>jobba</a:t>
            </a:r>
            <a:r>
              <a:rPr lang="en-GB" dirty="0"/>
              <a:t> med. </a:t>
            </a:r>
            <a:r>
              <a:rPr lang="en-GB" dirty="0" err="1"/>
              <a:t>Handledningen</a:t>
            </a:r>
            <a:r>
              <a:rPr lang="en-GB" dirty="0"/>
              <a:t> </a:t>
            </a:r>
            <a:r>
              <a:rPr lang="en-GB" dirty="0" err="1"/>
              <a:t>innehåller</a:t>
            </a:r>
            <a:r>
              <a:rPr lang="en-GB" dirty="0"/>
              <a:t> </a:t>
            </a:r>
            <a:r>
              <a:rPr lang="en-GB" dirty="0" err="1"/>
              <a:t>övningar</a:t>
            </a:r>
            <a:r>
              <a:rPr lang="en-GB" dirty="0"/>
              <a:t> </a:t>
            </a:r>
            <a:r>
              <a:rPr lang="en-GB" dirty="0" err="1"/>
              <a:t>att</a:t>
            </a:r>
            <a:r>
              <a:rPr lang="en-GB" dirty="0"/>
              <a:t> </a:t>
            </a:r>
            <a:r>
              <a:rPr lang="en-GB" dirty="0" err="1"/>
              <a:t>använda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klassrummet</a:t>
            </a:r>
            <a:r>
              <a:rPr lang="en-GB" dirty="0"/>
              <a:t> </a:t>
            </a:r>
            <a:r>
              <a:rPr lang="en-GB" dirty="0" err="1"/>
              <a:t>tillsammans</a:t>
            </a:r>
            <a:r>
              <a:rPr lang="en-GB" dirty="0"/>
              <a:t> med </a:t>
            </a:r>
            <a:r>
              <a:rPr lang="en-GB" dirty="0" err="1"/>
              <a:t>eleverna</a:t>
            </a:r>
            <a:r>
              <a:rPr lang="en-GB" dirty="0"/>
              <a:t>. </a:t>
            </a:r>
            <a:endParaRPr lang="en-S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5EBE98-D77D-264A-9B01-0EE92DDDDA4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2885" y="822290"/>
            <a:ext cx="3425870" cy="1004518"/>
          </a:xfrm>
        </p:spPr>
        <p:txBody>
          <a:bodyPr/>
          <a:lstStyle/>
          <a:p>
            <a:r>
              <a:rPr lang="en-SE" dirty="0"/>
              <a:t>För dig </a:t>
            </a:r>
            <a:br>
              <a:rPr lang="en-SE" dirty="0"/>
            </a:br>
            <a:r>
              <a:rPr lang="en-SE" dirty="0"/>
              <a:t>som lärare</a:t>
            </a:r>
          </a:p>
        </p:txBody>
      </p:sp>
      <p:pic>
        <p:nvPicPr>
          <p:cNvPr id="7" name="Bildobjekt 6" descr="En bild som visar person, inomhus, man, sitter&#10;&#10;Automatiskt genererad beskrivning">
            <a:extLst>
              <a:ext uri="{FF2B5EF4-FFF2-40B4-BE49-F238E27FC236}">
                <a16:creationId xmlns:a16="http://schemas.microsoft.com/office/drawing/2014/main" id="{33468187-6F0C-46DA-A1BA-79262616EE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7746" y="822290"/>
            <a:ext cx="2921150" cy="405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169861"/>
      </p:ext>
    </p:extLst>
  </p:cSld>
  <p:clrMapOvr>
    <a:masterClrMapping/>
  </p:clrMapOvr>
</p:sld>
</file>

<file path=ppt/theme/theme1.xml><?xml version="1.0" encoding="utf-8"?>
<a:theme xmlns:a="http://schemas.openxmlformats.org/drawingml/2006/main" name="Prevent-mall-180605">
  <a:themeElements>
    <a:clrScheme name="Custom 1">
      <a:dk1>
        <a:srgbClr val="000000"/>
      </a:dk1>
      <a:lt1>
        <a:srgbClr val="FFFFFF"/>
      </a:lt1>
      <a:dk2>
        <a:srgbClr val="F2B229"/>
      </a:dk2>
      <a:lt2>
        <a:srgbClr val="F2B229"/>
      </a:lt2>
      <a:accent1>
        <a:srgbClr val="6C5861"/>
      </a:accent1>
      <a:accent2>
        <a:srgbClr val="D3BFB6"/>
      </a:accent2>
      <a:accent3>
        <a:srgbClr val="004E2B"/>
      </a:accent3>
      <a:accent4>
        <a:srgbClr val="95C11A"/>
      </a:accent4>
      <a:accent5>
        <a:srgbClr val="003E6E"/>
      </a:accent5>
      <a:accent6>
        <a:srgbClr val="4398BA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461FB4EF-6B8D-405F-A429-BA502176EB10}" vid="{4D3E4E6D-F8A0-496C-A627-1CEC7BFA6E7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9B1FE3C904674479A37EC9E029AFC7E" ma:contentTypeVersion="6" ma:contentTypeDescription="Skapa ett nytt dokument." ma:contentTypeScope="" ma:versionID="4ef10290508913ae874c62e8b734a1af">
  <xsd:schema xmlns:xsd="http://www.w3.org/2001/XMLSchema" xmlns:xs="http://www.w3.org/2001/XMLSchema" xmlns:p="http://schemas.microsoft.com/office/2006/metadata/properties" xmlns:ns1="http://schemas.microsoft.com/sharepoint/v3" xmlns:ns2="b1f217ee-3849-477e-8d13-017df8d97e42" targetNamespace="http://schemas.microsoft.com/office/2006/metadata/properties" ma:root="true" ma:fieldsID="f9bf06b906286ddcd9f56ec4c608411c" ns1:_="" ns2:_="">
    <xsd:import namespace="http://schemas.microsoft.com/sharepoint/v3"/>
    <xsd:import namespace="b1f217ee-3849-477e-8d13-017df8d97e42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c86a70e0a05c428386fb905d8ee45e84" minOccurs="0"/>
                <xsd:element ref="ns2:TaxCatchAll" minOccurs="0"/>
                <xsd:element ref="ns2:b1c12d4f7cee4d93b3b73feaa9fa6ff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malagt startdatum" ma:description="Schemalagt startdatum är en webbplatskolumn som skapas via publiceringsfunktionen. Den används för att ange datum och tid för när sidan ska visas för besökare på webbplatsen för första gången." ma:internalName="PublishingStartDate">
      <xsd:simpleType>
        <xsd:restriction base="dms:Unknown"/>
      </xsd:simpleType>
    </xsd:element>
    <xsd:element name="PublishingExpirationDate" ma:index="9" nillable="true" ma:displayName="Schemalagt slutdatum" ma:description="Schemalagt slutdatum är en webbplatskolumn som skapas via publiceringsfunktionen. Den används för att ange datum och tid för när sidan inte längre ska visas för besökare på webbplatsen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f217ee-3849-477e-8d13-017df8d97e42" elementFormDefault="qualified">
    <xsd:import namespace="http://schemas.microsoft.com/office/2006/documentManagement/types"/>
    <xsd:import namespace="http://schemas.microsoft.com/office/infopath/2007/PartnerControls"/>
    <xsd:element name="c86a70e0a05c428386fb905d8ee45e84" ma:index="10" nillable="true" ma:displayName="Aktivitet_0" ma:hidden="true" ma:internalName="c86a70e0a05c428386fb905d8ee45e84">
      <xsd:simpleType>
        <xsd:restriction base="dms:Note"/>
      </xsd:simpleType>
    </xsd:element>
    <xsd:element name="TaxCatchAll" ma:index="11" nillable="true" ma:displayName="Taxonomy Catch All Column" ma:hidden="true" ma:list="{cfa9cafc-299b-4b21-91ea-4db5af8934ed}" ma:internalName="TaxCatchAll" ma:showField="CatchAllData" ma:web="b1f217ee-3849-477e-8d13-017df8d97e4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b1c12d4f7cee4d93b3b73feaa9fa6ffd" ma:index="12" nillable="true" ma:displayName="Dokumenttyp_0" ma:hidden="true" ma:internalName="b1c12d4f7cee4d93b3b73feaa9fa6ffd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86a70e0a05c428386fb905d8ee45e84 xmlns="b1f217ee-3849-477e-8d13-017df8d97e42" xsi:nil="true"/>
    <b1c12d4f7cee4d93b3b73feaa9fa6ffd xmlns="b1f217ee-3849-477e-8d13-017df8d97e42" xsi:nil="true"/>
    <TaxCatchAll xmlns="b1f217ee-3849-477e-8d13-017df8d97e42"/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E902B0C-009F-4263-8972-4F00C3D7C0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1f217ee-3849-477e-8d13-017df8d97e4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C6D9039-02ED-4796-A69C-FA91A413FE08}">
  <ds:schemaRefs>
    <ds:schemaRef ds:uri="http://schemas.microsoft.com/office/2006/metadata/properties"/>
    <ds:schemaRef ds:uri="http://schemas.microsoft.com/office/infopath/2007/PartnerControls"/>
    <ds:schemaRef ds:uri="b1f217ee-3849-477e-8d13-017df8d97e42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576DF2DD-A48E-468C-AFD3-0B76F73F0D8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Prevent-mall-180605</Template>
  <TotalTime>7460</TotalTime>
  <Words>326</Words>
  <Application>Microsoft Office PowerPoint</Application>
  <PresentationFormat>Bildspel på skärmen (16:9)</PresentationFormat>
  <Paragraphs>44</Paragraphs>
  <Slides>10</Slides>
  <Notes>10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10</vt:i4>
      </vt:variant>
    </vt:vector>
  </HeadingPairs>
  <TitlesOfParts>
    <vt:vector size="15" baseType="lpstr">
      <vt:lpstr>Arial</vt:lpstr>
      <vt:lpstr>Calibri</vt:lpstr>
      <vt:lpstr>Georgia</vt:lpstr>
      <vt:lpstr>Open Sans</vt:lpstr>
      <vt:lpstr>Prevent-mall-180605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Mia Jackson</dc:creator>
  <cp:lastModifiedBy>Lisa Rönnbäck</cp:lastModifiedBy>
  <cp:revision>333</cp:revision>
  <cp:lastPrinted>2020-04-17T10:45:55Z</cp:lastPrinted>
  <dcterms:created xsi:type="dcterms:W3CDTF">2019-01-02T07:58:23Z</dcterms:created>
  <dcterms:modified xsi:type="dcterms:W3CDTF">2020-09-23T08:58:19Z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0x01010039B1FE3C904674479A37EC9E029AFC7E</vt:lpwstr>
  </property>
  <property fmtid="{D5CDD505-2E9C-101B-9397-08002B2CF9AE}" pid="3" name="Aktivitet">
    <vt:lpwstr/>
  </property>
  <property fmtid="{D5CDD505-2E9C-101B-9397-08002B2CF9AE}" pid="4" name="Dokumenttyp">
    <vt:lpwstr/>
  </property>
  <property fmtid="{D5CDD505-2E9C-101B-9397-08002B2CF9AE}" pid="5" name="TaxCatchAll">
    <vt:lpwstr/>
  </property>
  <property fmtid="{D5CDD505-2E9C-101B-9397-08002B2CF9AE}" pid="6" name="Order">
    <vt:r8>80600</vt:r8>
  </property>
  <property fmtid="{D5CDD505-2E9C-101B-9397-08002B2CF9AE}" pid="7" name="SharedWithUsers">
    <vt:lpwstr>41;#Helena Wahlund</vt:lpwstr>
  </property>
</Properties>
</file>